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Lst>
  <p:sldSz cy="5143500" cx="9144000"/>
  <p:notesSz cx="6858000" cy="9144000"/>
  <p:embeddedFontLst>
    <p:embeddedFont>
      <p:font typeface="Montserrat Medium"/>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Medium-regular.fntdata"/><Relationship Id="rId11" Type="http://schemas.openxmlformats.org/officeDocument/2006/relationships/slide" Target="slides/slide5.xml"/><Relationship Id="rId22" Type="http://schemas.openxmlformats.org/officeDocument/2006/relationships/font" Target="fonts/MontserratMedium-italic.fntdata"/><Relationship Id="rId10" Type="http://schemas.openxmlformats.org/officeDocument/2006/relationships/slide" Target="slides/slide4.xml"/><Relationship Id="rId21" Type="http://schemas.openxmlformats.org/officeDocument/2006/relationships/font" Target="fonts/MontserratMedium-bold.fntdata"/><Relationship Id="rId13" Type="http://schemas.openxmlformats.org/officeDocument/2006/relationships/slide" Target="slides/slide7.xml"/><Relationship Id="rId12" Type="http://schemas.openxmlformats.org/officeDocument/2006/relationships/slide" Target="slides/slide6.xml"/><Relationship Id="rId23" Type="http://schemas.openxmlformats.org/officeDocument/2006/relationships/font" Target="fonts/MontserratMedium-boldItalic.fntdata"/><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2.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6768ba4624_1_75: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127" name="Google Shape;127;g26768ba4624_1_75: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b="0" i="0" lang="en" sz="1200" u="none" cap="none" strike="noStrike">
                <a:solidFill>
                  <a:schemeClr val="dk1"/>
                </a:solidFill>
                <a:latin typeface="Calibri"/>
                <a:ea typeface="Calibri"/>
                <a:cs typeface="Calibri"/>
                <a:sym typeface="Calibri"/>
              </a:rPr>
              <a:t>30.09.2022</a:t>
            </a:r>
            <a:endParaRPr b="0" i="0" sz="1200" u="none" cap="none" strike="noStrike">
              <a:solidFill>
                <a:schemeClr val="dk1"/>
              </a:solidFill>
              <a:latin typeface="Calibri"/>
              <a:ea typeface="Calibri"/>
              <a:cs typeface="Calibri"/>
              <a:sym typeface="Calibri"/>
            </a:endParaRPr>
          </a:p>
        </p:txBody>
      </p:sp>
      <p:sp>
        <p:nvSpPr>
          <p:cNvPr id="128" name="Google Shape;128;g26768ba4624_1_75:notes"/>
          <p:cNvSpPr/>
          <p:nvPr>
            <p:ph idx="3" type="sldImg"/>
          </p:nvPr>
        </p:nvSpPr>
        <p:spPr>
          <a:xfrm>
            <a:off x="2290763" y="512763"/>
            <a:ext cx="4562475"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9" name="Google Shape;129;g26768ba4624_1_75: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0" name="Google Shape;130;g26768ba4624_1_75: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131" name="Google Shape;131;g26768ba4624_1_75: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i="0" lang="e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g26768ba4624_1_314: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432" name="Google Shape;432;g26768ba4624_1_314: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 sz="1200">
                <a:solidFill>
                  <a:schemeClr val="dk1"/>
                </a:solidFill>
                <a:latin typeface="Calibri"/>
                <a:ea typeface="Calibri"/>
                <a:cs typeface="Calibri"/>
                <a:sym typeface="Calibri"/>
              </a:rPr>
              <a:t>30.09.2022</a:t>
            </a:r>
            <a:endParaRPr sz="1200">
              <a:solidFill>
                <a:schemeClr val="dk1"/>
              </a:solidFill>
              <a:latin typeface="Calibri"/>
              <a:ea typeface="Calibri"/>
              <a:cs typeface="Calibri"/>
              <a:sym typeface="Calibri"/>
            </a:endParaRPr>
          </a:p>
        </p:txBody>
      </p:sp>
      <p:sp>
        <p:nvSpPr>
          <p:cNvPr id="433" name="Google Shape;433;g26768ba4624_1_314:notes"/>
          <p:cNvSpPr/>
          <p:nvPr>
            <p:ph idx="3" type="sldImg"/>
          </p:nvPr>
        </p:nvSpPr>
        <p:spPr>
          <a:xfrm>
            <a:off x="2290763" y="512763"/>
            <a:ext cx="4562475"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34" name="Google Shape;434;g26768ba4624_1_314: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5" name="Google Shape;435;g26768ba4624_1_314: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436" name="Google Shape;436;g26768ba4624_1_314: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 name="Shape 463"/>
        <p:cNvGrpSpPr/>
        <p:nvPr/>
      </p:nvGrpSpPr>
      <p:grpSpPr>
        <a:xfrm>
          <a:off x="0" y="0"/>
          <a:ext cx="0" cy="0"/>
          <a:chOff x="0" y="0"/>
          <a:chExt cx="0" cy="0"/>
        </a:xfrm>
      </p:grpSpPr>
      <p:sp>
        <p:nvSpPr>
          <p:cNvPr id="464" name="Google Shape;464;g26789cbf83c_0_7: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465" name="Google Shape;465;g26789cbf83c_0_7: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 sz="1200">
                <a:solidFill>
                  <a:schemeClr val="dk1"/>
                </a:solidFill>
                <a:latin typeface="Calibri"/>
                <a:ea typeface="Calibri"/>
                <a:cs typeface="Calibri"/>
                <a:sym typeface="Calibri"/>
              </a:rPr>
              <a:t>30.09.2022</a:t>
            </a:r>
            <a:endParaRPr sz="1200">
              <a:solidFill>
                <a:schemeClr val="dk1"/>
              </a:solidFill>
              <a:latin typeface="Calibri"/>
              <a:ea typeface="Calibri"/>
              <a:cs typeface="Calibri"/>
              <a:sym typeface="Calibri"/>
            </a:endParaRPr>
          </a:p>
        </p:txBody>
      </p:sp>
      <p:sp>
        <p:nvSpPr>
          <p:cNvPr id="466" name="Google Shape;466;g26789cbf83c_0_7:notes"/>
          <p:cNvSpPr/>
          <p:nvPr>
            <p:ph idx="3" type="sldImg"/>
          </p:nvPr>
        </p:nvSpPr>
        <p:spPr>
          <a:xfrm>
            <a:off x="2290763" y="512763"/>
            <a:ext cx="4562400" cy="2567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67" name="Google Shape;467;g26789cbf83c_0_7:notes"/>
          <p:cNvSpPr txBox="1"/>
          <p:nvPr>
            <p:ph idx="1" type="body"/>
          </p:nvPr>
        </p:nvSpPr>
        <p:spPr>
          <a:xfrm>
            <a:off x="914400" y="3251200"/>
            <a:ext cx="7315200" cy="30813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8" name="Google Shape;468;g26789cbf83c_0_7:notes"/>
          <p:cNvSpPr txBox="1"/>
          <p:nvPr>
            <p:ph idx="11" type="ftr"/>
          </p:nvPr>
        </p:nvSpPr>
        <p:spPr>
          <a:xfrm>
            <a:off x="0" y="6502400"/>
            <a:ext cx="3962400" cy="3414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469" name="Google Shape;469;g26789cbf83c_0_7:notes"/>
          <p:cNvSpPr txBox="1"/>
          <p:nvPr>
            <p:ph idx="12" type="sldNum"/>
          </p:nvPr>
        </p:nvSpPr>
        <p:spPr>
          <a:xfrm>
            <a:off x="5180013" y="6502400"/>
            <a:ext cx="3962400" cy="3414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5" name="Shape 495"/>
        <p:cNvGrpSpPr/>
        <p:nvPr/>
      </p:nvGrpSpPr>
      <p:grpSpPr>
        <a:xfrm>
          <a:off x="0" y="0"/>
          <a:ext cx="0" cy="0"/>
          <a:chOff x="0" y="0"/>
          <a:chExt cx="0" cy="0"/>
        </a:xfrm>
      </p:grpSpPr>
      <p:sp>
        <p:nvSpPr>
          <p:cNvPr id="496" name="Google Shape;496;g26768ba4624_1_344: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497" name="Google Shape;497;g26768ba4624_1_344: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 sz="1200">
                <a:solidFill>
                  <a:schemeClr val="dk1"/>
                </a:solidFill>
                <a:latin typeface="Calibri"/>
                <a:ea typeface="Calibri"/>
                <a:cs typeface="Calibri"/>
                <a:sym typeface="Calibri"/>
              </a:rPr>
              <a:t>30.09.2022</a:t>
            </a:r>
            <a:endParaRPr sz="1200">
              <a:solidFill>
                <a:schemeClr val="dk1"/>
              </a:solidFill>
              <a:latin typeface="Calibri"/>
              <a:ea typeface="Calibri"/>
              <a:cs typeface="Calibri"/>
              <a:sym typeface="Calibri"/>
            </a:endParaRPr>
          </a:p>
        </p:txBody>
      </p:sp>
      <p:sp>
        <p:nvSpPr>
          <p:cNvPr id="498" name="Google Shape;498;g26768ba4624_1_344:notes"/>
          <p:cNvSpPr/>
          <p:nvPr>
            <p:ph idx="3" type="sldImg"/>
          </p:nvPr>
        </p:nvSpPr>
        <p:spPr>
          <a:xfrm>
            <a:off x="2290763" y="512763"/>
            <a:ext cx="4562475"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99" name="Google Shape;499;g26768ba4624_1_344: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0" name="Google Shape;500;g26768ba4624_1_344: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501" name="Google Shape;501;g26768ba4624_1_344: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0" name="Shape 540"/>
        <p:cNvGrpSpPr/>
        <p:nvPr/>
      </p:nvGrpSpPr>
      <p:grpSpPr>
        <a:xfrm>
          <a:off x="0" y="0"/>
          <a:ext cx="0" cy="0"/>
          <a:chOff x="0" y="0"/>
          <a:chExt cx="0" cy="0"/>
        </a:xfrm>
      </p:grpSpPr>
      <p:sp>
        <p:nvSpPr>
          <p:cNvPr id="541" name="Google Shape;541;g26768ba4624_1_372: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542" name="Google Shape;542;g26768ba4624_1_372: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 sz="1200">
                <a:solidFill>
                  <a:schemeClr val="dk1"/>
                </a:solidFill>
                <a:latin typeface="Calibri"/>
                <a:ea typeface="Calibri"/>
                <a:cs typeface="Calibri"/>
                <a:sym typeface="Calibri"/>
              </a:rPr>
              <a:t>30.09.2022</a:t>
            </a:r>
            <a:endParaRPr sz="1200">
              <a:solidFill>
                <a:schemeClr val="dk1"/>
              </a:solidFill>
              <a:latin typeface="Calibri"/>
              <a:ea typeface="Calibri"/>
              <a:cs typeface="Calibri"/>
              <a:sym typeface="Calibri"/>
            </a:endParaRPr>
          </a:p>
        </p:txBody>
      </p:sp>
      <p:sp>
        <p:nvSpPr>
          <p:cNvPr id="543" name="Google Shape;543;g26768ba4624_1_372:notes"/>
          <p:cNvSpPr/>
          <p:nvPr>
            <p:ph idx="3" type="sldImg"/>
          </p:nvPr>
        </p:nvSpPr>
        <p:spPr>
          <a:xfrm>
            <a:off x="2290763" y="512763"/>
            <a:ext cx="4562475"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44" name="Google Shape;544;g26768ba4624_1_372: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5" name="Google Shape;545;g26768ba4624_1_372: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546" name="Google Shape;546;g26768ba4624_1_372: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6768ba4624_1_105: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157" name="Google Shape;157;g26768ba4624_1_105: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 sz="1200">
                <a:solidFill>
                  <a:schemeClr val="dk1"/>
                </a:solidFill>
                <a:latin typeface="Calibri"/>
                <a:ea typeface="Calibri"/>
                <a:cs typeface="Calibri"/>
                <a:sym typeface="Calibri"/>
              </a:rPr>
              <a:t>30.09.2022</a:t>
            </a:r>
            <a:endParaRPr sz="1200">
              <a:solidFill>
                <a:schemeClr val="dk1"/>
              </a:solidFill>
              <a:latin typeface="Calibri"/>
              <a:ea typeface="Calibri"/>
              <a:cs typeface="Calibri"/>
              <a:sym typeface="Calibri"/>
            </a:endParaRPr>
          </a:p>
        </p:txBody>
      </p:sp>
      <p:sp>
        <p:nvSpPr>
          <p:cNvPr id="158" name="Google Shape;158;g26768ba4624_1_105:notes"/>
          <p:cNvSpPr/>
          <p:nvPr>
            <p:ph idx="3" type="sldImg"/>
          </p:nvPr>
        </p:nvSpPr>
        <p:spPr>
          <a:xfrm>
            <a:off x="2290763" y="512763"/>
            <a:ext cx="4562475"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9" name="Google Shape;159;g26768ba4624_1_105: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0" name="Google Shape;160;g26768ba4624_1_105: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161" name="Google Shape;161;g26768ba4624_1_105: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6768ba4624_1_129: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182" name="Google Shape;182;g26768ba4624_1_129: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 sz="1200">
                <a:solidFill>
                  <a:schemeClr val="dk1"/>
                </a:solidFill>
                <a:latin typeface="Calibri"/>
                <a:ea typeface="Calibri"/>
                <a:cs typeface="Calibri"/>
                <a:sym typeface="Calibri"/>
              </a:rPr>
              <a:t>30.09.2022</a:t>
            </a:r>
            <a:endParaRPr sz="1200">
              <a:solidFill>
                <a:schemeClr val="dk1"/>
              </a:solidFill>
              <a:latin typeface="Calibri"/>
              <a:ea typeface="Calibri"/>
              <a:cs typeface="Calibri"/>
              <a:sym typeface="Calibri"/>
            </a:endParaRPr>
          </a:p>
        </p:txBody>
      </p:sp>
      <p:sp>
        <p:nvSpPr>
          <p:cNvPr id="183" name="Google Shape;183;g26768ba4624_1_129:notes"/>
          <p:cNvSpPr/>
          <p:nvPr>
            <p:ph idx="3" type="sldImg"/>
          </p:nvPr>
        </p:nvSpPr>
        <p:spPr>
          <a:xfrm>
            <a:off x="2290763" y="512763"/>
            <a:ext cx="4562475"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4" name="Google Shape;184;g26768ba4624_1_129: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5" name="Google Shape;185;g26768ba4624_1_129: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186" name="Google Shape;186;g26768ba4624_1_129: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26768ba4624_1_168: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223" name="Google Shape;223;g26768ba4624_1_168: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 sz="1200">
                <a:solidFill>
                  <a:schemeClr val="dk1"/>
                </a:solidFill>
                <a:latin typeface="Calibri"/>
                <a:ea typeface="Calibri"/>
                <a:cs typeface="Calibri"/>
                <a:sym typeface="Calibri"/>
              </a:rPr>
              <a:t>30.09.2022</a:t>
            </a:r>
            <a:endParaRPr sz="1200">
              <a:solidFill>
                <a:schemeClr val="dk1"/>
              </a:solidFill>
              <a:latin typeface="Calibri"/>
              <a:ea typeface="Calibri"/>
              <a:cs typeface="Calibri"/>
              <a:sym typeface="Calibri"/>
            </a:endParaRPr>
          </a:p>
        </p:txBody>
      </p:sp>
      <p:sp>
        <p:nvSpPr>
          <p:cNvPr id="224" name="Google Shape;224;g26768ba4624_1_168:notes"/>
          <p:cNvSpPr/>
          <p:nvPr>
            <p:ph idx="3" type="sldImg"/>
          </p:nvPr>
        </p:nvSpPr>
        <p:spPr>
          <a:xfrm>
            <a:off x="2290763" y="512763"/>
            <a:ext cx="4562475"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5" name="Google Shape;225;g26768ba4624_1_168: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6" name="Google Shape;226;g26768ba4624_1_168: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227" name="Google Shape;227;g26768ba4624_1_168: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26768ba4624_1_192: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249" name="Google Shape;249;g26768ba4624_1_192: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 sz="1200">
                <a:solidFill>
                  <a:schemeClr val="dk1"/>
                </a:solidFill>
                <a:latin typeface="Calibri"/>
                <a:ea typeface="Calibri"/>
                <a:cs typeface="Calibri"/>
                <a:sym typeface="Calibri"/>
              </a:rPr>
              <a:t>30.09.2022</a:t>
            </a:r>
            <a:endParaRPr sz="1200">
              <a:solidFill>
                <a:schemeClr val="dk1"/>
              </a:solidFill>
              <a:latin typeface="Calibri"/>
              <a:ea typeface="Calibri"/>
              <a:cs typeface="Calibri"/>
              <a:sym typeface="Calibri"/>
            </a:endParaRPr>
          </a:p>
        </p:txBody>
      </p:sp>
      <p:sp>
        <p:nvSpPr>
          <p:cNvPr id="250" name="Google Shape;250;g26768ba4624_1_192:notes"/>
          <p:cNvSpPr/>
          <p:nvPr>
            <p:ph idx="3" type="sldImg"/>
          </p:nvPr>
        </p:nvSpPr>
        <p:spPr>
          <a:xfrm>
            <a:off x="2290763" y="512763"/>
            <a:ext cx="4562475"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1" name="Google Shape;251;g26768ba4624_1_192: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2" name="Google Shape;252;g26768ba4624_1_192: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253" name="Google Shape;253;g26768ba4624_1_192: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26768ba4624_1_226: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285" name="Google Shape;285;g26768ba4624_1_226: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 sz="1200">
                <a:solidFill>
                  <a:schemeClr val="dk1"/>
                </a:solidFill>
                <a:latin typeface="Calibri"/>
                <a:ea typeface="Calibri"/>
                <a:cs typeface="Calibri"/>
                <a:sym typeface="Calibri"/>
              </a:rPr>
              <a:t>30.09.2022</a:t>
            </a:r>
            <a:endParaRPr sz="1200">
              <a:solidFill>
                <a:schemeClr val="dk1"/>
              </a:solidFill>
              <a:latin typeface="Calibri"/>
              <a:ea typeface="Calibri"/>
              <a:cs typeface="Calibri"/>
              <a:sym typeface="Calibri"/>
            </a:endParaRPr>
          </a:p>
        </p:txBody>
      </p:sp>
      <p:sp>
        <p:nvSpPr>
          <p:cNvPr id="286" name="Google Shape;286;g26768ba4624_1_226:notes"/>
          <p:cNvSpPr/>
          <p:nvPr>
            <p:ph idx="3" type="sldImg"/>
          </p:nvPr>
        </p:nvSpPr>
        <p:spPr>
          <a:xfrm>
            <a:off x="2290763" y="512763"/>
            <a:ext cx="4562475"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7" name="Google Shape;287;g26768ba4624_1_226: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8" name="Google Shape;288;g26768ba4624_1_226: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289" name="Google Shape;289;g26768ba4624_1_226: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26768ba4624_1_265: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330" name="Google Shape;330;g26768ba4624_1_265: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 sz="1200">
                <a:solidFill>
                  <a:schemeClr val="dk1"/>
                </a:solidFill>
                <a:latin typeface="Calibri"/>
                <a:ea typeface="Calibri"/>
                <a:cs typeface="Calibri"/>
                <a:sym typeface="Calibri"/>
              </a:rPr>
              <a:t>30.09.2022</a:t>
            </a:r>
            <a:endParaRPr sz="1200">
              <a:solidFill>
                <a:schemeClr val="dk1"/>
              </a:solidFill>
              <a:latin typeface="Calibri"/>
              <a:ea typeface="Calibri"/>
              <a:cs typeface="Calibri"/>
              <a:sym typeface="Calibri"/>
            </a:endParaRPr>
          </a:p>
        </p:txBody>
      </p:sp>
      <p:sp>
        <p:nvSpPr>
          <p:cNvPr id="331" name="Google Shape;331;g26768ba4624_1_265:notes"/>
          <p:cNvSpPr/>
          <p:nvPr>
            <p:ph idx="3" type="sldImg"/>
          </p:nvPr>
        </p:nvSpPr>
        <p:spPr>
          <a:xfrm>
            <a:off x="2290763" y="512763"/>
            <a:ext cx="4562475"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2" name="Google Shape;332;g26768ba4624_1_265: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3" name="Google Shape;333;g26768ba4624_1_265: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334" name="Google Shape;334;g26768ba4624_1_265: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26854e37746_0_0: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367" name="Google Shape;367;g26854e37746_0_0: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 sz="1200">
                <a:solidFill>
                  <a:schemeClr val="dk1"/>
                </a:solidFill>
                <a:latin typeface="Calibri"/>
                <a:ea typeface="Calibri"/>
                <a:cs typeface="Calibri"/>
                <a:sym typeface="Calibri"/>
              </a:rPr>
              <a:t>30.09.2022</a:t>
            </a:r>
            <a:endParaRPr sz="1200">
              <a:solidFill>
                <a:schemeClr val="dk1"/>
              </a:solidFill>
              <a:latin typeface="Calibri"/>
              <a:ea typeface="Calibri"/>
              <a:cs typeface="Calibri"/>
              <a:sym typeface="Calibri"/>
            </a:endParaRPr>
          </a:p>
        </p:txBody>
      </p:sp>
      <p:sp>
        <p:nvSpPr>
          <p:cNvPr id="368" name="Google Shape;368;g26854e37746_0_0:notes"/>
          <p:cNvSpPr/>
          <p:nvPr>
            <p:ph idx="3" type="sldImg"/>
          </p:nvPr>
        </p:nvSpPr>
        <p:spPr>
          <a:xfrm>
            <a:off x="2290763" y="512763"/>
            <a:ext cx="4562400" cy="2567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9" name="Google Shape;369;g26854e37746_0_0:notes"/>
          <p:cNvSpPr txBox="1"/>
          <p:nvPr>
            <p:ph idx="1" type="body"/>
          </p:nvPr>
        </p:nvSpPr>
        <p:spPr>
          <a:xfrm>
            <a:off x="914400" y="3251200"/>
            <a:ext cx="7315200" cy="30813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0" name="Google Shape;370;g26854e37746_0_0:notes"/>
          <p:cNvSpPr txBox="1"/>
          <p:nvPr>
            <p:ph idx="11" type="ftr"/>
          </p:nvPr>
        </p:nvSpPr>
        <p:spPr>
          <a:xfrm>
            <a:off x="0" y="6502400"/>
            <a:ext cx="3962400" cy="3414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371" name="Google Shape;371;g26854e37746_0_0:notes"/>
          <p:cNvSpPr txBox="1"/>
          <p:nvPr>
            <p:ph idx="12" type="sldNum"/>
          </p:nvPr>
        </p:nvSpPr>
        <p:spPr>
          <a:xfrm>
            <a:off x="5180013" y="6502400"/>
            <a:ext cx="3962400" cy="3414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g2679510f15f_0_1: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400" name="Google Shape;400;g2679510f15f_0_1: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 sz="1200">
                <a:solidFill>
                  <a:schemeClr val="dk1"/>
                </a:solidFill>
                <a:latin typeface="Calibri"/>
                <a:ea typeface="Calibri"/>
                <a:cs typeface="Calibri"/>
                <a:sym typeface="Calibri"/>
              </a:rPr>
              <a:t>30.09.2022</a:t>
            </a:r>
            <a:endParaRPr sz="1200">
              <a:solidFill>
                <a:schemeClr val="dk1"/>
              </a:solidFill>
              <a:latin typeface="Calibri"/>
              <a:ea typeface="Calibri"/>
              <a:cs typeface="Calibri"/>
              <a:sym typeface="Calibri"/>
            </a:endParaRPr>
          </a:p>
        </p:txBody>
      </p:sp>
      <p:sp>
        <p:nvSpPr>
          <p:cNvPr id="401" name="Google Shape;401;g2679510f15f_0_1:notes"/>
          <p:cNvSpPr/>
          <p:nvPr>
            <p:ph idx="3" type="sldImg"/>
          </p:nvPr>
        </p:nvSpPr>
        <p:spPr>
          <a:xfrm>
            <a:off x="2290763" y="512763"/>
            <a:ext cx="4562400" cy="2567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02" name="Google Shape;402;g2679510f15f_0_1:notes"/>
          <p:cNvSpPr txBox="1"/>
          <p:nvPr>
            <p:ph idx="1" type="body"/>
          </p:nvPr>
        </p:nvSpPr>
        <p:spPr>
          <a:xfrm>
            <a:off x="914400" y="3251200"/>
            <a:ext cx="7315200" cy="30813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3" name="Google Shape;403;g2679510f15f_0_1:notes"/>
          <p:cNvSpPr txBox="1"/>
          <p:nvPr>
            <p:ph idx="11" type="ftr"/>
          </p:nvPr>
        </p:nvSpPr>
        <p:spPr>
          <a:xfrm>
            <a:off x="0" y="6502400"/>
            <a:ext cx="3962400" cy="3414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404" name="Google Shape;404;g2679510f15f_0_1:notes"/>
          <p:cNvSpPr txBox="1"/>
          <p:nvPr>
            <p:ph idx="12" type="sldNum"/>
          </p:nvPr>
        </p:nvSpPr>
        <p:spPr>
          <a:xfrm>
            <a:off x="5180013" y="6502400"/>
            <a:ext cx="3962400" cy="3414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4"/>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58" name="Google Shape;58;p14"/>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59" name="Google Shape;59;p14"/>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60" name="Shape 60"/>
        <p:cNvGrpSpPr/>
        <p:nvPr/>
      </p:nvGrpSpPr>
      <p:grpSpPr>
        <a:xfrm>
          <a:off x="0" y="0"/>
          <a:ext cx="0" cy="0"/>
          <a:chOff x="0" y="0"/>
          <a:chExt cx="0" cy="0"/>
        </a:xfrm>
      </p:grpSpPr>
      <p:sp>
        <p:nvSpPr>
          <p:cNvPr id="61" name="Google Shape;61;p15"/>
          <p:cNvSpPr txBox="1"/>
          <p:nvPr>
            <p:ph type="ctrTitle"/>
          </p:nvPr>
        </p:nvSpPr>
        <p:spPr>
          <a:xfrm>
            <a:off x="342900" y="1065213"/>
            <a:ext cx="3886200" cy="735013"/>
          </a:xfrm>
          <a:prstGeom prst="rect">
            <a:avLst/>
          </a:prstGeom>
          <a:noFill/>
          <a:ln>
            <a:noFill/>
          </a:ln>
        </p:spPr>
        <p:txBody>
          <a:bodyPr anchorCtr="0" anchor="ctr" bIns="22850" lIns="45725" spcFirstLastPara="1" rIns="45725" wrap="square" tIns="22850">
            <a:normAutofit/>
          </a:bodyPr>
          <a:lstStyle>
            <a:lvl1pPr lvl="0" algn="ctr">
              <a:spcBef>
                <a:spcPts val="0"/>
              </a:spcBef>
              <a:spcAft>
                <a:spcPts val="0"/>
              </a:spcAft>
              <a:buClr>
                <a:schemeClr val="dk1"/>
              </a:buClr>
              <a:buSzPts val="900"/>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62" name="Google Shape;62;p15"/>
          <p:cNvSpPr txBox="1"/>
          <p:nvPr>
            <p:ph idx="1" type="subTitle"/>
          </p:nvPr>
        </p:nvSpPr>
        <p:spPr>
          <a:xfrm>
            <a:off x="685800" y="1943100"/>
            <a:ext cx="3200400" cy="876300"/>
          </a:xfrm>
          <a:prstGeom prst="rect">
            <a:avLst/>
          </a:prstGeom>
          <a:noFill/>
          <a:ln>
            <a:noFill/>
          </a:ln>
        </p:spPr>
        <p:txBody>
          <a:bodyPr anchorCtr="0" anchor="t" bIns="22850" lIns="45725" spcFirstLastPara="1" rIns="45725" wrap="square" tIns="22850">
            <a:normAutofit/>
          </a:bodyPr>
          <a:lstStyle>
            <a:lvl1pPr lvl="0" algn="ctr">
              <a:spcBef>
                <a:spcPts val="300"/>
              </a:spcBef>
              <a:spcAft>
                <a:spcPts val="0"/>
              </a:spcAft>
              <a:buClr>
                <a:srgbClr val="888888"/>
              </a:buClr>
              <a:buSzPts val="1600"/>
              <a:buNone/>
              <a:defRPr>
                <a:solidFill>
                  <a:srgbClr val="888888"/>
                </a:solidFill>
              </a:defRPr>
            </a:lvl1pPr>
            <a:lvl2pPr lvl="1" algn="ctr">
              <a:spcBef>
                <a:spcPts val="300"/>
              </a:spcBef>
              <a:spcAft>
                <a:spcPts val="0"/>
              </a:spcAft>
              <a:buClr>
                <a:srgbClr val="888888"/>
              </a:buClr>
              <a:buSzPts val="1400"/>
              <a:buNone/>
              <a:defRPr>
                <a:solidFill>
                  <a:srgbClr val="888888"/>
                </a:solidFill>
              </a:defRPr>
            </a:lvl2pPr>
            <a:lvl3pPr lvl="2" algn="ctr">
              <a:spcBef>
                <a:spcPts val="200"/>
              </a:spcBef>
              <a:spcAft>
                <a:spcPts val="0"/>
              </a:spcAft>
              <a:buClr>
                <a:srgbClr val="888888"/>
              </a:buClr>
              <a:buSzPts val="1200"/>
              <a:buNone/>
              <a:defRPr>
                <a:solidFill>
                  <a:srgbClr val="888888"/>
                </a:solidFill>
              </a:defRPr>
            </a:lvl3pPr>
            <a:lvl4pPr lvl="3" algn="ctr">
              <a:spcBef>
                <a:spcPts val="200"/>
              </a:spcBef>
              <a:spcAft>
                <a:spcPts val="0"/>
              </a:spcAft>
              <a:buClr>
                <a:srgbClr val="888888"/>
              </a:buClr>
              <a:buSzPts val="1000"/>
              <a:buNone/>
              <a:defRPr>
                <a:solidFill>
                  <a:srgbClr val="888888"/>
                </a:solidFill>
              </a:defRPr>
            </a:lvl4pPr>
            <a:lvl5pPr lvl="4" algn="ctr">
              <a:spcBef>
                <a:spcPts val="200"/>
              </a:spcBef>
              <a:spcAft>
                <a:spcPts val="0"/>
              </a:spcAft>
              <a:buClr>
                <a:srgbClr val="888888"/>
              </a:buClr>
              <a:buSzPts val="1000"/>
              <a:buNone/>
              <a:defRPr>
                <a:solidFill>
                  <a:srgbClr val="888888"/>
                </a:solidFill>
              </a:defRPr>
            </a:lvl5pPr>
            <a:lvl6pPr lvl="5" algn="ctr">
              <a:spcBef>
                <a:spcPts val="200"/>
              </a:spcBef>
              <a:spcAft>
                <a:spcPts val="0"/>
              </a:spcAft>
              <a:buClr>
                <a:srgbClr val="888888"/>
              </a:buClr>
              <a:buSzPts val="1000"/>
              <a:buNone/>
              <a:defRPr>
                <a:solidFill>
                  <a:srgbClr val="888888"/>
                </a:solidFill>
              </a:defRPr>
            </a:lvl6pPr>
            <a:lvl7pPr lvl="6" algn="ctr">
              <a:spcBef>
                <a:spcPts val="200"/>
              </a:spcBef>
              <a:spcAft>
                <a:spcPts val="0"/>
              </a:spcAft>
              <a:buClr>
                <a:srgbClr val="888888"/>
              </a:buClr>
              <a:buSzPts val="1000"/>
              <a:buNone/>
              <a:defRPr>
                <a:solidFill>
                  <a:srgbClr val="888888"/>
                </a:solidFill>
              </a:defRPr>
            </a:lvl7pPr>
            <a:lvl8pPr lvl="7" algn="ctr">
              <a:spcBef>
                <a:spcPts val="200"/>
              </a:spcBef>
              <a:spcAft>
                <a:spcPts val="0"/>
              </a:spcAft>
              <a:buClr>
                <a:srgbClr val="888888"/>
              </a:buClr>
              <a:buSzPts val="1000"/>
              <a:buNone/>
              <a:defRPr>
                <a:solidFill>
                  <a:srgbClr val="888888"/>
                </a:solidFill>
              </a:defRPr>
            </a:lvl8pPr>
            <a:lvl9pPr lvl="8" algn="ctr">
              <a:spcBef>
                <a:spcPts val="200"/>
              </a:spcBef>
              <a:spcAft>
                <a:spcPts val="0"/>
              </a:spcAft>
              <a:buClr>
                <a:srgbClr val="888888"/>
              </a:buClr>
              <a:buSzPts val="1000"/>
              <a:buNone/>
              <a:defRPr>
                <a:solidFill>
                  <a:srgbClr val="888888"/>
                </a:solidFill>
              </a:defRPr>
            </a:lvl9pPr>
          </a:lstStyle>
          <a:p/>
        </p:txBody>
      </p:sp>
      <p:sp>
        <p:nvSpPr>
          <p:cNvPr id="63" name="Google Shape;63;p15"/>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64" name="Google Shape;64;p15"/>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65" name="Google Shape;65;p15"/>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66" name="Shape 66"/>
        <p:cNvGrpSpPr/>
        <p:nvPr/>
      </p:nvGrpSpPr>
      <p:grpSpPr>
        <a:xfrm>
          <a:off x="0" y="0"/>
          <a:ext cx="0" cy="0"/>
          <a:chOff x="0" y="0"/>
          <a:chExt cx="0" cy="0"/>
        </a:xfrm>
      </p:grpSpPr>
      <p:sp>
        <p:nvSpPr>
          <p:cNvPr id="67" name="Google Shape;67;p16"/>
          <p:cNvSpPr txBox="1"/>
          <p:nvPr>
            <p:ph type="title"/>
          </p:nvPr>
        </p:nvSpPr>
        <p:spPr>
          <a:xfrm>
            <a:off x="228600" y="137319"/>
            <a:ext cx="4114800" cy="571500"/>
          </a:xfrm>
          <a:prstGeom prst="rect">
            <a:avLst/>
          </a:prstGeom>
          <a:noFill/>
          <a:ln>
            <a:noFill/>
          </a:ln>
        </p:spPr>
        <p:txBody>
          <a:bodyPr anchorCtr="0" anchor="ctr" bIns="22850" lIns="45725" spcFirstLastPara="1" rIns="45725" wrap="square" tIns="22850">
            <a:normAutofit/>
          </a:bodyPr>
          <a:lstStyle>
            <a:lvl1pPr lvl="0" algn="ctr">
              <a:spcBef>
                <a:spcPts val="0"/>
              </a:spcBef>
              <a:spcAft>
                <a:spcPts val="0"/>
              </a:spcAft>
              <a:buClr>
                <a:schemeClr val="dk1"/>
              </a:buClr>
              <a:buSzPts val="900"/>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68" name="Google Shape;68;p16"/>
          <p:cNvSpPr txBox="1"/>
          <p:nvPr>
            <p:ph idx="1" type="body"/>
          </p:nvPr>
        </p:nvSpPr>
        <p:spPr>
          <a:xfrm>
            <a:off x="228600" y="800100"/>
            <a:ext cx="4114800" cy="2262982"/>
          </a:xfrm>
          <a:prstGeom prst="rect">
            <a:avLst/>
          </a:prstGeom>
          <a:noFill/>
          <a:ln>
            <a:noFill/>
          </a:ln>
        </p:spPr>
        <p:txBody>
          <a:bodyPr anchorCtr="0" anchor="t" bIns="22850" lIns="45725" spcFirstLastPara="1" rIns="45725" wrap="square" tIns="22850">
            <a:normAutofit/>
          </a:bodyPr>
          <a:lstStyle>
            <a:lvl1pPr indent="-285750" lvl="0" marL="457200" algn="l">
              <a:spcBef>
                <a:spcPts val="200"/>
              </a:spcBef>
              <a:spcAft>
                <a:spcPts val="0"/>
              </a:spcAft>
              <a:buClr>
                <a:schemeClr val="dk1"/>
              </a:buClr>
              <a:buSzPts val="900"/>
              <a:buChar char="•"/>
              <a:defRPr/>
            </a:lvl1pPr>
            <a:lvl2pPr indent="-285750" lvl="1" marL="914400" algn="l">
              <a:spcBef>
                <a:spcPts val="200"/>
              </a:spcBef>
              <a:spcAft>
                <a:spcPts val="0"/>
              </a:spcAft>
              <a:buClr>
                <a:schemeClr val="dk1"/>
              </a:buClr>
              <a:buSzPts val="900"/>
              <a:buChar char="–"/>
              <a:defRPr/>
            </a:lvl2pPr>
            <a:lvl3pPr indent="-285750" lvl="2" marL="1371600" algn="l">
              <a:spcBef>
                <a:spcPts val="200"/>
              </a:spcBef>
              <a:spcAft>
                <a:spcPts val="0"/>
              </a:spcAft>
              <a:buClr>
                <a:schemeClr val="dk1"/>
              </a:buClr>
              <a:buSzPts val="900"/>
              <a:buChar char="•"/>
              <a:defRPr/>
            </a:lvl3pPr>
            <a:lvl4pPr indent="-285750" lvl="3" marL="1828800" algn="l">
              <a:spcBef>
                <a:spcPts val="200"/>
              </a:spcBef>
              <a:spcAft>
                <a:spcPts val="0"/>
              </a:spcAft>
              <a:buClr>
                <a:schemeClr val="dk1"/>
              </a:buClr>
              <a:buSzPts val="900"/>
              <a:buChar char="–"/>
              <a:defRPr/>
            </a:lvl4pPr>
            <a:lvl5pPr indent="-285750" lvl="4" marL="2286000" algn="l">
              <a:spcBef>
                <a:spcPts val="200"/>
              </a:spcBef>
              <a:spcAft>
                <a:spcPts val="0"/>
              </a:spcAft>
              <a:buClr>
                <a:schemeClr val="dk1"/>
              </a:buClr>
              <a:buSzPts val="900"/>
              <a:buChar char="»"/>
              <a:defRPr/>
            </a:lvl5pPr>
            <a:lvl6pPr indent="-285750" lvl="5" marL="2743200" algn="l">
              <a:spcBef>
                <a:spcPts val="200"/>
              </a:spcBef>
              <a:spcAft>
                <a:spcPts val="0"/>
              </a:spcAft>
              <a:buClr>
                <a:schemeClr val="dk1"/>
              </a:buClr>
              <a:buSzPts val="900"/>
              <a:buChar char="•"/>
              <a:defRPr/>
            </a:lvl6pPr>
            <a:lvl7pPr indent="-285750" lvl="6" marL="3200400" algn="l">
              <a:spcBef>
                <a:spcPts val="200"/>
              </a:spcBef>
              <a:spcAft>
                <a:spcPts val="0"/>
              </a:spcAft>
              <a:buClr>
                <a:schemeClr val="dk1"/>
              </a:buClr>
              <a:buSzPts val="900"/>
              <a:buChar char="•"/>
              <a:defRPr/>
            </a:lvl7pPr>
            <a:lvl8pPr indent="-285750" lvl="7" marL="3657600" algn="l">
              <a:spcBef>
                <a:spcPts val="200"/>
              </a:spcBef>
              <a:spcAft>
                <a:spcPts val="0"/>
              </a:spcAft>
              <a:buClr>
                <a:schemeClr val="dk1"/>
              </a:buClr>
              <a:buSzPts val="900"/>
              <a:buChar char="•"/>
              <a:defRPr/>
            </a:lvl8pPr>
            <a:lvl9pPr indent="-285750" lvl="8" marL="4114800" algn="l">
              <a:spcBef>
                <a:spcPts val="200"/>
              </a:spcBef>
              <a:spcAft>
                <a:spcPts val="0"/>
              </a:spcAft>
              <a:buClr>
                <a:schemeClr val="dk1"/>
              </a:buClr>
              <a:buSzPts val="900"/>
              <a:buChar char="•"/>
              <a:defRPr/>
            </a:lvl9pPr>
          </a:lstStyle>
          <a:p/>
        </p:txBody>
      </p:sp>
      <p:sp>
        <p:nvSpPr>
          <p:cNvPr id="69" name="Google Shape;69;p16"/>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70" name="Google Shape;70;p16"/>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71" name="Google Shape;71;p16"/>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2" name="Shape 72"/>
        <p:cNvGrpSpPr/>
        <p:nvPr/>
      </p:nvGrpSpPr>
      <p:grpSpPr>
        <a:xfrm>
          <a:off x="0" y="0"/>
          <a:ext cx="0" cy="0"/>
          <a:chOff x="0" y="0"/>
          <a:chExt cx="0" cy="0"/>
        </a:xfrm>
      </p:grpSpPr>
      <p:sp>
        <p:nvSpPr>
          <p:cNvPr id="73" name="Google Shape;73;p17"/>
          <p:cNvSpPr txBox="1"/>
          <p:nvPr>
            <p:ph type="title"/>
          </p:nvPr>
        </p:nvSpPr>
        <p:spPr>
          <a:xfrm>
            <a:off x="361156" y="2203450"/>
            <a:ext cx="3886200" cy="681038"/>
          </a:xfrm>
          <a:prstGeom prst="rect">
            <a:avLst/>
          </a:prstGeom>
          <a:noFill/>
          <a:ln>
            <a:noFill/>
          </a:ln>
        </p:spPr>
        <p:txBody>
          <a:bodyPr anchorCtr="0" anchor="t" bIns="22850" lIns="45725" spcFirstLastPara="1" rIns="45725" wrap="square" tIns="22850">
            <a:normAutofit/>
          </a:bodyPr>
          <a:lstStyle>
            <a:lvl1pPr lvl="0" algn="l">
              <a:spcBef>
                <a:spcPts val="0"/>
              </a:spcBef>
              <a:spcAft>
                <a:spcPts val="0"/>
              </a:spcAft>
              <a:buClr>
                <a:schemeClr val="dk1"/>
              </a:buClr>
              <a:buSzPts val="2000"/>
              <a:buFont typeface="Calibri"/>
              <a:buNone/>
              <a:defRPr b="1" sz="2000" cap="none"/>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74" name="Google Shape;74;p17"/>
          <p:cNvSpPr txBox="1"/>
          <p:nvPr>
            <p:ph idx="1" type="body"/>
          </p:nvPr>
        </p:nvSpPr>
        <p:spPr>
          <a:xfrm>
            <a:off x="361156" y="1453357"/>
            <a:ext cx="3886200" cy="750094"/>
          </a:xfrm>
          <a:prstGeom prst="rect">
            <a:avLst/>
          </a:prstGeom>
          <a:noFill/>
          <a:ln>
            <a:noFill/>
          </a:ln>
        </p:spPr>
        <p:txBody>
          <a:bodyPr anchorCtr="0" anchor="b" bIns="22850" lIns="45725" spcFirstLastPara="1" rIns="45725" wrap="square" tIns="22850">
            <a:normAutofit/>
          </a:bodyPr>
          <a:lstStyle>
            <a:lvl1pPr indent="-228600" lvl="0" marL="457200" algn="l">
              <a:spcBef>
                <a:spcPts val="200"/>
              </a:spcBef>
              <a:spcAft>
                <a:spcPts val="0"/>
              </a:spcAft>
              <a:buClr>
                <a:srgbClr val="888888"/>
              </a:buClr>
              <a:buSzPts val="1000"/>
              <a:buNone/>
              <a:defRPr sz="1000">
                <a:solidFill>
                  <a:srgbClr val="888888"/>
                </a:solidFill>
              </a:defRPr>
            </a:lvl1pPr>
            <a:lvl2pPr indent="-228600" lvl="1" marL="914400" algn="l">
              <a:spcBef>
                <a:spcPts val="200"/>
              </a:spcBef>
              <a:spcAft>
                <a:spcPts val="0"/>
              </a:spcAft>
              <a:buClr>
                <a:srgbClr val="888888"/>
              </a:buClr>
              <a:buSzPts val="900"/>
              <a:buNone/>
              <a:defRPr sz="900">
                <a:solidFill>
                  <a:srgbClr val="888888"/>
                </a:solidFill>
              </a:defRPr>
            </a:lvl2pPr>
            <a:lvl3pPr indent="-228600" lvl="2" marL="1371600" algn="l">
              <a:spcBef>
                <a:spcPts val="200"/>
              </a:spcBef>
              <a:spcAft>
                <a:spcPts val="0"/>
              </a:spcAft>
              <a:buClr>
                <a:srgbClr val="888888"/>
              </a:buClr>
              <a:buSzPts val="800"/>
              <a:buNone/>
              <a:defRPr sz="800">
                <a:solidFill>
                  <a:srgbClr val="888888"/>
                </a:solidFill>
              </a:defRPr>
            </a:lvl3pPr>
            <a:lvl4pPr indent="-228600" lvl="3" marL="1828800" algn="l">
              <a:spcBef>
                <a:spcPts val="100"/>
              </a:spcBef>
              <a:spcAft>
                <a:spcPts val="0"/>
              </a:spcAft>
              <a:buClr>
                <a:srgbClr val="888888"/>
              </a:buClr>
              <a:buSzPts val="700"/>
              <a:buNone/>
              <a:defRPr sz="700">
                <a:solidFill>
                  <a:srgbClr val="888888"/>
                </a:solidFill>
              </a:defRPr>
            </a:lvl4pPr>
            <a:lvl5pPr indent="-228600" lvl="4" marL="2286000" algn="l">
              <a:spcBef>
                <a:spcPts val="100"/>
              </a:spcBef>
              <a:spcAft>
                <a:spcPts val="0"/>
              </a:spcAft>
              <a:buClr>
                <a:srgbClr val="888888"/>
              </a:buClr>
              <a:buSzPts val="700"/>
              <a:buNone/>
              <a:defRPr sz="700">
                <a:solidFill>
                  <a:srgbClr val="888888"/>
                </a:solidFill>
              </a:defRPr>
            </a:lvl5pPr>
            <a:lvl6pPr indent="-228600" lvl="5" marL="2743200" algn="l">
              <a:spcBef>
                <a:spcPts val="100"/>
              </a:spcBef>
              <a:spcAft>
                <a:spcPts val="0"/>
              </a:spcAft>
              <a:buClr>
                <a:srgbClr val="888888"/>
              </a:buClr>
              <a:buSzPts val="700"/>
              <a:buNone/>
              <a:defRPr sz="700">
                <a:solidFill>
                  <a:srgbClr val="888888"/>
                </a:solidFill>
              </a:defRPr>
            </a:lvl6pPr>
            <a:lvl7pPr indent="-228600" lvl="6" marL="3200400" algn="l">
              <a:spcBef>
                <a:spcPts val="100"/>
              </a:spcBef>
              <a:spcAft>
                <a:spcPts val="0"/>
              </a:spcAft>
              <a:buClr>
                <a:srgbClr val="888888"/>
              </a:buClr>
              <a:buSzPts val="700"/>
              <a:buNone/>
              <a:defRPr sz="700">
                <a:solidFill>
                  <a:srgbClr val="888888"/>
                </a:solidFill>
              </a:defRPr>
            </a:lvl7pPr>
            <a:lvl8pPr indent="-228600" lvl="7" marL="3657600" algn="l">
              <a:spcBef>
                <a:spcPts val="100"/>
              </a:spcBef>
              <a:spcAft>
                <a:spcPts val="0"/>
              </a:spcAft>
              <a:buClr>
                <a:srgbClr val="888888"/>
              </a:buClr>
              <a:buSzPts val="700"/>
              <a:buNone/>
              <a:defRPr sz="700">
                <a:solidFill>
                  <a:srgbClr val="888888"/>
                </a:solidFill>
              </a:defRPr>
            </a:lvl8pPr>
            <a:lvl9pPr indent="-228600" lvl="8" marL="4114800" algn="l">
              <a:spcBef>
                <a:spcPts val="100"/>
              </a:spcBef>
              <a:spcAft>
                <a:spcPts val="0"/>
              </a:spcAft>
              <a:buClr>
                <a:srgbClr val="888888"/>
              </a:buClr>
              <a:buSzPts val="700"/>
              <a:buNone/>
              <a:defRPr sz="700">
                <a:solidFill>
                  <a:srgbClr val="888888"/>
                </a:solidFill>
              </a:defRPr>
            </a:lvl9pPr>
          </a:lstStyle>
          <a:p/>
        </p:txBody>
      </p:sp>
      <p:sp>
        <p:nvSpPr>
          <p:cNvPr id="75" name="Google Shape;75;p17"/>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76" name="Google Shape;76;p17"/>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77" name="Google Shape;77;p17"/>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78" name="Shape 78"/>
        <p:cNvGrpSpPr/>
        <p:nvPr/>
      </p:nvGrpSpPr>
      <p:grpSpPr>
        <a:xfrm>
          <a:off x="0" y="0"/>
          <a:ext cx="0" cy="0"/>
          <a:chOff x="0" y="0"/>
          <a:chExt cx="0" cy="0"/>
        </a:xfrm>
      </p:grpSpPr>
      <p:sp>
        <p:nvSpPr>
          <p:cNvPr id="79" name="Google Shape;79;p18"/>
          <p:cNvSpPr txBox="1"/>
          <p:nvPr>
            <p:ph type="title"/>
          </p:nvPr>
        </p:nvSpPr>
        <p:spPr>
          <a:xfrm>
            <a:off x="228600" y="137319"/>
            <a:ext cx="4114800" cy="571500"/>
          </a:xfrm>
          <a:prstGeom prst="rect">
            <a:avLst/>
          </a:prstGeom>
          <a:noFill/>
          <a:ln>
            <a:noFill/>
          </a:ln>
        </p:spPr>
        <p:txBody>
          <a:bodyPr anchorCtr="0" anchor="ctr" bIns="22850" lIns="45725" spcFirstLastPara="1" rIns="45725" wrap="square" tIns="22850">
            <a:normAutofit/>
          </a:bodyPr>
          <a:lstStyle>
            <a:lvl1pPr lvl="0" algn="ctr">
              <a:spcBef>
                <a:spcPts val="0"/>
              </a:spcBef>
              <a:spcAft>
                <a:spcPts val="0"/>
              </a:spcAft>
              <a:buClr>
                <a:schemeClr val="dk1"/>
              </a:buClr>
              <a:buSzPts val="900"/>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80" name="Google Shape;80;p18"/>
          <p:cNvSpPr txBox="1"/>
          <p:nvPr>
            <p:ph idx="1" type="body"/>
          </p:nvPr>
        </p:nvSpPr>
        <p:spPr>
          <a:xfrm>
            <a:off x="228600" y="800100"/>
            <a:ext cx="2019300" cy="2262982"/>
          </a:xfrm>
          <a:prstGeom prst="rect">
            <a:avLst/>
          </a:prstGeom>
          <a:noFill/>
          <a:ln>
            <a:noFill/>
          </a:ln>
        </p:spPr>
        <p:txBody>
          <a:bodyPr anchorCtr="0" anchor="t" bIns="22850" lIns="45725" spcFirstLastPara="1" rIns="45725" wrap="square" tIns="22850">
            <a:normAutofit/>
          </a:bodyPr>
          <a:lstStyle>
            <a:lvl1pPr indent="-317500" lvl="0" marL="457200" algn="l">
              <a:spcBef>
                <a:spcPts val="300"/>
              </a:spcBef>
              <a:spcAft>
                <a:spcPts val="0"/>
              </a:spcAft>
              <a:buClr>
                <a:schemeClr val="dk1"/>
              </a:buClr>
              <a:buSzPts val="1400"/>
              <a:buChar char="•"/>
              <a:defRPr sz="1400"/>
            </a:lvl1pPr>
            <a:lvl2pPr indent="-304800" lvl="1" marL="914400" algn="l">
              <a:spcBef>
                <a:spcPts val="200"/>
              </a:spcBef>
              <a:spcAft>
                <a:spcPts val="0"/>
              </a:spcAft>
              <a:buClr>
                <a:schemeClr val="dk1"/>
              </a:buClr>
              <a:buSzPts val="1200"/>
              <a:buChar char="–"/>
              <a:defRPr sz="1200"/>
            </a:lvl2pPr>
            <a:lvl3pPr indent="-292100" lvl="2" marL="1371600" algn="l">
              <a:spcBef>
                <a:spcPts val="200"/>
              </a:spcBef>
              <a:spcAft>
                <a:spcPts val="0"/>
              </a:spcAft>
              <a:buClr>
                <a:schemeClr val="dk1"/>
              </a:buClr>
              <a:buSzPts val="1000"/>
              <a:buChar char="•"/>
              <a:defRPr sz="1000"/>
            </a:lvl3pPr>
            <a:lvl4pPr indent="-285750" lvl="3" marL="1828800" algn="l">
              <a:spcBef>
                <a:spcPts val="200"/>
              </a:spcBef>
              <a:spcAft>
                <a:spcPts val="0"/>
              </a:spcAft>
              <a:buClr>
                <a:schemeClr val="dk1"/>
              </a:buClr>
              <a:buSzPts val="900"/>
              <a:buChar char="–"/>
              <a:defRPr sz="900"/>
            </a:lvl4pPr>
            <a:lvl5pPr indent="-285750" lvl="4" marL="2286000" algn="l">
              <a:spcBef>
                <a:spcPts val="200"/>
              </a:spcBef>
              <a:spcAft>
                <a:spcPts val="0"/>
              </a:spcAft>
              <a:buClr>
                <a:schemeClr val="dk1"/>
              </a:buClr>
              <a:buSzPts val="900"/>
              <a:buChar char="»"/>
              <a:defRPr sz="900"/>
            </a:lvl5pPr>
            <a:lvl6pPr indent="-285750" lvl="5" marL="2743200" algn="l">
              <a:spcBef>
                <a:spcPts val="200"/>
              </a:spcBef>
              <a:spcAft>
                <a:spcPts val="0"/>
              </a:spcAft>
              <a:buClr>
                <a:schemeClr val="dk1"/>
              </a:buClr>
              <a:buSzPts val="900"/>
              <a:buChar char="•"/>
              <a:defRPr sz="900"/>
            </a:lvl6pPr>
            <a:lvl7pPr indent="-285750" lvl="6" marL="3200400" algn="l">
              <a:spcBef>
                <a:spcPts val="200"/>
              </a:spcBef>
              <a:spcAft>
                <a:spcPts val="0"/>
              </a:spcAft>
              <a:buClr>
                <a:schemeClr val="dk1"/>
              </a:buClr>
              <a:buSzPts val="900"/>
              <a:buChar char="•"/>
              <a:defRPr sz="900"/>
            </a:lvl7pPr>
            <a:lvl8pPr indent="-285750" lvl="7" marL="3657600" algn="l">
              <a:spcBef>
                <a:spcPts val="200"/>
              </a:spcBef>
              <a:spcAft>
                <a:spcPts val="0"/>
              </a:spcAft>
              <a:buClr>
                <a:schemeClr val="dk1"/>
              </a:buClr>
              <a:buSzPts val="900"/>
              <a:buChar char="•"/>
              <a:defRPr sz="900"/>
            </a:lvl8pPr>
            <a:lvl9pPr indent="-285750" lvl="8" marL="4114800" algn="l">
              <a:spcBef>
                <a:spcPts val="200"/>
              </a:spcBef>
              <a:spcAft>
                <a:spcPts val="0"/>
              </a:spcAft>
              <a:buClr>
                <a:schemeClr val="dk1"/>
              </a:buClr>
              <a:buSzPts val="900"/>
              <a:buChar char="•"/>
              <a:defRPr sz="900"/>
            </a:lvl9pPr>
          </a:lstStyle>
          <a:p/>
        </p:txBody>
      </p:sp>
      <p:sp>
        <p:nvSpPr>
          <p:cNvPr id="81" name="Google Shape;81;p18"/>
          <p:cNvSpPr txBox="1"/>
          <p:nvPr>
            <p:ph idx="2" type="body"/>
          </p:nvPr>
        </p:nvSpPr>
        <p:spPr>
          <a:xfrm>
            <a:off x="2324100" y="800100"/>
            <a:ext cx="2019300" cy="2262982"/>
          </a:xfrm>
          <a:prstGeom prst="rect">
            <a:avLst/>
          </a:prstGeom>
          <a:noFill/>
          <a:ln>
            <a:noFill/>
          </a:ln>
        </p:spPr>
        <p:txBody>
          <a:bodyPr anchorCtr="0" anchor="t" bIns="22850" lIns="45725" spcFirstLastPara="1" rIns="45725" wrap="square" tIns="22850">
            <a:normAutofit/>
          </a:bodyPr>
          <a:lstStyle>
            <a:lvl1pPr indent="-317500" lvl="0" marL="457200" algn="l">
              <a:spcBef>
                <a:spcPts val="300"/>
              </a:spcBef>
              <a:spcAft>
                <a:spcPts val="0"/>
              </a:spcAft>
              <a:buClr>
                <a:schemeClr val="dk1"/>
              </a:buClr>
              <a:buSzPts val="1400"/>
              <a:buChar char="•"/>
              <a:defRPr sz="1400"/>
            </a:lvl1pPr>
            <a:lvl2pPr indent="-304800" lvl="1" marL="914400" algn="l">
              <a:spcBef>
                <a:spcPts val="200"/>
              </a:spcBef>
              <a:spcAft>
                <a:spcPts val="0"/>
              </a:spcAft>
              <a:buClr>
                <a:schemeClr val="dk1"/>
              </a:buClr>
              <a:buSzPts val="1200"/>
              <a:buChar char="–"/>
              <a:defRPr sz="1200"/>
            </a:lvl2pPr>
            <a:lvl3pPr indent="-292100" lvl="2" marL="1371600" algn="l">
              <a:spcBef>
                <a:spcPts val="200"/>
              </a:spcBef>
              <a:spcAft>
                <a:spcPts val="0"/>
              </a:spcAft>
              <a:buClr>
                <a:schemeClr val="dk1"/>
              </a:buClr>
              <a:buSzPts val="1000"/>
              <a:buChar char="•"/>
              <a:defRPr sz="1000"/>
            </a:lvl3pPr>
            <a:lvl4pPr indent="-285750" lvl="3" marL="1828800" algn="l">
              <a:spcBef>
                <a:spcPts val="200"/>
              </a:spcBef>
              <a:spcAft>
                <a:spcPts val="0"/>
              </a:spcAft>
              <a:buClr>
                <a:schemeClr val="dk1"/>
              </a:buClr>
              <a:buSzPts val="900"/>
              <a:buChar char="–"/>
              <a:defRPr sz="900"/>
            </a:lvl4pPr>
            <a:lvl5pPr indent="-285750" lvl="4" marL="2286000" algn="l">
              <a:spcBef>
                <a:spcPts val="200"/>
              </a:spcBef>
              <a:spcAft>
                <a:spcPts val="0"/>
              </a:spcAft>
              <a:buClr>
                <a:schemeClr val="dk1"/>
              </a:buClr>
              <a:buSzPts val="900"/>
              <a:buChar char="»"/>
              <a:defRPr sz="900"/>
            </a:lvl5pPr>
            <a:lvl6pPr indent="-285750" lvl="5" marL="2743200" algn="l">
              <a:spcBef>
                <a:spcPts val="200"/>
              </a:spcBef>
              <a:spcAft>
                <a:spcPts val="0"/>
              </a:spcAft>
              <a:buClr>
                <a:schemeClr val="dk1"/>
              </a:buClr>
              <a:buSzPts val="900"/>
              <a:buChar char="•"/>
              <a:defRPr sz="900"/>
            </a:lvl6pPr>
            <a:lvl7pPr indent="-285750" lvl="6" marL="3200400" algn="l">
              <a:spcBef>
                <a:spcPts val="200"/>
              </a:spcBef>
              <a:spcAft>
                <a:spcPts val="0"/>
              </a:spcAft>
              <a:buClr>
                <a:schemeClr val="dk1"/>
              </a:buClr>
              <a:buSzPts val="900"/>
              <a:buChar char="•"/>
              <a:defRPr sz="900"/>
            </a:lvl7pPr>
            <a:lvl8pPr indent="-285750" lvl="7" marL="3657600" algn="l">
              <a:spcBef>
                <a:spcPts val="200"/>
              </a:spcBef>
              <a:spcAft>
                <a:spcPts val="0"/>
              </a:spcAft>
              <a:buClr>
                <a:schemeClr val="dk1"/>
              </a:buClr>
              <a:buSzPts val="900"/>
              <a:buChar char="•"/>
              <a:defRPr sz="900"/>
            </a:lvl8pPr>
            <a:lvl9pPr indent="-285750" lvl="8" marL="4114800" algn="l">
              <a:spcBef>
                <a:spcPts val="200"/>
              </a:spcBef>
              <a:spcAft>
                <a:spcPts val="0"/>
              </a:spcAft>
              <a:buClr>
                <a:schemeClr val="dk1"/>
              </a:buClr>
              <a:buSzPts val="900"/>
              <a:buChar char="•"/>
              <a:defRPr sz="900"/>
            </a:lvl9pPr>
          </a:lstStyle>
          <a:p/>
        </p:txBody>
      </p:sp>
      <p:sp>
        <p:nvSpPr>
          <p:cNvPr id="82" name="Google Shape;82;p18"/>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83" name="Google Shape;83;p18"/>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84" name="Google Shape;84;p18"/>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85" name="Shape 85"/>
        <p:cNvGrpSpPr/>
        <p:nvPr/>
      </p:nvGrpSpPr>
      <p:grpSpPr>
        <a:xfrm>
          <a:off x="0" y="0"/>
          <a:ext cx="0" cy="0"/>
          <a:chOff x="0" y="0"/>
          <a:chExt cx="0" cy="0"/>
        </a:xfrm>
      </p:grpSpPr>
      <p:sp>
        <p:nvSpPr>
          <p:cNvPr id="86" name="Google Shape;86;p19"/>
          <p:cNvSpPr txBox="1"/>
          <p:nvPr>
            <p:ph type="title"/>
          </p:nvPr>
        </p:nvSpPr>
        <p:spPr>
          <a:xfrm>
            <a:off x="228600" y="137319"/>
            <a:ext cx="4114800" cy="571500"/>
          </a:xfrm>
          <a:prstGeom prst="rect">
            <a:avLst/>
          </a:prstGeom>
          <a:noFill/>
          <a:ln>
            <a:noFill/>
          </a:ln>
        </p:spPr>
        <p:txBody>
          <a:bodyPr anchorCtr="0" anchor="ctr" bIns="22850" lIns="45725" spcFirstLastPara="1" rIns="45725" wrap="square" tIns="22850">
            <a:normAutofit/>
          </a:bodyPr>
          <a:lstStyle>
            <a:lvl1pPr lvl="0" algn="ctr">
              <a:spcBef>
                <a:spcPts val="0"/>
              </a:spcBef>
              <a:spcAft>
                <a:spcPts val="0"/>
              </a:spcAft>
              <a:buClr>
                <a:schemeClr val="dk1"/>
              </a:buClr>
              <a:buSzPts val="2200"/>
              <a:buFont typeface="Calibri"/>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87" name="Google Shape;87;p19"/>
          <p:cNvSpPr txBox="1"/>
          <p:nvPr>
            <p:ph idx="1" type="body"/>
          </p:nvPr>
        </p:nvSpPr>
        <p:spPr>
          <a:xfrm>
            <a:off x="228600" y="767556"/>
            <a:ext cx="2020094" cy="319881"/>
          </a:xfrm>
          <a:prstGeom prst="rect">
            <a:avLst/>
          </a:prstGeom>
          <a:noFill/>
          <a:ln>
            <a:noFill/>
          </a:ln>
        </p:spPr>
        <p:txBody>
          <a:bodyPr anchorCtr="0" anchor="b" bIns="22850" lIns="45725" spcFirstLastPara="1" rIns="45725" wrap="square" tIns="22850">
            <a:normAutofit/>
          </a:bodyPr>
          <a:lstStyle>
            <a:lvl1pPr indent="-228600" lvl="0" marL="457200" algn="l">
              <a:spcBef>
                <a:spcPts val="200"/>
              </a:spcBef>
              <a:spcAft>
                <a:spcPts val="0"/>
              </a:spcAft>
              <a:buClr>
                <a:schemeClr val="dk1"/>
              </a:buClr>
              <a:buSzPts val="1200"/>
              <a:buNone/>
              <a:defRPr b="1" sz="1200"/>
            </a:lvl1pPr>
            <a:lvl2pPr indent="-228600" lvl="1" marL="914400" algn="l">
              <a:spcBef>
                <a:spcPts val="200"/>
              </a:spcBef>
              <a:spcAft>
                <a:spcPts val="0"/>
              </a:spcAft>
              <a:buClr>
                <a:schemeClr val="dk1"/>
              </a:buClr>
              <a:buSzPts val="1000"/>
              <a:buNone/>
              <a:defRPr b="1" sz="1000"/>
            </a:lvl2pPr>
            <a:lvl3pPr indent="-228600" lvl="2" marL="1371600" algn="l">
              <a:spcBef>
                <a:spcPts val="200"/>
              </a:spcBef>
              <a:spcAft>
                <a:spcPts val="0"/>
              </a:spcAft>
              <a:buClr>
                <a:schemeClr val="dk1"/>
              </a:buClr>
              <a:buSzPts val="900"/>
              <a:buNone/>
              <a:defRPr b="1" sz="900"/>
            </a:lvl3pPr>
            <a:lvl4pPr indent="-228600" lvl="3" marL="1828800" algn="l">
              <a:spcBef>
                <a:spcPts val="200"/>
              </a:spcBef>
              <a:spcAft>
                <a:spcPts val="0"/>
              </a:spcAft>
              <a:buClr>
                <a:schemeClr val="dk1"/>
              </a:buClr>
              <a:buSzPts val="800"/>
              <a:buNone/>
              <a:defRPr b="1" sz="800"/>
            </a:lvl4pPr>
            <a:lvl5pPr indent="-228600" lvl="4" marL="2286000" algn="l">
              <a:spcBef>
                <a:spcPts val="200"/>
              </a:spcBef>
              <a:spcAft>
                <a:spcPts val="0"/>
              </a:spcAft>
              <a:buClr>
                <a:schemeClr val="dk1"/>
              </a:buClr>
              <a:buSzPts val="800"/>
              <a:buNone/>
              <a:defRPr b="1" sz="800"/>
            </a:lvl5pPr>
            <a:lvl6pPr indent="-228600" lvl="5" marL="2743200" algn="l">
              <a:spcBef>
                <a:spcPts val="200"/>
              </a:spcBef>
              <a:spcAft>
                <a:spcPts val="0"/>
              </a:spcAft>
              <a:buClr>
                <a:schemeClr val="dk1"/>
              </a:buClr>
              <a:buSzPts val="800"/>
              <a:buNone/>
              <a:defRPr b="1" sz="800"/>
            </a:lvl6pPr>
            <a:lvl7pPr indent="-228600" lvl="6" marL="3200400" algn="l">
              <a:spcBef>
                <a:spcPts val="200"/>
              </a:spcBef>
              <a:spcAft>
                <a:spcPts val="0"/>
              </a:spcAft>
              <a:buClr>
                <a:schemeClr val="dk1"/>
              </a:buClr>
              <a:buSzPts val="800"/>
              <a:buNone/>
              <a:defRPr b="1" sz="800"/>
            </a:lvl7pPr>
            <a:lvl8pPr indent="-228600" lvl="7" marL="3657600" algn="l">
              <a:spcBef>
                <a:spcPts val="200"/>
              </a:spcBef>
              <a:spcAft>
                <a:spcPts val="0"/>
              </a:spcAft>
              <a:buClr>
                <a:schemeClr val="dk1"/>
              </a:buClr>
              <a:buSzPts val="800"/>
              <a:buNone/>
              <a:defRPr b="1" sz="800"/>
            </a:lvl8pPr>
            <a:lvl9pPr indent="-228600" lvl="8" marL="4114800" algn="l">
              <a:spcBef>
                <a:spcPts val="200"/>
              </a:spcBef>
              <a:spcAft>
                <a:spcPts val="0"/>
              </a:spcAft>
              <a:buClr>
                <a:schemeClr val="dk1"/>
              </a:buClr>
              <a:buSzPts val="800"/>
              <a:buNone/>
              <a:defRPr b="1" sz="800"/>
            </a:lvl9pPr>
          </a:lstStyle>
          <a:p/>
        </p:txBody>
      </p:sp>
      <p:sp>
        <p:nvSpPr>
          <p:cNvPr id="88" name="Google Shape;88;p19"/>
          <p:cNvSpPr txBox="1"/>
          <p:nvPr>
            <p:ph idx="2" type="body"/>
          </p:nvPr>
        </p:nvSpPr>
        <p:spPr>
          <a:xfrm>
            <a:off x="228600" y="1087438"/>
            <a:ext cx="2020094" cy="1975644"/>
          </a:xfrm>
          <a:prstGeom prst="rect">
            <a:avLst/>
          </a:prstGeom>
          <a:noFill/>
          <a:ln>
            <a:noFill/>
          </a:ln>
        </p:spPr>
        <p:txBody>
          <a:bodyPr anchorCtr="0" anchor="t" bIns="22850" lIns="45725" spcFirstLastPara="1" rIns="45725" wrap="square" tIns="22850">
            <a:normAutofit/>
          </a:bodyPr>
          <a:lstStyle>
            <a:lvl1pPr indent="-304800" lvl="0" marL="457200" algn="l">
              <a:spcBef>
                <a:spcPts val="200"/>
              </a:spcBef>
              <a:spcAft>
                <a:spcPts val="0"/>
              </a:spcAft>
              <a:buClr>
                <a:schemeClr val="dk1"/>
              </a:buClr>
              <a:buSzPts val="1200"/>
              <a:buChar char="•"/>
              <a:defRPr sz="1200"/>
            </a:lvl1pPr>
            <a:lvl2pPr indent="-292100" lvl="1" marL="914400" algn="l">
              <a:spcBef>
                <a:spcPts val="200"/>
              </a:spcBef>
              <a:spcAft>
                <a:spcPts val="0"/>
              </a:spcAft>
              <a:buClr>
                <a:schemeClr val="dk1"/>
              </a:buClr>
              <a:buSzPts val="1000"/>
              <a:buChar char="–"/>
              <a:defRPr sz="1000"/>
            </a:lvl2pPr>
            <a:lvl3pPr indent="-285750" lvl="2" marL="1371600" algn="l">
              <a:spcBef>
                <a:spcPts val="200"/>
              </a:spcBef>
              <a:spcAft>
                <a:spcPts val="0"/>
              </a:spcAft>
              <a:buClr>
                <a:schemeClr val="dk1"/>
              </a:buClr>
              <a:buSzPts val="900"/>
              <a:buChar char="•"/>
              <a:defRPr sz="900"/>
            </a:lvl3pPr>
            <a:lvl4pPr indent="-279400" lvl="3" marL="1828800" algn="l">
              <a:spcBef>
                <a:spcPts val="200"/>
              </a:spcBef>
              <a:spcAft>
                <a:spcPts val="0"/>
              </a:spcAft>
              <a:buClr>
                <a:schemeClr val="dk1"/>
              </a:buClr>
              <a:buSzPts val="800"/>
              <a:buChar char="–"/>
              <a:defRPr sz="800"/>
            </a:lvl4pPr>
            <a:lvl5pPr indent="-279400" lvl="4" marL="2286000" algn="l">
              <a:spcBef>
                <a:spcPts val="200"/>
              </a:spcBef>
              <a:spcAft>
                <a:spcPts val="0"/>
              </a:spcAft>
              <a:buClr>
                <a:schemeClr val="dk1"/>
              </a:buClr>
              <a:buSzPts val="800"/>
              <a:buChar char="»"/>
              <a:defRPr sz="800"/>
            </a:lvl5pPr>
            <a:lvl6pPr indent="-279400" lvl="5" marL="2743200" algn="l">
              <a:spcBef>
                <a:spcPts val="200"/>
              </a:spcBef>
              <a:spcAft>
                <a:spcPts val="0"/>
              </a:spcAft>
              <a:buClr>
                <a:schemeClr val="dk1"/>
              </a:buClr>
              <a:buSzPts val="800"/>
              <a:buChar char="•"/>
              <a:defRPr sz="800"/>
            </a:lvl6pPr>
            <a:lvl7pPr indent="-279400" lvl="6" marL="3200400" algn="l">
              <a:spcBef>
                <a:spcPts val="200"/>
              </a:spcBef>
              <a:spcAft>
                <a:spcPts val="0"/>
              </a:spcAft>
              <a:buClr>
                <a:schemeClr val="dk1"/>
              </a:buClr>
              <a:buSzPts val="800"/>
              <a:buChar char="•"/>
              <a:defRPr sz="800"/>
            </a:lvl7pPr>
            <a:lvl8pPr indent="-279400" lvl="7" marL="3657600" algn="l">
              <a:spcBef>
                <a:spcPts val="200"/>
              </a:spcBef>
              <a:spcAft>
                <a:spcPts val="0"/>
              </a:spcAft>
              <a:buClr>
                <a:schemeClr val="dk1"/>
              </a:buClr>
              <a:buSzPts val="800"/>
              <a:buChar char="•"/>
              <a:defRPr sz="800"/>
            </a:lvl8pPr>
            <a:lvl9pPr indent="-279400" lvl="8" marL="4114800" algn="l">
              <a:spcBef>
                <a:spcPts val="200"/>
              </a:spcBef>
              <a:spcAft>
                <a:spcPts val="0"/>
              </a:spcAft>
              <a:buClr>
                <a:schemeClr val="dk1"/>
              </a:buClr>
              <a:buSzPts val="800"/>
              <a:buChar char="•"/>
              <a:defRPr sz="800"/>
            </a:lvl9pPr>
          </a:lstStyle>
          <a:p/>
        </p:txBody>
      </p:sp>
      <p:sp>
        <p:nvSpPr>
          <p:cNvPr id="89" name="Google Shape;89;p19"/>
          <p:cNvSpPr txBox="1"/>
          <p:nvPr>
            <p:ph idx="3" type="body"/>
          </p:nvPr>
        </p:nvSpPr>
        <p:spPr>
          <a:xfrm>
            <a:off x="2322513" y="767556"/>
            <a:ext cx="2020888" cy="319881"/>
          </a:xfrm>
          <a:prstGeom prst="rect">
            <a:avLst/>
          </a:prstGeom>
          <a:noFill/>
          <a:ln>
            <a:noFill/>
          </a:ln>
        </p:spPr>
        <p:txBody>
          <a:bodyPr anchorCtr="0" anchor="b" bIns="22850" lIns="45725" spcFirstLastPara="1" rIns="45725" wrap="square" tIns="22850">
            <a:normAutofit/>
          </a:bodyPr>
          <a:lstStyle>
            <a:lvl1pPr indent="-228600" lvl="0" marL="457200" algn="l">
              <a:spcBef>
                <a:spcPts val="200"/>
              </a:spcBef>
              <a:spcAft>
                <a:spcPts val="0"/>
              </a:spcAft>
              <a:buClr>
                <a:schemeClr val="dk1"/>
              </a:buClr>
              <a:buSzPts val="1200"/>
              <a:buNone/>
              <a:defRPr b="1" sz="1200"/>
            </a:lvl1pPr>
            <a:lvl2pPr indent="-228600" lvl="1" marL="914400" algn="l">
              <a:spcBef>
                <a:spcPts val="200"/>
              </a:spcBef>
              <a:spcAft>
                <a:spcPts val="0"/>
              </a:spcAft>
              <a:buClr>
                <a:schemeClr val="dk1"/>
              </a:buClr>
              <a:buSzPts val="1000"/>
              <a:buNone/>
              <a:defRPr b="1" sz="1000"/>
            </a:lvl2pPr>
            <a:lvl3pPr indent="-228600" lvl="2" marL="1371600" algn="l">
              <a:spcBef>
                <a:spcPts val="200"/>
              </a:spcBef>
              <a:spcAft>
                <a:spcPts val="0"/>
              </a:spcAft>
              <a:buClr>
                <a:schemeClr val="dk1"/>
              </a:buClr>
              <a:buSzPts val="900"/>
              <a:buNone/>
              <a:defRPr b="1" sz="900"/>
            </a:lvl3pPr>
            <a:lvl4pPr indent="-228600" lvl="3" marL="1828800" algn="l">
              <a:spcBef>
                <a:spcPts val="200"/>
              </a:spcBef>
              <a:spcAft>
                <a:spcPts val="0"/>
              </a:spcAft>
              <a:buClr>
                <a:schemeClr val="dk1"/>
              </a:buClr>
              <a:buSzPts val="800"/>
              <a:buNone/>
              <a:defRPr b="1" sz="800"/>
            </a:lvl4pPr>
            <a:lvl5pPr indent="-228600" lvl="4" marL="2286000" algn="l">
              <a:spcBef>
                <a:spcPts val="200"/>
              </a:spcBef>
              <a:spcAft>
                <a:spcPts val="0"/>
              </a:spcAft>
              <a:buClr>
                <a:schemeClr val="dk1"/>
              </a:buClr>
              <a:buSzPts val="800"/>
              <a:buNone/>
              <a:defRPr b="1" sz="800"/>
            </a:lvl5pPr>
            <a:lvl6pPr indent="-228600" lvl="5" marL="2743200" algn="l">
              <a:spcBef>
                <a:spcPts val="200"/>
              </a:spcBef>
              <a:spcAft>
                <a:spcPts val="0"/>
              </a:spcAft>
              <a:buClr>
                <a:schemeClr val="dk1"/>
              </a:buClr>
              <a:buSzPts val="800"/>
              <a:buNone/>
              <a:defRPr b="1" sz="800"/>
            </a:lvl6pPr>
            <a:lvl7pPr indent="-228600" lvl="6" marL="3200400" algn="l">
              <a:spcBef>
                <a:spcPts val="200"/>
              </a:spcBef>
              <a:spcAft>
                <a:spcPts val="0"/>
              </a:spcAft>
              <a:buClr>
                <a:schemeClr val="dk1"/>
              </a:buClr>
              <a:buSzPts val="800"/>
              <a:buNone/>
              <a:defRPr b="1" sz="800"/>
            </a:lvl7pPr>
            <a:lvl8pPr indent="-228600" lvl="7" marL="3657600" algn="l">
              <a:spcBef>
                <a:spcPts val="200"/>
              </a:spcBef>
              <a:spcAft>
                <a:spcPts val="0"/>
              </a:spcAft>
              <a:buClr>
                <a:schemeClr val="dk1"/>
              </a:buClr>
              <a:buSzPts val="800"/>
              <a:buNone/>
              <a:defRPr b="1" sz="800"/>
            </a:lvl8pPr>
            <a:lvl9pPr indent="-228600" lvl="8" marL="4114800" algn="l">
              <a:spcBef>
                <a:spcPts val="200"/>
              </a:spcBef>
              <a:spcAft>
                <a:spcPts val="0"/>
              </a:spcAft>
              <a:buClr>
                <a:schemeClr val="dk1"/>
              </a:buClr>
              <a:buSzPts val="800"/>
              <a:buNone/>
              <a:defRPr b="1" sz="800"/>
            </a:lvl9pPr>
          </a:lstStyle>
          <a:p/>
        </p:txBody>
      </p:sp>
      <p:sp>
        <p:nvSpPr>
          <p:cNvPr id="90" name="Google Shape;90;p19"/>
          <p:cNvSpPr txBox="1"/>
          <p:nvPr>
            <p:ph idx="4" type="body"/>
          </p:nvPr>
        </p:nvSpPr>
        <p:spPr>
          <a:xfrm>
            <a:off x="2322513" y="1087438"/>
            <a:ext cx="2020888" cy="1975644"/>
          </a:xfrm>
          <a:prstGeom prst="rect">
            <a:avLst/>
          </a:prstGeom>
          <a:noFill/>
          <a:ln>
            <a:noFill/>
          </a:ln>
        </p:spPr>
        <p:txBody>
          <a:bodyPr anchorCtr="0" anchor="t" bIns="22850" lIns="45725" spcFirstLastPara="1" rIns="45725" wrap="square" tIns="22850">
            <a:normAutofit/>
          </a:bodyPr>
          <a:lstStyle>
            <a:lvl1pPr indent="-304800" lvl="0" marL="457200" algn="l">
              <a:spcBef>
                <a:spcPts val="200"/>
              </a:spcBef>
              <a:spcAft>
                <a:spcPts val="0"/>
              </a:spcAft>
              <a:buClr>
                <a:schemeClr val="dk1"/>
              </a:buClr>
              <a:buSzPts val="1200"/>
              <a:buChar char="•"/>
              <a:defRPr sz="1200"/>
            </a:lvl1pPr>
            <a:lvl2pPr indent="-292100" lvl="1" marL="914400" algn="l">
              <a:spcBef>
                <a:spcPts val="200"/>
              </a:spcBef>
              <a:spcAft>
                <a:spcPts val="0"/>
              </a:spcAft>
              <a:buClr>
                <a:schemeClr val="dk1"/>
              </a:buClr>
              <a:buSzPts val="1000"/>
              <a:buChar char="–"/>
              <a:defRPr sz="1000"/>
            </a:lvl2pPr>
            <a:lvl3pPr indent="-285750" lvl="2" marL="1371600" algn="l">
              <a:spcBef>
                <a:spcPts val="200"/>
              </a:spcBef>
              <a:spcAft>
                <a:spcPts val="0"/>
              </a:spcAft>
              <a:buClr>
                <a:schemeClr val="dk1"/>
              </a:buClr>
              <a:buSzPts val="900"/>
              <a:buChar char="•"/>
              <a:defRPr sz="900"/>
            </a:lvl3pPr>
            <a:lvl4pPr indent="-279400" lvl="3" marL="1828800" algn="l">
              <a:spcBef>
                <a:spcPts val="200"/>
              </a:spcBef>
              <a:spcAft>
                <a:spcPts val="0"/>
              </a:spcAft>
              <a:buClr>
                <a:schemeClr val="dk1"/>
              </a:buClr>
              <a:buSzPts val="800"/>
              <a:buChar char="–"/>
              <a:defRPr sz="800"/>
            </a:lvl4pPr>
            <a:lvl5pPr indent="-279400" lvl="4" marL="2286000" algn="l">
              <a:spcBef>
                <a:spcPts val="200"/>
              </a:spcBef>
              <a:spcAft>
                <a:spcPts val="0"/>
              </a:spcAft>
              <a:buClr>
                <a:schemeClr val="dk1"/>
              </a:buClr>
              <a:buSzPts val="800"/>
              <a:buChar char="»"/>
              <a:defRPr sz="800"/>
            </a:lvl5pPr>
            <a:lvl6pPr indent="-279400" lvl="5" marL="2743200" algn="l">
              <a:spcBef>
                <a:spcPts val="200"/>
              </a:spcBef>
              <a:spcAft>
                <a:spcPts val="0"/>
              </a:spcAft>
              <a:buClr>
                <a:schemeClr val="dk1"/>
              </a:buClr>
              <a:buSzPts val="800"/>
              <a:buChar char="•"/>
              <a:defRPr sz="800"/>
            </a:lvl6pPr>
            <a:lvl7pPr indent="-279400" lvl="6" marL="3200400" algn="l">
              <a:spcBef>
                <a:spcPts val="200"/>
              </a:spcBef>
              <a:spcAft>
                <a:spcPts val="0"/>
              </a:spcAft>
              <a:buClr>
                <a:schemeClr val="dk1"/>
              </a:buClr>
              <a:buSzPts val="800"/>
              <a:buChar char="•"/>
              <a:defRPr sz="800"/>
            </a:lvl7pPr>
            <a:lvl8pPr indent="-279400" lvl="7" marL="3657600" algn="l">
              <a:spcBef>
                <a:spcPts val="200"/>
              </a:spcBef>
              <a:spcAft>
                <a:spcPts val="0"/>
              </a:spcAft>
              <a:buClr>
                <a:schemeClr val="dk1"/>
              </a:buClr>
              <a:buSzPts val="800"/>
              <a:buChar char="•"/>
              <a:defRPr sz="800"/>
            </a:lvl8pPr>
            <a:lvl9pPr indent="-279400" lvl="8" marL="4114800" algn="l">
              <a:spcBef>
                <a:spcPts val="200"/>
              </a:spcBef>
              <a:spcAft>
                <a:spcPts val="0"/>
              </a:spcAft>
              <a:buClr>
                <a:schemeClr val="dk1"/>
              </a:buClr>
              <a:buSzPts val="800"/>
              <a:buChar char="•"/>
              <a:defRPr sz="800"/>
            </a:lvl9pPr>
          </a:lstStyle>
          <a:p/>
        </p:txBody>
      </p:sp>
      <p:sp>
        <p:nvSpPr>
          <p:cNvPr id="91" name="Google Shape;91;p19"/>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92" name="Google Shape;92;p19"/>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93" name="Google Shape;93;p19"/>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4" name="Shape 94"/>
        <p:cNvGrpSpPr/>
        <p:nvPr/>
      </p:nvGrpSpPr>
      <p:grpSpPr>
        <a:xfrm>
          <a:off x="0" y="0"/>
          <a:ext cx="0" cy="0"/>
          <a:chOff x="0" y="0"/>
          <a:chExt cx="0" cy="0"/>
        </a:xfrm>
      </p:grpSpPr>
      <p:sp>
        <p:nvSpPr>
          <p:cNvPr id="95" name="Google Shape;95;p20"/>
          <p:cNvSpPr txBox="1"/>
          <p:nvPr>
            <p:ph type="title"/>
          </p:nvPr>
        </p:nvSpPr>
        <p:spPr>
          <a:xfrm>
            <a:off x="228600" y="137319"/>
            <a:ext cx="4114800" cy="571500"/>
          </a:xfrm>
          <a:prstGeom prst="rect">
            <a:avLst/>
          </a:prstGeom>
          <a:noFill/>
          <a:ln>
            <a:noFill/>
          </a:ln>
        </p:spPr>
        <p:txBody>
          <a:bodyPr anchorCtr="0" anchor="ctr" bIns="22850" lIns="45725" spcFirstLastPara="1" rIns="45725" wrap="square" tIns="22850">
            <a:normAutofit/>
          </a:bodyPr>
          <a:lstStyle>
            <a:lvl1pPr lvl="0" algn="ctr">
              <a:spcBef>
                <a:spcPts val="0"/>
              </a:spcBef>
              <a:spcAft>
                <a:spcPts val="0"/>
              </a:spcAft>
              <a:buClr>
                <a:schemeClr val="dk1"/>
              </a:buClr>
              <a:buSzPts val="900"/>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96" name="Google Shape;96;p20"/>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97" name="Google Shape;97;p20"/>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98" name="Google Shape;98;p20"/>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99" name="Shape 99"/>
        <p:cNvGrpSpPr/>
        <p:nvPr/>
      </p:nvGrpSpPr>
      <p:grpSpPr>
        <a:xfrm>
          <a:off x="0" y="0"/>
          <a:ext cx="0" cy="0"/>
          <a:chOff x="0" y="0"/>
          <a:chExt cx="0" cy="0"/>
        </a:xfrm>
      </p:grpSpPr>
      <p:sp>
        <p:nvSpPr>
          <p:cNvPr id="100" name="Google Shape;100;p21"/>
          <p:cNvSpPr txBox="1"/>
          <p:nvPr>
            <p:ph type="title"/>
          </p:nvPr>
        </p:nvSpPr>
        <p:spPr>
          <a:xfrm>
            <a:off x="228600" y="136525"/>
            <a:ext cx="1504157" cy="581025"/>
          </a:xfrm>
          <a:prstGeom prst="rect">
            <a:avLst/>
          </a:prstGeom>
          <a:noFill/>
          <a:ln>
            <a:noFill/>
          </a:ln>
        </p:spPr>
        <p:txBody>
          <a:bodyPr anchorCtr="0" anchor="b" bIns="22850" lIns="45725" spcFirstLastPara="1" rIns="45725" wrap="square" tIns="22850">
            <a:normAutofit/>
          </a:bodyPr>
          <a:lstStyle>
            <a:lvl1pPr lvl="0" algn="l">
              <a:spcBef>
                <a:spcPts val="0"/>
              </a:spcBef>
              <a:spcAft>
                <a:spcPts val="0"/>
              </a:spcAft>
              <a:buClr>
                <a:schemeClr val="dk1"/>
              </a:buClr>
              <a:buSzPts val="1000"/>
              <a:buFont typeface="Calibri"/>
              <a:buNone/>
              <a:defRPr b="1" sz="1000"/>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101" name="Google Shape;101;p21"/>
          <p:cNvSpPr txBox="1"/>
          <p:nvPr>
            <p:ph idx="1" type="body"/>
          </p:nvPr>
        </p:nvSpPr>
        <p:spPr>
          <a:xfrm>
            <a:off x="1787525" y="136525"/>
            <a:ext cx="2555875" cy="2926557"/>
          </a:xfrm>
          <a:prstGeom prst="rect">
            <a:avLst/>
          </a:prstGeom>
          <a:noFill/>
          <a:ln>
            <a:noFill/>
          </a:ln>
        </p:spPr>
        <p:txBody>
          <a:bodyPr anchorCtr="0" anchor="t" bIns="22850" lIns="45725" spcFirstLastPara="1" rIns="45725" wrap="square" tIns="22850">
            <a:normAutofit/>
          </a:bodyPr>
          <a:lstStyle>
            <a:lvl1pPr indent="-330200" lvl="0" marL="457200" algn="l">
              <a:spcBef>
                <a:spcPts val="300"/>
              </a:spcBef>
              <a:spcAft>
                <a:spcPts val="0"/>
              </a:spcAft>
              <a:buClr>
                <a:schemeClr val="dk1"/>
              </a:buClr>
              <a:buSzPts val="1600"/>
              <a:buChar char="•"/>
              <a:defRPr sz="1600"/>
            </a:lvl1pPr>
            <a:lvl2pPr indent="-317500" lvl="1" marL="914400" algn="l">
              <a:spcBef>
                <a:spcPts val="300"/>
              </a:spcBef>
              <a:spcAft>
                <a:spcPts val="0"/>
              </a:spcAft>
              <a:buClr>
                <a:schemeClr val="dk1"/>
              </a:buClr>
              <a:buSzPts val="1400"/>
              <a:buChar char="–"/>
              <a:defRPr sz="1400"/>
            </a:lvl2pPr>
            <a:lvl3pPr indent="-304800" lvl="2" marL="1371600" algn="l">
              <a:spcBef>
                <a:spcPts val="200"/>
              </a:spcBef>
              <a:spcAft>
                <a:spcPts val="0"/>
              </a:spcAft>
              <a:buClr>
                <a:schemeClr val="dk1"/>
              </a:buClr>
              <a:buSzPts val="1200"/>
              <a:buChar char="•"/>
              <a:defRPr sz="1200"/>
            </a:lvl3pPr>
            <a:lvl4pPr indent="-292100" lvl="3" marL="1828800" algn="l">
              <a:spcBef>
                <a:spcPts val="200"/>
              </a:spcBef>
              <a:spcAft>
                <a:spcPts val="0"/>
              </a:spcAft>
              <a:buClr>
                <a:schemeClr val="dk1"/>
              </a:buClr>
              <a:buSzPts val="1000"/>
              <a:buChar char="–"/>
              <a:defRPr sz="1000"/>
            </a:lvl4pPr>
            <a:lvl5pPr indent="-292100" lvl="4" marL="2286000" algn="l">
              <a:spcBef>
                <a:spcPts val="200"/>
              </a:spcBef>
              <a:spcAft>
                <a:spcPts val="0"/>
              </a:spcAft>
              <a:buClr>
                <a:schemeClr val="dk1"/>
              </a:buClr>
              <a:buSzPts val="1000"/>
              <a:buChar char="»"/>
              <a:defRPr sz="1000"/>
            </a:lvl5pPr>
            <a:lvl6pPr indent="-292100" lvl="5" marL="2743200" algn="l">
              <a:spcBef>
                <a:spcPts val="200"/>
              </a:spcBef>
              <a:spcAft>
                <a:spcPts val="0"/>
              </a:spcAft>
              <a:buClr>
                <a:schemeClr val="dk1"/>
              </a:buClr>
              <a:buSzPts val="1000"/>
              <a:buChar char="•"/>
              <a:defRPr sz="1000"/>
            </a:lvl6pPr>
            <a:lvl7pPr indent="-292100" lvl="6" marL="3200400" algn="l">
              <a:spcBef>
                <a:spcPts val="200"/>
              </a:spcBef>
              <a:spcAft>
                <a:spcPts val="0"/>
              </a:spcAft>
              <a:buClr>
                <a:schemeClr val="dk1"/>
              </a:buClr>
              <a:buSzPts val="1000"/>
              <a:buChar char="•"/>
              <a:defRPr sz="1000"/>
            </a:lvl7pPr>
            <a:lvl8pPr indent="-292100" lvl="7" marL="3657600" algn="l">
              <a:spcBef>
                <a:spcPts val="200"/>
              </a:spcBef>
              <a:spcAft>
                <a:spcPts val="0"/>
              </a:spcAft>
              <a:buClr>
                <a:schemeClr val="dk1"/>
              </a:buClr>
              <a:buSzPts val="1000"/>
              <a:buChar char="•"/>
              <a:defRPr sz="1000"/>
            </a:lvl8pPr>
            <a:lvl9pPr indent="-292100" lvl="8" marL="4114800" algn="l">
              <a:spcBef>
                <a:spcPts val="200"/>
              </a:spcBef>
              <a:spcAft>
                <a:spcPts val="0"/>
              </a:spcAft>
              <a:buClr>
                <a:schemeClr val="dk1"/>
              </a:buClr>
              <a:buSzPts val="1000"/>
              <a:buChar char="•"/>
              <a:defRPr sz="1000"/>
            </a:lvl9pPr>
          </a:lstStyle>
          <a:p/>
        </p:txBody>
      </p:sp>
      <p:sp>
        <p:nvSpPr>
          <p:cNvPr id="102" name="Google Shape;102;p21"/>
          <p:cNvSpPr txBox="1"/>
          <p:nvPr>
            <p:ph idx="2" type="body"/>
          </p:nvPr>
        </p:nvSpPr>
        <p:spPr>
          <a:xfrm>
            <a:off x="228600" y="717550"/>
            <a:ext cx="1504157" cy="2345532"/>
          </a:xfrm>
          <a:prstGeom prst="rect">
            <a:avLst/>
          </a:prstGeom>
          <a:noFill/>
          <a:ln>
            <a:noFill/>
          </a:ln>
        </p:spPr>
        <p:txBody>
          <a:bodyPr anchorCtr="0" anchor="t" bIns="22850" lIns="45725" spcFirstLastPara="1" rIns="45725" wrap="square" tIns="22850">
            <a:normAutofit/>
          </a:bodyPr>
          <a:lstStyle>
            <a:lvl1pPr indent="-228600" lvl="0" marL="457200" algn="l">
              <a:spcBef>
                <a:spcPts val="100"/>
              </a:spcBef>
              <a:spcAft>
                <a:spcPts val="0"/>
              </a:spcAft>
              <a:buClr>
                <a:schemeClr val="dk1"/>
              </a:buClr>
              <a:buSzPts val="700"/>
              <a:buNone/>
              <a:defRPr sz="700"/>
            </a:lvl1pPr>
            <a:lvl2pPr indent="-228600" lvl="1" marL="914400" algn="l">
              <a:spcBef>
                <a:spcPts val="100"/>
              </a:spcBef>
              <a:spcAft>
                <a:spcPts val="0"/>
              </a:spcAft>
              <a:buClr>
                <a:schemeClr val="dk1"/>
              </a:buClr>
              <a:buSzPts val="600"/>
              <a:buNone/>
              <a:defRPr sz="600"/>
            </a:lvl2pPr>
            <a:lvl3pPr indent="-228600" lvl="2" marL="1371600" algn="l">
              <a:spcBef>
                <a:spcPts val="100"/>
              </a:spcBef>
              <a:spcAft>
                <a:spcPts val="0"/>
              </a:spcAft>
              <a:buClr>
                <a:schemeClr val="dk1"/>
              </a:buClr>
              <a:buSzPts val="500"/>
              <a:buNone/>
              <a:defRPr sz="500"/>
            </a:lvl3pPr>
            <a:lvl4pPr indent="-228600" lvl="3" marL="1828800" algn="l">
              <a:spcBef>
                <a:spcPts val="100"/>
              </a:spcBef>
              <a:spcAft>
                <a:spcPts val="0"/>
              </a:spcAft>
              <a:buClr>
                <a:schemeClr val="dk1"/>
              </a:buClr>
              <a:buSzPts val="500"/>
              <a:buNone/>
              <a:defRPr sz="500"/>
            </a:lvl4pPr>
            <a:lvl5pPr indent="-228600" lvl="4" marL="2286000" algn="l">
              <a:spcBef>
                <a:spcPts val="100"/>
              </a:spcBef>
              <a:spcAft>
                <a:spcPts val="0"/>
              </a:spcAft>
              <a:buClr>
                <a:schemeClr val="dk1"/>
              </a:buClr>
              <a:buSzPts val="500"/>
              <a:buNone/>
              <a:defRPr sz="500"/>
            </a:lvl5pPr>
            <a:lvl6pPr indent="-228600" lvl="5" marL="2743200" algn="l">
              <a:spcBef>
                <a:spcPts val="100"/>
              </a:spcBef>
              <a:spcAft>
                <a:spcPts val="0"/>
              </a:spcAft>
              <a:buClr>
                <a:schemeClr val="dk1"/>
              </a:buClr>
              <a:buSzPts val="500"/>
              <a:buNone/>
              <a:defRPr sz="500"/>
            </a:lvl6pPr>
            <a:lvl7pPr indent="-228600" lvl="6" marL="3200400" algn="l">
              <a:spcBef>
                <a:spcPts val="100"/>
              </a:spcBef>
              <a:spcAft>
                <a:spcPts val="0"/>
              </a:spcAft>
              <a:buClr>
                <a:schemeClr val="dk1"/>
              </a:buClr>
              <a:buSzPts val="500"/>
              <a:buNone/>
              <a:defRPr sz="500"/>
            </a:lvl7pPr>
            <a:lvl8pPr indent="-228600" lvl="7" marL="3657600" algn="l">
              <a:spcBef>
                <a:spcPts val="100"/>
              </a:spcBef>
              <a:spcAft>
                <a:spcPts val="0"/>
              </a:spcAft>
              <a:buClr>
                <a:schemeClr val="dk1"/>
              </a:buClr>
              <a:buSzPts val="500"/>
              <a:buNone/>
              <a:defRPr sz="500"/>
            </a:lvl8pPr>
            <a:lvl9pPr indent="-228600" lvl="8" marL="4114800" algn="l">
              <a:spcBef>
                <a:spcPts val="100"/>
              </a:spcBef>
              <a:spcAft>
                <a:spcPts val="0"/>
              </a:spcAft>
              <a:buClr>
                <a:schemeClr val="dk1"/>
              </a:buClr>
              <a:buSzPts val="500"/>
              <a:buNone/>
              <a:defRPr sz="500"/>
            </a:lvl9pPr>
          </a:lstStyle>
          <a:p/>
        </p:txBody>
      </p:sp>
      <p:sp>
        <p:nvSpPr>
          <p:cNvPr id="103" name="Google Shape;103;p21"/>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104" name="Google Shape;104;p21"/>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105" name="Google Shape;105;p21"/>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06" name="Shape 106"/>
        <p:cNvGrpSpPr/>
        <p:nvPr/>
      </p:nvGrpSpPr>
      <p:grpSpPr>
        <a:xfrm>
          <a:off x="0" y="0"/>
          <a:ext cx="0" cy="0"/>
          <a:chOff x="0" y="0"/>
          <a:chExt cx="0" cy="0"/>
        </a:xfrm>
      </p:grpSpPr>
      <p:sp>
        <p:nvSpPr>
          <p:cNvPr id="107" name="Google Shape;107;p22"/>
          <p:cNvSpPr txBox="1"/>
          <p:nvPr>
            <p:ph type="title"/>
          </p:nvPr>
        </p:nvSpPr>
        <p:spPr>
          <a:xfrm>
            <a:off x="896144" y="2400300"/>
            <a:ext cx="2743200" cy="283369"/>
          </a:xfrm>
          <a:prstGeom prst="rect">
            <a:avLst/>
          </a:prstGeom>
          <a:noFill/>
          <a:ln>
            <a:noFill/>
          </a:ln>
        </p:spPr>
        <p:txBody>
          <a:bodyPr anchorCtr="0" anchor="b" bIns="22850" lIns="45725" spcFirstLastPara="1" rIns="45725" wrap="square" tIns="22850">
            <a:normAutofit/>
          </a:bodyPr>
          <a:lstStyle>
            <a:lvl1pPr lvl="0" algn="l">
              <a:spcBef>
                <a:spcPts val="0"/>
              </a:spcBef>
              <a:spcAft>
                <a:spcPts val="0"/>
              </a:spcAft>
              <a:buClr>
                <a:schemeClr val="dk1"/>
              </a:buClr>
              <a:buSzPts val="1000"/>
              <a:buFont typeface="Calibri"/>
              <a:buNone/>
              <a:defRPr b="1" sz="1000"/>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108" name="Google Shape;108;p22"/>
          <p:cNvSpPr/>
          <p:nvPr>
            <p:ph idx="2" type="pic"/>
          </p:nvPr>
        </p:nvSpPr>
        <p:spPr>
          <a:xfrm>
            <a:off x="896144" y="306388"/>
            <a:ext cx="2743200" cy="2057400"/>
          </a:xfrm>
          <a:prstGeom prst="rect">
            <a:avLst/>
          </a:prstGeom>
          <a:noFill/>
          <a:ln>
            <a:noFill/>
          </a:ln>
        </p:spPr>
      </p:sp>
      <p:sp>
        <p:nvSpPr>
          <p:cNvPr id="109" name="Google Shape;109;p22"/>
          <p:cNvSpPr txBox="1"/>
          <p:nvPr>
            <p:ph idx="1" type="body"/>
          </p:nvPr>
        </p:nvSpPr>
        <p:spPr>
          <a:xfrm>
            <a:off x="896144" y="2683669"/>
            <a:ext cx="2743200" cy="402431"/>
          </a:xfrm>
          <a:prstGeom prst="rect">
            <a:avLst/>
          </a:prstGeom>
          <a:noFill/>
          <a:ln>
            <a:noFill/>
          </a:ln>
        </p:spPr>
        <p:txBody>
          <a:bodyPr anchorCtr="0" anchor="t" bIns="22850" lIns="45725" spcFirstLastPara="1" rIns="45725" wrap="square" tIns="22850">
            <a:normAutofit/>
          </a:bodyPr>
          <a:lstStyle>
            <a:lvl1pPr indent="-228600" lvl="0" marL="457200" algn="l">
              <a:spcBef>
                <a:spcPts val="100"/>
              </a:spcBef>
              <a:spcAft>
                <a:spcPts val="0"/>
              </a:spcAft>
              <a:buClr>
                <a:schemeClr val="dk1"/>
              </a:buClr>
              <a:buSzPts val="700"/>
              <a:buNone/>
              <a:defRPr sz="700"/>
            </a:lvl1pPr>
            <a:lvl2pPr indent="-228600" lvl="1" marL="914400" algn="l">
              <a:spcBef>
                <a:spcPts val="100"/>
              </a:spcBef>
              <a:spcAft>
                <a:spcPts val="0"/>
              </a:spcAft>
              <a:buClr>
                <a:schemeClr val="dk1"/>
              </a:buClr>
              <a:buSzPts val="600"/>
              <a:buNone/>
              <a:defRPr sz="600"/>
            </a:lvl2pPr>
            <a:lvl3pPr indent="-228600" lvl="2" marL="1371600" algn="l">
              <a:spcBef>
                <a:spcPts val="100"/>
              </a:spcBef>
              <a:spcAft>
                <a:spcPts val="0"/>
              </a:spcAft>
              <a:buClr>
                <a:schemeClr val="dk1"/>
              </a:buClr>
              <a:buSzPts val="500"/>
              <a:buNone/>
              <a:defRPr sz="500"/>
            </a:lvl3pPr>
            <a:lvl4pPr indent="-228600" lvl="3" marL="1828800" algn="l">
              <a:spcBef>
                <a:spcPts val="100"/>
              </a:spcBef>
              <a:spcAft>
                <a:spcPts val="0"/>
              </a:spcAft>
              <a:buClr>
                <a:schemeClr val="dk1"/>
              </a:buClr>
              <a:buSzPts val="500"/>
              <a:buNone/>
              <a:defRPr sz="500"/>
            </a:lvl4pPr>
            <a:lvl5pPr indent="-228600" lvl="4" marL="2286000" algn="l">
              <a:spcBef>
                <a:spcPts val="100"/>
              </a:spcBef>
              <a:spcAft>
                <a:spcPts val="0"/>
              </a:spcAft>
              <a:buClr>
                <a:schemeClr val="dk1"/>
              </a:buClr>
              <a:buSzPts val="500"/>
              <a:buNone/>
              <a:defRPr sz="500"/>
            </a:lvl5pPr>
            <a:lvl6pPr indent="-228600" lvl="5" marL="2743200" algn="l">
              <a:spcBef>
                <a:spcPts val="100"/>
              </a:spcBef>
              <a:spcAft>
                <a:spcPts val="0"/>
              </a:spcAft>
              <a:buClr>
                <a:schemeClr val="dk1"/>
              </a:buClr>
              <a:buSzPts val="500"/>
              <a:buNone/>
              <a:defRPr sz="500"/>
            </a:lvl6pPr>
            <a:lvl7pPr indent="-228600" lvl="6" marL="3200400" algn="l">
              <a:spcBef>
                <a:spcPts val="100"/>
              </a:spcBef>
              <a:spcAft>
                <a:spcPts val="0"/>
              </a:spcAft>
              <a:buClr>
                <a:schemeClr val="dk1"/>
              </a:buClr>
              <a:buSzPts val="500"/>
              <a:buNone/>
              <a:defRPr sz="500"/>
            </a:lvl7pPr>
            <a:lvl8pPr indent="-228600" lvl="7" marL="3657600" algn="l">
              <a:spcBef>
                <a:spcPts val="100"/>
              </a:spcBef>
              <a:spcAft>
                <a:spcPts val="0"/>
              </a:spcAft>
              <a:buClr>
                <a:schemeClr val="dk1"/>
              </a:buClr>
              <a:buSzPts val="500"/>
              <a:buNone/>
              <a:defRPr sz="500"/>
            </a:lvl8pPr>
            <a:lvl9pPr indent="-228600" lvl="8" marL="4114800" algn="l">
              <a:spcBef>
                <a:spcPts val="100"/>
              </a:spcBef>
              <a:spcAft>
                <a:spcPts val="0"/>
              </a:spcAft>
              <a:buClr>
                <a:schemeClr val="dk1"/>
              </a:buClr>
              <a:buSzPts val="500"/>
              <a:buNone/>
              <a:defRPr sz="500"/>
            </a:lvl9pPr>
          </a:lstStyle>
          <a:p/>
        </p:txBody>
      </p:sp>
      <p:sp>
        <p:nvSpPr>
          <p:cNvPr id="110" name="Google Shape;110;p22"/>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111" name="Google Shape;111;p22"/>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112" name="Google Shape;112;p22"/>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13" name="Shape 113"/>
        <p:cNvGrpSpPr/>
        <p:nvPr/>
      </p:nvGrpSpPr>
      <p:grpSpPr>
        <a:xfrm>
          <a:off x="0" y="0"/>
          <a:ext cx="0" cy="0"/>
          <a:chOff x="0" y="0"/>
          <a:chExt cx="0" cy="0"/>
        </a:xfrm>
      </p:grpSpPr>
      <p:sp>
        <p:nvSpPr>
          <p:cNvPr id="114" name="Google Shape;114;p23"/>
          <p:cNvSpPr txBox="1"/>
          <p:nvPr>
            <p:ph type="title"/>
          </p:nvPr>
        </p:nvSpPr>
        <p:spPr>
          <a:xfrm>
            <a:off x="228600" y="137319"/>
            <a:ext cx="4114800" cy="571500"/>
          </a:xfrm>
          <a:prstGeom prst="rect">
            <a:avLst/>
          </a:prstGeom>
          <a:noFill/>
          <a:ln>
            <a:noFill/>
          </a:ln>
        </p:spPr>
        <p:txBody>
          <a:bodyPr anchorCtr="0" anchor="ctr" bIns="22850" lIns="45725" spcFirstLastPara="1" rIns="45725" wrap="square" tIns="22850">
            <a:normAutofit/>
          </a:bodyPr>
          <a:lstStyle>
            <a:lvl1pPr lvl="0" algn="ctr">
              <a:spcBef>
                <a:spcPts val="0"/>
              </a:spcBef>
              <a:spcAft>
                <a:spcPts val="0"/>
              </a:spcAft>
              <a:buClr>
                <a:schemeClr val="dk1"/>
              </a:buClr>
              <a:buSzPts val="900"/>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115" name="Google Shape;115;p23"/>
          <p:cNvSpPr txBox="1"/>
          <p:nvPr>
            <p:ph idx="1" type="body"/>
          </p:nvPr>
        </p:nvSpPr>
        <p:spPr>
          <a:xfrm rot="5400000">
            <a:off x="1154509" y="-125809"/>
            <a:ext cx="2262982" cy="4114800"/>
          </a:xfrm>
          <a:prstGeom prst="rect">
            <a:avLst/>
          </a:prstGeom>
          <a:noFill/>
          <a:ln>
            <a:noFill/>
          </a:ln>
        </p:spPr>
        <p:txBody>
          <a:bodyPr anchorCtr="0" anchor="t" bIns="22850" lIns="45725" spcFirstLastPara="1" rIns="45725" wrap="square" tIns="22850">
            <a:normAutofit/>
          </a:bodyPr>
          <a:lstStyle>
            <a:lvl1pPr indent="-285750" lvl="0" marL="457200" algn="l">
              <a:spcBef>
                <a:spcPts val="200"/>
              </a:spcBef>
              <a:spcAft>
                <a:spcPts val="0"/>
              </a:spcAft>
              <a:buClr>
                <a:schemeClr val="dk1"/>
              </a:buClr>
              <a:buSzPts val="900"/>
              <a:buChar char="•"/>
              <a:defRPr/>
            </a:lvl1pPr>
            <a:lvl2pPr indent="-285750" lvl="1" marL="914400" algn="l">
              <a:spcBef>
                <a:spcPts val="200"/>
              </a:spcBef>
              <a:spcAft>
                <a:spcPts val="0"/>
              </a:spcAft>
              <a:buClr>
                <a:schemeClr val="dk1"/>
              </a:buClr>
              <a:buSzPts val="900"/>
              <a:buChar char="–"/>
              <a:defRPr/>
            </a:lvl2pPr>
            <a:lvl3pPr indent="-285750" lvl="2" marL="1371600" algn="l">
              <a:spcBef>
                <a:spcPts val="200"/>
              </a:spcBef>
              <a:spcAft>
                <a:spcPts val="0"/>
              </a:spcAft>
              <a:buClr>
                <a:schemeClr val="dk1"/>
              </a:buClr>
              <a:buSzPts val="900"/>
              <a:buChar char="•"/>
              <a:defRPr/>
            </a:lvl3pPr>
            <a:lvl4pPr indent="-285750" lvl="3" marL="1828800" algn="l">
              <a:spcBef>
                <a:spcPts val="200"/>
              </a:spcBef>
              <a:spcAft>
                <a:spcPts val="0"/>
              </a:spcAft>
              <a:buClr>
                <a:schemeClr val="dk1"/>
              </a:buClr>
              <a:buSzPts val="900"/>
              <a:buChar char="–"/>
              <a:defRPr/>
            </a:lvl4pPr>
            <a:lvl5pPr indent="-285750" lvl="4" marL="2286000" algn="l">
              <a:spcBef>
                <a:spcPts val="200"/>
              </a:spcBef>
              <a:spcAft>
                <a:spcPts val="0"/>
              </a:spcAft>
              <a:buClr>
                <a:schemeClr val="dk1"/>
              </a:buClr>
              <a:buSzPts val="900"/>
              <a:buChar char="»"/>
              <a:defRPr/>
            </a:lvl5pPr>
            <a:lvl6pPr indent="-285750" lvl="5" marL="2743200" algn="l">
              <a:spcBef>
                <a:spcPts val="200"/>
              </a:spcBef>
              <a:spcAft>
                <a:spcPts val="0"/>
              </a:spcAft>
              <a:buClr>
                <a:schemeClr val="dk1"/>
              </a:buClr>
              <a:buSzPts val="900"/>
              <a:buChar char="•"/>
              <a:defRPr/>
            </a:lvl6pPr>
            <a:lvl7pPr indent="-285750" lvl="6" marL="3200400" algn="l">
              <a:spcBef>
                <a:spcPts val="200"/>
              </a:spcBef>
              <a:spcAft>
                <a:spcPts val="0"/>
              </a:spcAft>
              <a:buClr>
                <a:schemeClr val="dk1"/>
              </a:buClr>
              <a:buSzPts val="900"/>
              <a:buChar char="•"/>
              <a:defRPr/>
            </a:lvl7pPr>
            <a:lvl8pPr indent="-285750" lvl="7" marL="3657600" algn="l">
              <a:spcBef>
                <a:spcPts val="200"/>
              </a:spcBef>
              <a:spcAft>
                <a:spcPts val="0"/>
              </a:spcAft>
              <a:buClr>
                <a:schemeClr val="dk1"/>
              </a:buClr>
              <a:buSzPts val="900"/>
              <a:buChar char="•"/>
              <a:defRPr/>
            </a:lvl8pPr>
            <a:lvl9pPr indent="-285750" lvl="8" marL="4114800" algn="l">
              <a:spcBef>
                <a:spcPts val="200"/>
              </a:spcBef>
              <a:spcAft>
                <a:spcPts val="0"/>
              </a:spcAft>
              <a:buClr>
                <a:schemeClr val="dk1"/>
              </a:buClr>
              <a:buSzPts val="900"/>
              <a:buChar char="•"/>
              <a:defRPr/>
            </a:lvl9pPr>
          </a:lstStyle>
          <a:p/>
        </p:txBody>
      </p:sp>
      <p:sp>
        <p:nvSpPr>
          <p:cNvPr id="116" name="Google Shape;116;p23"/>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117" name="Google Shape;117;p23"/>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118" name="Google Shape;118;p23"/>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19" name="Shape 119"/>
        <p:cNvGrpSpPr/>
        <p:nvPr/>
      </p:nvGrpSpPr>
      <p:grpSpPr>
        <a:xfrm>
          <a:off x="0" y="0"/>
          <a:ext cx="0" cy="0"/>
          <a:chOff x="0" y="0"/>
          <a:chExt cx="0" cy="0"/>
        </a:xfrm>
      </p:grpSpPr>
      <p:sp>
        <p:nvSpPr>
          <p:cNvPr id="120" name="Google Shape;120;p24"/>
          <p:cNvSpPr txBox="1"/>
          <p:nvPr>
            <p:ph type="title"/>
          </p:nvPr>
        </p:nvSpPr>
        <p:spPr>
          <a:xfrm rot="5400000">
            <a:off x="2366169" y="1085850"/>
            <a:ext cx="2925763" cy="1028700"/>
          </a:xfrm>
          <a:prstGeom prst="rect">
            <a:avLst/>
          </a:prstGeom>
          <a:noFill/>
          <a:ln>
            <a:noFill/>
          </a:ln>
        </p:spPr>
        <p:txBody>
          <a:bodyPr anchorCtr="0" anchor="ctr" bIns="22850" lIns="45725" spcFirstLastPara="1" rIns="45725" wrap="square" tIns="22850">
            <a:normAutofit/>
          </a:bodyPr>
          <a:lstStyle>
            <a:lvl1pPr lvl="0" algn="ctr">
              <a:spcBef>
                <a:spcPts val="0"/>
              </a:spcBef>
              <a:spcAft>
                <a:spcPts val="0"/>
              </a:spcAft>
              <a:buClr>
                <a:schemeClr val="dk1"/>
              </a:buClr>
              <a:buSzPts val="900"/>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121" name="Google Shape;121;p24"/>
          <p:cNvSpPr txBox="1"/>
          <p:nvPr>
            <p:ph idx="1" type="body"/>
          </p:nvPr>
        </p:nvSpPr>
        <p:spPr>
          <a:xfrm rot="5400000">
            <a:off x="270669" y="95250"/>
            <a:ext cx="2925763" cy="3009900"/>
          </a:xfrm>
          <a:prstGeom prst="rect">
            <a:avLst/>
          </a:prstGeom>
          <a:noFill/>
          <a:ln>
            <a:noFill/>
          </a:ln>
        </p:spPr>
        <p:txBody>
          <a:bodyPr anchorCtr="0" anchor="t" bIns="22850" lIns="45725" spcFirstLastPara="1" rIns="45725" wrap="square" tIns="22850">
            <a:normAutofit/>
          </a:bodyPr>
          <a:lstStyle>
            <a:lvl1pPr indent="-285750" lvl="0" marL="457200" algn="l">
              <a:spcBef>
                <a:spcPts val="200"/>
              </a:spcBef>
              <a:spcAft>
                <a:spcPts val="0"/>
              </a:spcAft>
              <a:buClr>
                <a:schemeClr val="dk1"/>
              </a:buClr>
              <a:buSzPts val="900"/>
              <a:buChar char="•"/>
              <a:defRPr/>
            </a:lvl1pPr>
            <a:lvl2pPr indent="-285750" lvl="1" marL="914400" algn="l">
              <a:spcBef>
                <a:spcPts val="200"/>
              </a:spcBef>
              <a:spcAft>
                <a:spcPts val="0"/>
              </a:spcAft>
              <a:buClr>
                <a:schemeClr val="dk1"/>
              </a:buClr>
              <a:buSzPts val="900"/>
              <a:buChar char="–"/>
              <a:defRPr/>
            </a:lvl2pPr>
            <a:lvl3pPr indent="-285750" lvl="2" marL="1371600" algn="l">
              <a:spcBef>
                <a:spcPts val="200"/>
              </a:spcBef>
              <a:spcAft>
                <a:spcPts val="0"/>
              </a:spcAft>
              <a:buClr>
                <a:schemeClr val="dk1"/>
              </a:buClr>
              <a:buSzPts val="900"/>
              <a:buChar char="•"/>
              <a:defRPr/>
            </a:lvl3pPr>
            <a:lvl4pPr indent="-285750" lvl="3" marL="1828800" algn="l">
              <a:spcBef>
                <a:spcPts val="200"/>
              </a:spcBef>
              <a:spcAft>
                <a:spcPts val="0"/>
              </a:spcAft>
              <a:buClr>
                <a:schemeClr val="dk1"/>
              </a:buClr>
              <a:buSzPts val="900"/>
              <a:buChar char="–"/>
              <a:defRPr/>
            </a:lvl4pPr>
            <a:lvl5pPr indent="-285750" lvl="4" marL="2286000" algn="l">
              <a:spcBef>
                <a:spcPts val="200"/>
              </a:spcBef>
              <a:spcAft>
                <a:spcPts val="0"/>
              </a:spcAft>
              <a:buClr>
                <a:schemeClr val="dk1"/>
              </a:buClr>
              <a:buSzPts val="900"/>
              <a:buChar char="»"/>
              <a:defRPr/>
            </a:lvl5pPr>
            <a:lvl6pPr indent="-285750" lvl="5" marL="2743200" algn="l">
              <a:spcBef>
                <a:spcPts val="200"/>
              </a:spcBef>
              <a:spcAft>
                <a:spcPts val="0"/>
              </a:spcAft>
              <a:buClr>
                <a:schemeClr val="dk1"/>
              </a:buClr>
              <a:buSzPts val="900"/>
              <a:buChar char="•"/>
              <a:defRPr/>
            </a:lvl6pPr>
            <a:lvl7pPr indent="-285750" lvl="6" marL="3200400" algn="l">
              <a:spcBef>
                <a:spcPts val="200"/>
              </a:spcBef>
              <a:spcAft>
                <a:spcPts val="0"/>
              </a:spcAft>
              <a:buClr>
                <a:schemeClr val="dk1"/>
              </a:buClr>
              <a:buSzPts val="900"/>
              <a:buChar char="•"/>
              <a:defRPr/>
            </a:lvl7pPr>
            <a:lvl8pPr indent="-285750" lvl="7" marL="3657600" algn="l">
              <a:spcBef>
                <a:spcPts val="200"/>
              </a:spcBef>
              <a:spcAft>
                <a:spcPts val="0"/>
              </a:spcAft>
              <a:buClr>
                <a:schemeClr val="dk1"/>
              </a:buClr>
              <a:buSzPts val="900"/>
              <a:buChar char="•"/>
              <a:defRPr/>
            </a:lvl8pPr>
            <a:lvl9pPr indent="-285750" lvl="8" marL="4114800" algn="l">
              <a:spcBef>
                <a:spcPts val="200"/>
              </a:spcBef>
              <a:spcAft>
                <a:spcPts val="0"/>
              </a:spcAft>
              <a:buClr>
                <a:schemeClr val="dk1"/>
              </a:buClr>
              <a:buSzPts val="900"/>
              <a:buChar char="•"/>
              <a:defRPr/>
            </a:lvl9pPr>
          </a:lstStyle>
          <a:p/>
        </p:txBody>
      </p:sp>
      <p:sp>
        <p:nvSpPr>
          <p:cNvPr id="122" name="Google Shape;122;p24"/>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123" name="Google Shape;123;p24"/>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124" name="Google Shape;124;p24"/>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228600" y="137319"/>
            <a:ext cx="4114800" cy="571500"/>
          </a:xfrm>
          <a:prstGeom prst="rect">
            <a:avLst/>
          </a:prstGeom>
          <a:noFill/>
          <a:ln>
            <a:noFill/>
          </a:ln>
        </p:spPr>
        <p:txBody>
          <a:bodyPr anchorCtr="0" anchor="ctr" bIns="22850" lIns="45725" spcFirstLastPara="1" rIns="45725" wrap="square" tIns="22850">
            <a:normAutofit/>
          </a:bodyPr>
          <a:lstStyle>
            <a:lvl1pPr lvl="0" marR="0" rtl="0" algn="ctr">
              <a:spcBef>
                <a:spcPts val="0"/>
              </a:spcBef>
              <a:spcAft>
                <a:spcPts val="0"/>
              </a:spcAft>
              <a:buClr>
                <a:schemeClr val="dk1"/>
              </a:buClr>
              <a:buSzPts val="2200"/>
              <a:buFont typeface="Calibri"/>
              <a:buNone/>
              <a:defRPr b="0" i="0" sz="2200" u="none" cap="none" strike="noStrike">
                <a:solidFill>
                  <a:schemeClr val="dk1"/>
                </a:solidFill>
                <a:latin typeface="Calibri"/>
                <a:ea typeface="Calibri"/>
                <a:cs typeface="Calibri"/>
                <a:sym typeface="Calibri"/>
              </a:defRPr>
            </a:lvl1pPr>
            <a:lvl2pPr lvl="1">
              <a:spcBef>
                <a:spcPts val="0"/>
              </a:spcBef>
              <a:spcAft>
                <a:spcPts val="0"/>
              </a:spcAft>
              <a:buSzPts val="700"/>
              <a:buNone/>
              <a:defRPr sz="900"/>
            </a:lvl2pPr>
            <a:lvl3pPr lvl="2">
              <a:spcBef>
                <a:spcPts val="0"/>
              </a:spcBef>
              <a:spcAft>
                <a:spcPts val="0"/>
              </a:spcAft>
              <a:buSzPts val="700"/>
              <a:buNone/>
              <a:defRPr sz="900"/>
            </a:lvl3pPr>
            <a:lvl4pPr lvl="3">
              <a:spcBef>
                <a:spcPts val="0"/>
              </a:spcBef>
              <a:spcAft>
                <a:spcPts val="0"/>
              </a:spcAft>
              <a:buSzPts val="700"/>
              <a:buNone/>
              <a:defRPr sz="900"/>
            </a:lvl4pPr>
            <a:lvl5pPr lvl="4">
              <a:spcBef>
                <a:spcPts val="0"/>
              </a:spcBef>
              <a:spcAft>
                <a:spcPts val="0"/>
              </a:spcAft>
              <a:buSzPts val="700"/>
              <a:buNone/>
              <a:defRPr sz="900"/>
            </a:lvl5pPr>
            <a:lvl6pPr lvl="5">
              <a:spcBef>
                <a:spcPts val="0"/>
              </a:spcBef>
              <a:spcAft>
                <a:spcPts val="0"/>
              </a:spcAft>
              <a:buSzPts val="700"/>
              <a:buNone/>
              <a:defRPr sz="900"/>
            </a:lvl6pPr>
            <a:lvl7pPr lvl="6">
              <a:spcBef>
                <a:spcPts val="0"/>
              </a:spcBef>
              <a:spcAft>
                <a:spcPts val="0"/>
              </a:spcAft>
              <a:buSzPts val="700"/>
              <a:buNone/>
              <a:defRPr sz="900"/>
            </a:lvl7pPr>
            <a:lvl8pPr lvl="7">
              <a:spcBef>
                <a:spcPts val="0"/>
              </a:spcBef>
              <a:spcAft>
                <a:spcPts val="0"/>
              </a:spcAft>
              <a:buSzPts val="700"/>
              <a:buNone/>
              <a:defRPr sz="900"/>
            </a:lvl8pPr>
            <a:lvl9pPr lvl="8">
              <a:spcBef>
                <a:spcPts val="0"/>
              </a:spcBef>
              <a:spcAft>
                <a:spcPts val="0"/>
              </a:spcAft>
              <a:buSzPts val="700"/>
              <a:buNone/>
              <a:defRPr sz="900"/>
            </a:lvl9pPr>
          </a:lstStyle>
          <a:p/>
        </p:txBody>
      </p:sp>
      <p:sp>
        <p:nvSpPr>
          <p:cNvPr id="52" name="Google Shape;52;p13"/>
          <p:cNvSpPr txBox="1"/>
          <p:nvPr>
            <p:ph idx="1" type="body"/>
          </p:nvPr>
        </p:nvSpPr>
        <p:spPr>
          <a:xfrm>
            <a:off x="228600" y="800100"/>
            <a:ext cx="4114800" cy="2262982"/>
          </a:xfrm>
          <a:prstGeom prst="rect">
            <a:avLst/>
          </a:prstGeom>
          <a:noFill/>
          <a:ln>
            <a:noFill/>
          </a:ln>
        </p:spPr>
        <p:txBody>
          <a:bodyPr anchorCtr="0" anchor="t" bIns="22850" lIns="45725" spcFirstLastPara="1" rIns="45725" wrap="square" tIns="22850">
            <a:normAutofit/>
          </a:bodyPr>
          <a:lstStyle>
            <a:lvl1pPr indent="-330200" lvl="0" marL="457200" marR="0" rtl="0" algn="l">
              <a:spcBef>
                <a:spcPts val="30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1pPr>
            <a:lvl2pPr indent="-317500" lvl="1" marL="914400" marR="0" rtl="0" algn="l">
              <a:spcBef>
                <a:spcPts val="3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2pPr>
            <a:lvl3pPr indent="-304800" lvl="2" marL="1371600" marR="0" rtl="0" algn="l">
              <a:spcBef>
                <a:spcPts val="200"/>
              </a:spcBef>
              <a:spcAft>
                <a:spcPts val="0"/>
              </a:spcAft>
              <a:buClr>
                <a:schemeClr val="dk1"/>
              </a:buClr>
              <a:buSzPts val="1200"/>
              <a:buFont typeface="Arial"/>
              <a:buChar char="•"/>
              <a:defRPr b="0" i="0" sz="1200" u="none" cap="none" strike="noStrike">
                <a:solidFill>
                  <a:schemeClr val="dk1"/>
                </a:solidFill>
                <a:latin typeface="Calibri"/>
                <a:ea typeface="Calibri"/>
                <a:cs typeface="Calibri"/>
                <a:sym typeface="Calibri"/>
              </a:defRPr>
            </a:lvl3pPr>
            <a:lvl4pPr indent="-292100" lvl="3" marL="1828800" marR="0" rtl="0" algn="l">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4pPr>
            <a:lvl5pPr indent="-292100" lvl="4" marL="2286000" marR="0" rtl="0" algn="l">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5pPr>
            <a:lvl6pPr indent="-292100" lvl="5" marL="2743200" marR="0" rtl="0" algn="l">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6pPr>
            <a:lvl7pPr indent="-292100" lvl="6" marL="3200400" marR="0" rtl="0" algn="l">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7pPr>
            <a:lvl8pPr indent="-292100" lvl="7" marL="3657600" marR="0" rtl="0" algn="l">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8pPr>
            <a:lvl9pPr indent="-292100" lvl="8" marL="4114800" marR="0" rtl="0" algn="l">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9pPr>
          </a:lstStyle>
          <a:p/>
        </p:txBody>
      </p:sp>
      <p:sp>
        <p:nvSpPr>
          <p:cNvPr id="53" name="Google Shape;53;p13"/>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marR="0" rtl="0" algn="l">
              <a:spcBef>
                <a:spcPts val="0"/>
              </a:spcBef>
              <a:spcAft>
                <a:spcPts val="0"/>
              </a:spcAft>
              <a:buSzPts val="700"/>
              <a:buNone/>
              <a:defRPr b="0" i="0" sz="600" u="none" cap="none" strike="noStrike">
                <a:solidFill>
                  <a:srgbClr val="888888"/>
                </a:solidFill>
                <a:latin typeface="Calibri"/>
                <a:ea typeface="Calibri"/>
                <a:cs typeface="Calibri"/>
                <a:sym typeface="Calibri"/>
              </a:defRPr>
            </a:lvl1pPr>
            <a:lvl2pPr lvl="1"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2pPr>
            <a:lvl3pPr lvl="2"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3pPr>
            <a:lvl4pPr lvl="3"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4pPr>
            <a:lvl5pPr lvl="4"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5pPr>
            <a:lvl6pPr lvl="5"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6pPr>
            <a:lvl7pPr lvl="6"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7pPr>
            <a:lvl8pPr lvl="7"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8pPr>
            <a:lvl9pPr lvl="8"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9pPr>
          </a:lstStyle>
          <a:p/>
        </p:txBody>
      </p:sp>
      <p:sp>
        <p:nvSpPr>
          <p:cNvPr id="54" name="Google Shape;54;p13"/>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marR="0" rtl="0" algn="ctr">
              <a:spcBef>
                <a:spcPts val="0"/>
              </a:spcBef>
              <a:spcAft>
                <a:spcPts val="0"/>
              </a:spcAft>
              <a:buSzPts val="700"/>
              <a:buNone/>
              <a:defRPr b="0" i="0" sz="600" u="none" cap="none" strike="noStrike">
                <a:solidFill>
                  <a:srgbClr val="888888"/>
                </a:solidFill>
                <a:latin typeface="Calibri"/>
                <a:ea typeface="Calibri"/>
                <a:cs typeface="Calibri"/>
                <a:sym typeface="Calibri"/>
              </a:defRPr>
            </a:lvl1pPr>
            <a:lvl2pPr lvl="1"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2pPr>
            <a:lvl3pPr lvl="2"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3pPr>
            <a:lvl4pPr lvl="3"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4pPr>
            <a:lvl5pPr lvl="4"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5pPr>
            <a:lvl6pPr lvl="5"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6pPr>
            <a:lvl7pPr lvl="6"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7pPr>
            <a:lvl8pPr lvl="7"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8pPr>
            <a:lvl9pPr lvl="8"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9pPr>
          </a:lstStyle>
          <a:p/>
        </p:txBody>
      </p:sp>
      <p:sp>
        <p:nvSpPr>
          <p:cNvPr id="55" name="Google Shape;55;p13"/>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marR="0" rtl="0" algn="r">
              <a:spcBef>
                <a:spcPts val="0"/>
              </a:spcBef>
              <a:buNone/>
              <a:defRPr b="0" i="0" sz="600" u="none" cap="none" strike="noStrike">
                <a:solidFill>
                  <a:srgbClr val="888888"/>
                </a:solidFill>
                <a:latin typeface="Calibri"/>
                <a:ea typeface="Calibri"/>
                <a:cs typeface="Calibri"/>
                <a:sym typeface="Calibri"/>
              </a:defRPr>
            </a:lvl1pPr>
            <a:lvl2pPr indent="0" lvl="1" marL="0" marR="0" rtl="0" algn="r">
              <a:spcBef>
                <a:spcPts val="0"/>
              </a:spcBef>
              <a:buNone/>
              <a:defRPr b="0" i="0" sz="600" u="none" cap="none" strike="noStrike">
                <a:solidFill>
                  <a:srgbClr val="888888"/>
                </a:solidFill>
                <a:latin typeface="Calibri"/>
                <a:ea typeface="Calibri"/>
                <a:cs typeface="Calibri"/>
                <a:sym typeface="Calibri"/>
              </a:defRPr>
            </a:lvl2pPr>
            <a:lvl3pPr indent="0" lvl="2" marL="0" marR="0" rtl="0" algn="r">
              <a:spcBef>
                <a:spcPts val="0"/>
              </a:spcBef>
              <a:buNone/>
              <a:defRPr b="0" i="0" sz="600" u="none" cap="none" strike="noStrike">
                <a:solidFill>
                  <a:srgbClr val="888888"/>
                </a:solidFill>
                <a:latin typeface="Calibri"/>
                <a:ea typeface="Calibri"/>
                <a:cs typeface="Calibri"/>
                <a:sym typeface="Calibri"/>
              </a:defRPr>
            </a:lvl3pPr>
            <a:lvl4pPr indent="0" lvl="3" marL="0" marR="0" rtl="0" algn="r">
              <a:spcBef>
                <a:spcPts val="0"/>
              </a:spcBef>
              <a:buNone/>
              <a:defRPr b="0" i="0" sz="600" u="none" cap="none" strike="noStrike">
                <a:solidFill>
                  <a:srgbClr val="888888"/>
                </a:solidFill>
                <a:latin typeface="Calibri"/>
                <a:ea typeface="Calibri"/>
                <a:cs typeface="Calibri"/>
                <a:sym typeface="Calibri"/>
              </a:defRPr>
            </a:lvl4pPr>
            <a:lvl5pPr indent="0" lvl="4" marL="0" marR="0" rtl="0" algn="r">
              <a:spcBef>
                <a:spcPts val="0"/>
              </a:spcBef>
              <a:buNone/>
              <a:defRPr b="0" i="0" sz="600" u="none" cap="none" strike="noStrike">
                <a:solidFill>
                  <a:srgbClr val="888888"/>
                </a:solidFill>
                <a:latin typeface="Calibri"/>
                <a:ea typeface="Calibri"/>
                <a:cs typeface="Calibri"/>
                <a:sym typeface="Calibri"/>
              </a:defRPr>
            </a:lvl5pPr>
            <a:lvl6pPr indent="0" lvl="5" marL="0" marR="0" rtl="0" algn="r">
              <a:spcBef>
                <a:spcPts val="0"/>
              </a:spcBef>
              <a:buNone/>
              <a:defRPr b="0" i="0" sz="600" u="none" cap="none" strike="noStrike">
                <a:solidFill>
                  <a:srgbClr val="888888"/>
                </a:solidFill>
                <a:latin typeface="Calibri"/>
                <a:ea typeface="Calibri"/>
                <a:cs typeface="Calibri"/>
                <a:sym typeface="Calibri"/>
              </a:defRPr>
            </a:lvl6pPr>
            <a:lvl7pPr indent="0" lvl="6" marL="0" marR="0" rtl="0" algn="r">
              <a:spcBef>
                <a:spcPts val="0"/>
              </a:spcBef>
              <a:buNone/>
              <a:defRPr b="0" i="0" sz="600" u="none" cap="none" strike="noStrike">
                <a:solidFill>
                  <a:srgbClr val="888888"/>
                </a:solidFill>
                <a:latin typeface="Calibri"/>
                <a:ea typeface="Calibri"/>
                <a:cs typeface="Calibri"/>
                <a:sym typeface="Calibri"/>
              </a:defRPr>
            </a:lvl7pPr>
            <a:lvl8pPr indent="0" lvl="7" marL="0" marR="0" rtl="0" algn="r">
              <a:spcBef>
                <a:spcPts val="0"/>
              </a:spcBef>
              <a:buNone/>
              <a:defRPr b="0" i="0" sz="600" u="none" cap="none" strike="noStrike">
                <a:solidFill>
                  <a:srgbClr val="888888"/>
                </a:solidFill>
                <a:latin typeface="Calibri"/>
                <a:ea typeface="Calibri"/>
                <a:cs typeface="Calibri"/>
                <a:sym typeface="Calibri"/>
              </a:defRPr>
            </a:lvl8pPr>
            <a:lvl9pPr indent="0" lvl="8" marL="0" marR="0" rtl="0" algn="r">
              <a:spcBef>
                <a:spcPts val="0"/>
              </a:spcBef>
              <a:buNone/>
              <a:defRPr b="0" i="0" sz="6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12.png"/><Relationship Id="rId4" Type="http://schemas.openxmlformats.org/officeDocument/2006/relationships/image" Target="../media/image7.png"/><Relationship Id="rId5" Type="http://schemas.openxmlformats.org/officeDocument/2006/relationships/image" Target="../media/image25.png"/><Relationship Id="rId6" Type="http://schemas.openxmlformats.org/officeDocument/2006/relationships/image" Target="../media/image2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12.png"/><Relationship Id="rId4" Type="http://schemas.openxmlformats.org/officeDocument/2006/relationships/image" Target="../media/image7.png"/><Relationship Id="rId5" Type="http://schemas.openxmlformats.org/officeDocument/2006/relationships/image" Target="../media/image2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20.png"/><Relationship Id="rId4" Type="http://schemas.openxmlformats.org/officeDocument/2006/relationships/image" Target="../media/image22.jpg"/><Relationship Id="rId5"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21.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7.png"/><Relationship Id="rId4" Type="http://schemas.openxmlformats.org/officeDocument/2006/relationships/image" Target="../media/image1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7.png"/><Relationship Id="rId4" Type="http://schemas.openxmlformats.org/officeDocument/2006/relationships/image" Target="../media/image2.png"/><Relationship Id="rId5" Type="http://schemas.openxmlformats.org/officeDocument/2006/relationships/image" Target="../media/image13.png"/><Relationship Id="rId6" Type="http://schemas.openxmlformats.org/officeDocument/2006/relationships/image" Target="../media/image1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12.png"/><Relationship Id="rId4" Type="http://schemas.openxmlformats.org/officeDocument/2006/relationships/image" Target="../media/image16.jpg"/><Relationship Id="rId5" Type="http://schemas.openxmlformats.org/officeDocument/2006/relationships/image" Target="../media/image15.jpg"/><Relationship Id="rId6" Type="http://schemas.openxmlformats.org/officeDocument/2006/relationships/image" Target="../media/image26.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12.png"/><Relationship Id="rId4" Type="http://schemas.openxmlformats.org/officeDocument/2006/relationships/image" Target="../media/image2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12.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12.png"/><Relationship Id="rId4" Type="http://schemas.openxmlformats.org/officeDocument/2006/relationships/image" Target="../media/image7.png"/><Relationship Id="rId5"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A100FF"/>
        </a:solidFill>
      </p:bgPr>
    </p:bg>
    <p:spTree>
      <p:nvGrpSpPr>
        <p:cNvPr id="132" name="Shape 132"/>
        <p:cNvGrpSpPr/>
        <p:nvPr/>
      </p:nvGrpSpPr>
      <p:grpSpPr>
        <a:xfrm>
          <a:off x="0" y="0"/>
          <a:ext cx="0" cy="0"/>
          <a:chOff x="0" y="0"/>
          <a:chExt cx="0" cy="0"/>
        </a:xfrm>
      </p:grpSpPr>
      <p:sp>
        <p:nvSpPr>
          <p:cNvPr id="133" name="Google Shape;133;p25"/>
          <p:cNvSpPr/>
          <p:nvPr/>
        </p:nvSpPr>
        <p:spPr>
          <a:xfrm>
            <a:off x="8197366" y="0"/>
            <a:ext cx="946500" cy="5143500"/>
          </a:xfrm>
          <a:prstGeom prst="rect">
            <a:avLst/>
          </a:prstGeom>
          <a:solidFill>
            <a:srgbClr val="FFFFFF"/>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grpSp>
        <p:nvGrpSpPr>
          <p:cNvPr id="134" name="Google Shape;134;p25"/>
          <p:cNvGrpSpPr/>
          <p:nvPr/>
        </p:nvGrpSpPr>
        <p:grpSpPr>
          <a:xfrm>
            <a:off x="3272867" y="203076"/>
            <a:ext cx="5021267" cy="4737346"/>
            <a:chOff x="0" y="0"/>
            <a:chExt cx="13390046" cy="12632924"/>
          </a:xfrm>
        </p:grpSpPr>
        <p:pic>
          <p:nvPicPr>
            <p:cNvPr id="135" name="Google Shape;135;p25"/>
            <p:cNvPicPr preferRelativeResize="0"/>
            <p:nvPr/>
          </p:nvPicPr>
          <p:blipFill rotWithShape="1">
            <a:blip r:embed="rId3">
              <a:alphaModFix amt="80000"/>
            </a:blip>
            <a:srcRect b="0" l="0" r="0" t="0"/>
            <a:stretch/>
          </p:blipFill>
          <p:spPr>
            <a:xfrm>
              <a:off x="6923321" y="0"/>
              <a:ext cx="3005065" cy="2794710"/>
            </a:xfrm>
            <a:prstGeom prst="rect">
              <a:avLst/>
            </a:prstGeom>
            <a:noFill/>
            <a:ln>
              <a:noFill/>
            </a:ln>
          </p:spPr>
        </p:pic>
        <p:pic>
          <p:nvPicPr>
            <p:cNvPr id="136" name="Google Shape;136;p25"/>
            <p:cNvPicPr preferRelativeResize="0"/>
            <p:nvPr/>
          </p:nvPicPr>
          <p:blipFill rotWithShape="1">
            <a:blip r:embed="rId3">
              <a:alphaModFix amt="80000"/>
            </a:blip>
            <a:srcRect b="0" l="0" r="0" t="0"/>
            <a:stretch/>
          </p:blipFill>
          <p:spPr>
            <a:xfrm>
              <a:off x="6923321" y="3279405"/>
              <a:ext cx="3005065" cy="2794710"/>
            </a:xfrm>
            <a:prstGeom prst="rect">
              <a:avLst/>
            </a:prstGeom>
            <a:noFill/>
            <a:ln>
              <a:noFill/>
            </a:ln>
          </p:spPr>
        </p:pic>
        <p:pic>
          <p:nvPicPr>
            <p:cNvPr id="137" name="Google Shape;137;p25"/>
            <p:cNvPicPr preferRelativeResize="0"/>
            <p:nvPr/>
          </p:nvPicPr>
          <p:blipFill rotWithShape="1">
            <a:blip r:embed="rId3">
              <a:alphaModFix amt="80000"/>
            </a:blip>
            <a:srcRect b="0" l="0" r="0" t="0"/>
            <a:stretch/>
          </p:blipFill>
          <p:spPr>
            <a:xfrm>
              <a:off x="6923321" y="6558809"/>
              <a:ext cx="3005065" cy="2794710"/>
            </a:xfrm>
            <a:prstGeom prst="rect">
              <a:avLst/>
            </a:prstGeom>
            <a:noFill/>
            <a:ln>
              <a:noFill/>
            </a:ln>
          </p:spPr>
        </p:pic>
        <p:pic>
          <p:nvPicPr>
            <p:cNvPr id="138" name="Google Shape;138;p25"/>
            <p:cNvPicPr preferRelativeResize="0"/>
            <p:nvPr/>
          </p:nvPicPr>
          <p:blipFill rotWithShape="1">
            <a:blip r:embed="rId3">
              <a:alphaModFix amt="80000"/>
            </a:blip>
            <a:srcRect b="0" l="0" r="0" t="0"/>
            <a:stretch/>
          </p:blipFill>
          <p:spPr>
            <a:xfrm>
              <a:off x="6923321" y="9838214"/>
              <a:ext cx="3005065" cy="2794710"/>
            </a:xfrm>
            <a:prstGeom prst="rect">
              <a:avLst/>
            </a:prstGeom>
            <a:noFill/>
            <a:ln>
              <a:noFill/>
            </a:ln>
          </p:spPr>
        </p:pic>
        <p:pic>
          <p:nvPicPr>
            <p:cNvPr id="139" name="Google Shape;139;p25"/>
            <p:cNvPicPr preferRelativeResize="0"/>
            <p:nvPr/>
          </p:nvPicPr>
          <p:blipFill rotWithShape="1">
            <a:blip r:embed="rId3">
              <a:alphaModFix amt="80000"/>
            </a:blip>
            <a:srcRect b="0" l="0" r="0" t="0"/>
            <a:stretch/>
          </p:blipFill>
          <p:spPr>
            <a:xfrm>
              <a:off x="3461660" y="0"/>
              <a:ext cx="3005065" cy="2794710"/>
            </a:xfrm>
            <a:prstGeom prst="rect">
              <a:avLst/>
            </a:prstGeom>
            <a:noFill/>
            <a:ln>
              <a:noFill/>
            </a:ln>
          </p:spPr>
        </p:pic>
        <p:pic>
          <p:nvPicPr>
            <p:cNvPr id="140" name="Google Shape;140;p25"/>
            <p:cNvPicPr preferRelativeResize="0"/>
            <p:nvPr/>
          </p:nvPicPr>
          <p:blipFill rotWithShape="1">
            <a:blip r:embed="rId3">
              <a:alphaModFix amt="80000"/>
            </a:blip>
            <a:srcRect b="0" l="0" r="0" t="0"/>
            <a:stretch/>
          </p:blipFill>
          <p:spPr>
            <a:xfrm>
              <a:off x="3461660" y="3279405"/>
              <a:ext cx="3005065" cy="2794710"/>
            </a:xfrm>
            <a:prstGeom prst="rect">
              <a:avLst/>
            </a:prstGeom>
            <a:noFill/>
            <a:ln>
              <a:noFill/>
            </a:ln>
          </p:spPr>
        </p:pic>
        <p:pic>
          <p:nvPicPr>
            <p:cNvPr id="141" name="Google Shape;141;p25"/>
            <p:cNvPicPr preferRelativeResize="0"/>
            <p:nvPr/>
          </p:nvPicPr>
          <p:blipFill rotWithShape="1">
            <a:blip r:embed="rId3">
              <a:alphaModFix amt="80000"/>
            </a:blip>
            <a:srcRect b="0" l="0" r="0" t="0"/>
            <a:stretch/>
          </p:blipFill>
          <p:spPr>
            <a:xfrm>
              <a:off x="3461660" y="6558809"/>
              <a:ext cx="3005065" cy="2794710"/>
            </a:xfrm>
            <a:prstGeom prst="rect">
              <a:avLst/>
            </a:prstGeom>
            <a:noFill/>
            <a:ln>
              <a:noFill/>
            </a:ln>
          </p:spPr>
        </p:pic>
        <p:pic>
          <p:nvPicPr>
            <p:cNvPr id="142" name="Google Shape;142;p25"/>
            <p:cNvPicPr preferRelativeResize="0"/>
            <p:nvPr/>
          </p:nvPicPr>
          <p:blipFill rotWithShape="1">
            <a:blip r:embed="rId3">
              <a:alphaModFix amt="80000"/>
            </a:blip>
            <a:srcRect b="0" l="0" r="0" t="0"/>
            <a:stretch/>
          </p:blipFill>
          <p:spPr>
            <a:xfrm>
              <a:off x="3461660" y="9838214"/>
              <a:ext cx="3005065" cy="2794710"/>
            </a:xfrm>
            <a:prstGeom prst="rect">
              <a:avLst/>
            </a:prstGeom>
            <a:noFill/>
            <a:ln>
              <a:noFill/>
            </a:ln>
          </p:spPr>
        </p:pic>
        <p:pic>
          <p:nvPicPr>
            <p:cNvPr id="143" name="Google Shape;143;p25"/>
            <p:cNvPicPr preferRelativeResize="0"/>
            <p:nvPr/>
          </p:nvPicPr>
          <p:blipFill rotWithShape="1">
            <a:blip r:embed="rId3">
              <a:alphaModFix amt="80000"/>
            </a:blip>
            <a:srcRect b="0" l="0" r="0" t="0"/>
            <a:stretch/>
          </p:blipFill>
          <p:spPr>
            <a:xfrm>
              <a:off x="0" y="0"/>
              <a:ext cx="3005065" cy="2794710"/>
            </a:xfrm>
            <a:prstGeom prst="rect">
              <a:avLst/>
            </a:prstGeom>
            <a:noFill/>
            <a:ln>
              <a:noFill/>
            </a:ln>
          </p:spPr>
        </p:pic>
        <p:pic>
          <p:nvPicPr>
            <p:cNvPr id="144" name="Google Shape;144;p25"/>
            <p:cNvPicPr preferRelativeResize="0"/>
            <p:nvPr/>
          </p:nvPicPr>
          <p:blipFill rotWithShape="1">
            <a:blip r:embed="rId3">
              <a:alphaModFix amt="80000"/>
            </a:blip>
            <a:srcRect b="0" l="0" r="0" t="0"/>
            <a:stretch/>
          </p:blipFill>
          <p:spPr>
            <a:xfrm>
              <a:off x="0" y="3279405"/>
              <a:ext cx="3005065" cy="2794710"/>
            </a:xfrm>
            <a:prstGeom prst="rect">
              <a:avLst/>
            </a:prstGeom>
            <a:noFill/>
            <a:ln>
              <a:noFill/>
            </a:ln>
          </p:spPr>
        </p:pic>
        <p:pic>
          <p:nvPicPr>
            <p:cNvPr id="145" name="Google Shape;145;p25"/>
            <p:cNvPicPr preferRelativeResize="0"/>
            <p:nvPr/>
          </p:nvPicPr>
          <p:blipFill rotWithShape="1">
            <a:blip r:embed="rId3">
              <a:alphaModFix amt="80000"/>
            </a:blip>
            <a:srcRect b="0" l="0" r="0" t="0"/>
            <a:stretch/>
          </p:blipFill>
          <p:spPr>
            <a:xfrm>
              <a:off x="0" y="6558809"/>
              <a:ext cx="3005065" cy="2794710"/>
            </a:xfrm>
            <a:prstGeom prst="rect">
              <a:avLst/>
            </a:prstGeom>
            <a:noFill/>
            <a:ln>
              <a:noFill/>
            </a:ln>
          </p:spPr>
        </p:pic>
        <p:pic>
          <p:nvPicPr>
            <p:cNvPr id="146" name="Google Shape;146;p25"/>
            <p:cNvPicPr preferRelativeResize="0"/>
            <p:nvPr/>
          </p:nvPicPr>
          <p:blipFill rotWithShape="1">
            <a:blip r:embed="rId3">
              <a:alphaModFix amt="80000"/>
            </a:blip>
            <a:srcRect b="0" l="0" r="0" t="0"/>
            <a:stretch/>
          </p:blipFill>
          <p:spPr>
            <a:xfrm>
              <a:off x="0" y="9838214"/>
              <a:ext cx="3005065" cy="2794710"/>
            </a:xfrm>
            <a:prstGeom prst="rect">
              <a:avLst/>
            </a:prstGeom>
            <a:noFill/>
            <a:ln>
              <a:noFill/>
            </a:ln>
          </p:spPr>
        </p:pic>
        <p:pic>
          <p:nvPicPr>
            <p:cNvPr id="147" name="Google Shape;147;p25"/>
            <p:cNvPicPr preferRelativeResize="0"/>
            <p:nvPr/>
          </p:nvPicPr>
          <p:blipFill rotWithShape="1">
            <a:blip r:embed="rId3">
              <a:alphaModFix amt="80000"/>
            </a:blip>
            <a:srcRect b="0" l="0" r="0" t="0"/>
            <a:stretch/>
          </p:blipFill>
          <p:spPr>
            <a:xfrm>
              <a:off x="10384981" y="0"/>
              <a:ext cx="3005065" cy="2794710"/>
            </a:xfrm>
            <a:prstGeom prst="rect">
              <a:avLst/>
            </a:prstGeom>
            <a:noFill/>
            <a:ln>
              <a:noFill/>
            </a:ln>
          </p:spPr>
        </p:pic>
        <p:pic>
          <p:nvPicPr>
            <p:cNvPr id="148" name="Google Shape;148;p25"/>
            <p:cNvPicPr preferRelativeResize="0"/>
            <p:nvPr/>
          </p:nvPicPr>
          <p:blipFill rotWithShape="1">
            <a:blip r:embed="rId3">
              <a:alphaModFix amt="80000"/>
            </a:blip>
            <a:srcRect b="0" l="0" r="0" t="0"/>
            <a:stretch/>
          </p:blipFill>
          <p:spPr>
            <a:xfrm>
              <a:off x="10384981" y="3279405"/>
              <a:ext cx="3005065" cy="2794710"/>
            </a:xfrm>
            <a:prstGeom prst="rect">
              <a:avLst/>
            </a:prstGeom>
            <a:noFill/>
            <a:ln>
              <a:noFill/>
            </a:ln>
          </p:spPr>
        </p:pic>
        <p:pic>
          <p:nvPicPr>
            <p:cNvPr id="149" name="Google Shape;149;p25"/>
            <p:cNvPicPr preferRelativeResize="0"/>
            <p:nvPr/>
          </p:nvPicPr>
          <p:blipFill rotWithShape="1">
            <a:blip r:embed="rId3">
              <a:alphaModFix amt="80000"/>
            </a:blip>
            <a:srcRect b="0" l="0" r="0" t="0"/>
            <a:stretch/>
          </p:blipFill>
          <p:spPr>
            <a:xfrm>
              <a:off x="10384981" y="6558809"/>
              <a:ext cx="3005065" cy="2794710"/>
            </a:xfrm>
            <a:prstGeom prst="rect">
              <a:avLst/>
            </a:prstGeom>
            <a:noFill/>
            <a:ln>
              <a:noFill/>
            </a:ln>
          </p:spPr>
        </p:pic>
        <p:pic>
          <p:nvPicPr>
            <p:cNvPr id="150" name="Google Shape;150;p25"/>
            <p:cNvPicPr preferRelativeResize="0"/>
            <p:nvPr/>
          </p:nvPicPr>
          <p:blipFill rotWithShape="1">
            <a:blip r:embed="rId3">
              <a:alphaModFix amt="80000"/>
            </a:blip>
            <a:srcRect b="0" l="0" r="0" t="0"/>
            <a:stretch/>
          </p:blipFill>
          <p:spPr>
            <a:xfrm>
              <a:off x="10384981" y="9838214"/>
              <a:ext cx="3005065" cy="2794710"/>
            </a:xfrm>
            <a:prstGeom prst="rect">
              <a:avLst/>
            </a:prstGeom>
            <a:noFill/>
            <a:ln>
              <a:noFill/>
            </a:ln>
          </p:spPr>
        </p:pic>
      </p:grpSp>
      <p:grpSp>
        <p:nvGrpSpPr>
          <p:cNvPr id="151" name="Google Shape;151;p25"/>
          <p:cNvGrpSpPr/>
          <p:nvPr/>
        </p:nvGrpSpPr>
        <p:grpSpPr>
          <a:xfrm>
            <a:off x="552450" y="412142"/>
            <a:ext cx="4375422" cy="4159097"/>
            <a:chOff x="-1" y="-1"/>
            <a:chExt cx="11667792" cy="11090924"/>
          </a:xfrm>
        </p:grpSpPr>
        <p:sp>
          <p:nvSpPr>
            <p:cNvPr id="152" name="Google Shape;152;p25"/>
            <p:cNvSpPr/>
            <p:nvPr/>
          </p:nvSpPr>
          <p:spPr>
            <a:xfrm>
              <a:off x="1931835" y="1354967"/>
              <a:ext cx="9735956" cy="9735956"/>
            </a:xfrm>
            <a:custGeom>
              <a:rect b="b" l="l" r="r" t="t"/>
              <a:pathLst>
                <a:path extrusionOk="0" h="6350000" w="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a:ln>
              <a:noFill/>
            </a:ln>
          </p:spPr>
          <p:txBody>
            <a:bodyPr anchorCtr="0" anchor="t"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pic>
          <p:nvPicPr>
            <p:cNvPr id="153" name="Google Shape;153;p25"/>
            <p:cNvPicPr preferRelativeResize="0"/>
            <p:nvPr/>
          </p:nvPicPr>
          <p:blipFill rotWithShape="1">
            <a:blip r:embed="rId4">
              <a:alphaModFix/>
            </a:blip>
            <a:srcRect b="320" l="0" r="0" t="0"/>
            <a:stretch/>
          </p:blipFill>
          <p:spPr>
            <a:xfrm rot="-5115457">
              <a:off x="396140" y="376277"/>
              <a:ext cx="9735956" cy="9756713"/>
            </a:xfrm>
            <a:prstGeom prst="rect">
              <a:avLst/>
            </a:prstGeom>
            <a:noFill/>
            <a:ln>
              <a:noFill/>
            </a:ln>
          </p:spPr>
        </p:pic>
      </p:grpSp>
      <p:sp>
        <p:nvSpPr>
          <p:cNvPr id="154" name="Google Shape;154;p25"/>
          <p:cNvSpPr txBox="1"/>
          <p:nvPr/>
        </p:nvSpPr>
        <p:spPr>
          <a:xfrm>
            <a:off x="1156188" y="1921224"/>
            <a:ext cx="2741400" cy="1192800"/>
          </a:xfrm>
          <a:prstGeom prst="rect">
            <a:avLst/>
          </a:prstGeom>
          <a:noFill/>
          <a:ln>
            <a:noFill/>
          </a:ln>
        </p:spPr>
        <p:txBody>
          <a:bodyPr anchorCtr="0" anchor="t" bIns="0" lIns="0" spcFirstLastPara="1" rIns="0" wrap="square" tIns="0">
            <a:spAutoFit/>
          </a:bodyPr>
          <a:lstStyle/>
          <a:p>
            <a:pPr indent="0" lvl="0" marL="0" marR="0" rtl="0" algn="ctr">
              <a:lnSpc>
                <a:spcPct val="104993"/>
              </a:lnSpc>
              <a:spcBef>
                <a:spcPts val="0"/>
              </a:spcBef>
              <a:spcAft>
                <a:spcPts val="0"/>
              </a:spcAft>
              <a:buNone/>
            </a:pPr>
            <a:r>
              <a:rPr lang="en" sz="2500">
                <a:solidFill>
                  <a:srgbClr val="FFFFFF"/>
                </a:solidFill>
                <a:latin typeface="Montserrat Medium"/>
                <a:ea typeface="Montserrat Medium"/>
                <a:cs typeface="Montserrat Medium"/>
                <a:sym typeface="Montserrat Medium"/>
              </a:rPr>
              <a:t>Social Buzz</a:t>
            </a:r>
            <a:endParaRPr sz="2500">
              <a:solidFill>
                <a:srgbClr val="FFFFFF"/>
              </a:solidFill>
              <a:latin typeface="Montserrat Medium"/>
              <a:ea typeface="Montserrat Medium"/>
              <a:cs typeface="Montserrat Medium"/>
              <a:sym typeface="Montserrat Medium"/>
            </a:endParaRPr>
          </a:p>
          <a:p>
            <a:pPr indent="0" lvl="0" marL="0" marR="0" rtl="0" algn="ctr">
              <a:lnSpc>
                <a:spcPct val="104993"/>
              </a:lnSpc>
              <a:spcBef>
                <a:spcPts val="0"/>
              </a:spcBef>
              <a:spcAft>
                <a:spcPts val="0"/>
              </a:spcAft>
              <a:buNone/>
            </a:pPr>
            <a:r>
              <a:rPr lang="en" sz="2500">
                <a:solidFill>
                  <a:srgbClr val="FFFFFF"/>
                </a:solidFill>
                <a:latin typeface="Montserrat Medium"/>
                <a:ea typeface="Montserrat Medium"/>
                <a:cs typeface="Montserrat Medium"/>
                <a:sym typeface="Montserrat Medium"/>
              </a:rPr>
              <a:t>Content Analysis </a:t>
            </a:r>
            <a:endParaRPr sz="2500">
              <a:solidFill>
                <a:srgbClr val="FFFFFF"/>
              </a:solidFill>
              <a:latin typeface="Montserrat Medium"/>
              <a:ea typeface="Montserrat Medium"/>
              <a:cs typeface="Montserrat Medium"/>
              <a:sym typeface="Montserrat Medium"/>
            </a:endParaRPr>
          </a:p>
          <a:p>
            <a:pPr indent="0" lvl="0" marL="0" marR="0" rtl="0" algn="l">
              <a:lnSpc>
                <a:spcPct val="104993"/>
              </a:lnSpc>
              <a:spcBef>
                <a:spcPts val="0"/>
              </a:spcBef>
              <a:spcAft>
                <a:spcPts val="0"/>
              </a:spcAft>
              <a:buNone/>
            </a:pPr>
            <a:r>
              <a:t/>
            </a:r>
            <a:endParaRPr sz="2500">
              <a:solidFill>
                <a:srgbClr val="FFFFFF"/>
              </a:solidFill>
              <a:latin typeface="Montserrat Medium"/>
              <a:ea typeface="Montserrat Medium"/>
              <a:cs typeface="Montserrat Medium"/>
              <a:sym typeface="Montserrat Medium"/>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7" name="Shape 437"/>
        <p:cNvGrpSpPr/>
        <p:nvPr/>
      </p:nvGrpSpPr>
      <p:grpSpPr>
        <a:xfrm>
          <a:off x="0" y="0"/>
          <a:ext cx="0" cy="0"/>
          <a:chOff x="0" y="0"/>
          <a:chExt cx="0" cy="0"/>
        </a:xfrm>
      </p:grpSpPr>
      <p:grpSp>
        <p:nvGrpSpPr>
          <p:cNvPr id="438" name="Google Shape;438;p34"/>
          <p:cNvGrpSpPr/>
          <p:nvPr/>
        </p:nvGrpSpPr>
        <p:grpSpPr>
          <a:xfrm>
            <a:off x="277607" y="4745493"/>
            <a:ext cx="8626888" cy="1008540"/>
            <a:chOff x="0" y="0"/>
            <a:chExt cx="23005033" cy="2689439"/>
          </a:xfrm>
        </p:grpSpPr>
        <p:pic>
          <p:nvPicPr>
            <p:cNvPr id="439" name="Google Shape;439;p34"/>
            <p:cNvPicPr preferRelativeResize="0"/>
            <p:nvPr/>
          </p:nvPicPr>
          <p:blipFill rotWithShape="1">
            <a:blip r:embed="rId3">
              <a:alphaModFix amt="80000"/>
            </a:blip>
            <a:srcRect b="0" l="0" r="0" t="0"/>
            <a:stretch/>
          </p:blipFill>
          <p:spPr>
            <a:xfrm>
              <a:off x="16760969" y="0"/>
              <a:ext cx="2891870" cy="2689439"/>
            </a:xfrm>
            <a:prstGeom prst="rect">
              <a:avLst/>
            </a:prstGeom>
            <a:noFill/>
            <a:ln>
              <a:noFill/>
            </a:ln>
          </p:spPr>
        </p:pic>
        <p:pic>
          <p:nvPicPr>
            <p:cNvPr id="440" name="Google Shape;440;p34"/>
            <p:cNvPicPr preferRelativeResize="0"/>
            <p:nvPr/>
          </p:nvPicPr>
          <p:blipFill rotWithShape="1">
            <a:blip r:embed="rId3">
              <a:alphaModFix amt="80000"/>
            </a:blip>
            <a:srcRect b="0" l="0" r="0" t="0"/>
            <a:stretch/>
          </p:blipFill>
          <p:spPr>
            <a:xfrm>
              <a:off x="13408776" y="0"/>
              <a:ext cx="2891870" cy="2689439"/>
            </a:xfrm>
            <a:prstGeom prst="rect">
              <a:avLst/>
            </a:prstGeom>
            <a:noFill/>
            <a:ln>
              <a:noFill/>
            </a:ln>
          </p:spPr>
        </p:pic>
        <p:pic>
          <p:nvPicPr>
            <p:cNvPr id="441" name="Google Shape;441;p34"/>
            <p:cNvPicPr preferRelativeResize="0"/>
            <p:nvPr/>
          </p:nvPicPr>
          <p:blipFill rotWithShape="1">
            <a:blip r:embed="rId3">
              <a:alphaModFix amt="80000"/>
            </a:blip>
            <a:srcRect b="0" l="0" r="0" t="0"/>
            <a:stretch/>
          </p:blipFill>
          <p:spPr>
            <a:xfrm>
              <a:off x="10056582" y="0"/>
              <a:ext cx="2891870" cy="2689439"/>
            </a:xfrm>
            <a:prstGeom prst="rect">
              <a:avLst/>
            </a:prstGeom>
            <a:noFill/>
            <a:ln>
              <a:noFill/>
            </a:ln>
          </p:spPr>
        </p:pic>
        <p:pic>
          <p:nvPicPr>
            <p:cNvPr id="442" name="Google Shape;442;p34"/>
            <p:cNvPicPr preferRelativeResize="0"/>
            <p:nvPr/>
          </p:nvPicPr>
          <p:blipFill rotWithShape="1">
            <a:blip r:embed="rId3">
              <a:alphaModFix amt="80000"/>
            </a:blip>
            <a:srcRect b="0" l="0" r="0" t="0"/>
            <a:stretch/>
          </p:blipFill>
          <p:spPr>
            <a:xfrm>
              <a:off x="20113163" y="0"/>
              <a:ext cx="2891870" cy="2689439"/>
            </a:xfrm>
            <a:prstGeom prst="rect">
              <a:avLst/>
            </a:prstGeom>
            <a:noFill/>
            <a:ln>
              <a:noFill/>
            </a:ln>
          </p:spPr>
        </p:pic>
        <p:pic>
          <p:nvPicPr>
            <p:cNvPr id="443" name="Google Shape;443;p34"/>
            <p:cNvPicPr preferRelativeResize="0"/>
            <p:nvPr/>
          </p:nvPicPr>
          <p:blipFill rotWithShape="1">
            <a:blip r:embed="rId3">
              <a:alphaModFix amt="80000"/>
            </a:blip>
            <a:srcRect b="0" l="0" r="0" t="0"/>
            <a:stretch/>
          </p:blipFill>
          <p:spPr>
            <a:xfrm>
              <a:off x="6704388" y="0"/>
              <a:ext cx="2891870" cy="2689439"/>
            </a:xfrm>
            <a:prstGeom prst="rect">
              <a:avLst/>
            </a:prstGeom>
            <a:noFill/>
            <a:ln>
              <a:noFill/>
            </a:ln>
          </p:spPr>
        </p:pic>
        <p:pic>
          <p:nvPicPr>
            <p:cNvPr id="444" name="Google Shape;444;p34"/>
            <p:cNvPicPr preferRelativeResize="0"/>
            <p:nvPr/>
          </p:nvPicPr>
          <p:blipFill rotWithShape="1">
            <a:blip r:embed="rId3">
              <a:alphaModFix amt="80000"/>
            </a:blip>
            <a:srcRect b="0" l="0" r="0" t="0"/>
            <a:stretch/>
          </p:blipFill>
          <p:spPr>
            <a:xfrm>
              <a:off x="3352194" y="0"/>
              <a:ext cx="2891870" cy="2689439"/>
            </a:xfrm>
            <a:prstGeom prst="rect">
              <a:avLst/>
            </a:prstGeom>
            <a:noFill/>
            <a:ln>
              <a:noFill/>
            </a:ln>
          </p:spPr>
        </p:pic>
        <p:pic>
          <p:nvPicPr>
            <p:cNvPr id="445" name="Google Shape;445;p34"/>
            <p:cNvPicPr preferRelativeResize="0"/>
            <p:nvPr/>
          </p:nvPicPr>
          <p:blipFill rotWithShape="1">
            <a:blip r:embed="rId3">
              <a:alphaModFix amt="80000"/>
            </a:blip>
            <a:srcRect b="0" l="0" r="0" t="0"/>
            <a:stretch/>
          </p:blipFill>
          <p:spPr>
            <a:xfrm>
              <a:off x="0" y="0"/>
              <a:ext cx="2891870" cy="2689439"/>
            </a:xfrm>
            <a:prstGeom prst="rect">
              <a:avLst/>
            </a:prstGeom>
            <a:noFill/>
            <a:ln>
              <a:noFill/>
            </a:ln>
          </p:spPr>
        </p:pic>
      </p:grpSp>
      <p:grpSp>
        <p:nvGrpSpPr>
          <p:cNvPr id="446" name="Google Shape;446;p34"/>
          <p:cNvGrpSpPr/>
          <p:nvPr/>
        </p:nvGrpSpPr>
        <p:grpSpPr>
          <a:xfrm rot="1153642">
            <a:off x="489727" y="4407187"/>
            <a:ext cx="1772754" cy="1685151"/>
            <a:chOff x="0" y="0"/>
            <a:chExt cx="4727344" cy="4493736"/>
          </a:xfrm>
        </p:grpSpPr>
        <p:sp>
          <p:nvSpPr>
            <p:cNvPr id="447" name="Google Shape;447;p34"/>
            <p:cNvSpPr/>
            <p:nvPr/>
          </p:nvSpPr>
          <p:spPr>
            <a:xfrm>
              <a:off x="644072" y="410464"/>
              <a:ext cx="4083272" cy="4083272"/>
            </a:xfrm>
            <a:custGeom>
              <a:rect b="b" l="l" r="r" t="t"/>
              <a:pathLst>
                <a:path extrusionOk="0" h="6350000" w="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pic>
          <p:nvPicPr>
            <p:cNvPr id="448" name="Google Shape;448;p34"/>
            <p:cNvPicPr preferRelativeResize="0"/>
            <p:nvPr/>
          </p:nvPicPr>
          <p:blipFill rotWithShape="1">
            <a:blip r:embed="rId4">
              <a:alphaModFix/>
            </a:blip>
            <a:srcRect b="320" l="0" r="0" t="0"/>
            <a:stretch/>
          </p:blipFill>
          <p:spPr>
            <a:xfrm>
              <a:off x="0" y="0"/>
              <a:ext cx="4083272" cy="4091977"/>
            </a:xfrm>
            <a:prstGeom prst="rect">
              <a:avLst/>
            </a:prstGeom>
            <a:noFill/>
            <a:ln>
              <a:noFill/>
            </a:ln>
          </p:spPr>
        </p:pic>
      </p:grpSp>
      <p:grpSp>
        <p:nvGrpSpPr>
          <p:cNvPr id="449" name="Google Shape;449;p34"/>
          <p:cNvGrpSpPr/>
          <p:nvPr/>
        </p:nvGrpSpPr>
        <p:grpSpPr>
          <a:xfrm>
            <a:off x="327876" y="-617691"/>
            <a:ext cx="8626888" cy="1008540"/>
            <a:chOff x="0" y="0"/>
            <a:chExt cx="23005033" cy="2689439"/>
          </a:xfrm>
        </p:grpSpPr>
        <p:pic>
          <p:nvPicPr>
            <p:cNvPr id="450" name="Google Shape;450;p34"/>
            <p:cNvPicPr preferRelativeResize="0"/>
            <p:nvPr/>
          </p:nvPicPr>
          <p:blipFill rotWithShape="1">
            <a:blip r:embed="rId3">
              <a:alphaModFix amt="80000"/>
            </a:blip>
            <a:srcRect b="0" l="0" r="0" t="0"/>
            <a:stretch/>
          </p:blipFill>
          <p:spPr>
            <a:xfrm>
              <a:off x="16760969" y="0"/>
              <a:ext cx="2891870" cy="2689439"/>
            </a:xfrm>
            <a:prstGeom prst="rect">
              <a:avLst/>
            </a:prstGeom>
            <a:noFill/>
            <a:ln>
              <a:noFill/>
            </a:ln>
          </p:spPr>
        </p:pic>
        <p:pic>
          <p:nvPicPr>
            <p:cNvPr id="451" name="Google Shape;451;p34"/>
            <p:cNvPicPr preferRelativeResize="0"/>
            <p:nvPr/>
          </p:nvPicPr>
          <p:blipFill rotWithShape="1">
            <a:blip r:embed="rId3">
              <a:alphaModFix amt="80000"/>
            </a:blip>
            <a:srcRect b="0" l="0" r="0" t="0"/>
            <a:stretch/>
          </p:blipFill>
          <p:spPr>
            <a:xfrm>
              <a:off x="13408776" y="0"/>
              <a:ext cx="2891870" cy="2689439"/>
            </a:xfrm>
            <a:prstGeom prst="rect">
              <a:avLst/>
            </a:prstGeom>
            <a:noFill/>
            <a:ln>
              <a:noFill/>
            </a:ln>
          </p:spPr>
        </p:pic>
        <p:pic>
          <p:nvPicPr>
            <p:cNvPr id="452" name="Google Shape;452;p34"/>
            <p:cNvPicPr preferRelativeResize="0"/>
            <p:nvPr/>
          </p:nvPicPr>
          <p:blipFill rotWithShape="1">
            <a:blip r:embed="rId3">
              <a:alphaModFix amt="80000"/>
            </a:blip>
            <a:srcRect b="0" l="0" r="0" t="0"/>
            <a:stretch/>
          </p:blipFill>
          <p:spPr>
            <a:xfrm>
              <a:off x="10056582" y="0"/>
              <a:ext cx="2891870" cy="2689439"/>
            </a:xfrm>
            <a:prstGeom prst="rect">
              <a:avLst/>
            </a:prstGeom>
            <a:noFill/>
            <a:ln>
              <a:noFill/>
            </a:ln>
          </p:spPr>
        </p:pic>
        <p:pic>
          <p:nvPicPr>
            <p:cNvPr id="453" name="Google Shape;453;p34"/>
            <p:cNvPicPr preferRelativeResize="0"/>
            <p:nvPr/>
          </p:nvPicPr>
          <p:blipFill rotWithShape="1">
            <a:blip r:embed="rId3">
              <a:alphaModFix amt="80000"/>
            </a:blip>
            <a:srcRect b="0" l="0" r="0" t="0"/>
            <a:stretch/>
          </p:blipFill>
          <p:spPr>
            <a:xfrm>
              <a:off x="20113163" y="0"/>
              <a:ext cx="2891870" cy="2689439"/>
            </a:xfrm>
            <a:prstGeom prst="rect">
              <a:avLst/>
            </a:prstGeom>
            <a:noFill/>
            <a:ln>
              <a:noFill/>
            </a:ln>
          </p:spPr>
        </p:pic>
        <p:pic>
          <p:nvPicPr>
            <p:cNvPr id="454" name="Google Shape;454;p34"/>
            <p:cNvPicPr preferRelativeResize="0"/>
            <p:nvPr/>
          </p:nvPicPr>
          <p:blipFill rotWithShape="1">
            <a:blip r:embed="rId3">
              <a:alphaModFix amt="80000"/>
            </a:blip>
            <a:srcRect b="0" l="0" r="0" t="0"/>
            <a:stretch/>
          </p:blipFill>
          <p:spPr>
            <a:xfrm>
              <a:off x="6704388" y="0"/>
              <a:ext cx="2891870" cy="2689439"/>
            </a:xfrm>
            <a:prstGeom prst="rect">
              <a:avLst/>
            </a:prstGeom>
            <a:noFill/>
            <a:ln>
              <a:noFill/>
            </a:ln>
          </p:spPr>
        </p:pic>
        <p:pic>
          <p:nvPicPr>
            <p:cNvPr id="455" name="Google Shape;455;p34"/>
            <p:cNvPicPr preferRelativeResize="0"/>
            <p:nvPr/>
          </p:nvPicPr>
          <p:blipFill rotWithShape="1">
            <a:blip r:embed="rId3">
              <a:alphaModFix amt="80000"/>
            </a:blip>
            <a:srcRect b="0" l="0" r="0" t="0"/>
            <a:stretch/>
          </p:blipFill>
          <p:spPr>
            <a:xfrm>
              <a:off x="3352194" y="0"/>
              <a:ext cx="2891870" cy="2689439"/>
            </a:xfrm>
            <a:prstGeom prst="rect">
              <a:avLst/>
            </a:prstGeom>
            <a:noFill/>
            <a:ln>
              <a:noFill/>
            </a:ln>
          </p:spPr>
        </p:pic>
        <p:pic>
          <p:nvPicPr>
            <p:cNvPr id="456" name="Google Shape;456;p34"/>
            <p:cNvPicPr preferRelativeResize="0"/>
            <p:nvPr/>
          </p:nvPicPr>
          <p:blipFill rotWithShape="1">
            <a:blip r:embed="rId3">
              <a:alphaModFix amt="80000"/>
            </a:blip>
            <a:srcRect b="0" l="0" r="0" t="0"/>
            <a:stretch/>
          </p:blipFill>
          <p:spPr>
            <a:xfrm>
              <a:off x="0" y="0"/>
              <a:ext cx="2891870" cy="2689439"/>
            </a:xfrm>
            <a:prstGeom prst="rect">
              <a:avLst/>
            </a:prstGeom>
            <a:noFill/>
            <a:ln>
              <a:noFill/>
            </a:ln>
          </p:spPr>
        </p:pic>
      </p:grpSp>
      <p:sp>
        <p:nvSpPr>
          <p:cNvPr id="457" name="Google Shape;457;p34"/>
          <p:cNvSpPr/>
          <p:nvPr/>
        </p:nvSpPr>
        <p:spPr>
          <a:xfrm>
            <a:off x="0" y="0"/>
            <a:ext cx="1193241" cy="5143500"/>
          </a:xfrm>
          <a:prstGeom prst="rect">
            <a:avLst/>
          </a:prstGeom>
          <a:solidFill>
            <a:srgbClr val="A100FF"/>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grpSp>
        <p:nvGrpSpPr>
          <p:cNvPr id="458" name="Google Shape;458;p34"/>
          <p:cNvGrpSpPr/>
          <p:nvPr/>
        </p:nvGrpSpPr>
        <p:grpSpPr>
          <a:xfrm>
            <a:off x="8257623" y="-842575"/>
            <a:ext cx="1772754" cy="1685151"/>
            <a:chOff x="0" y="0"/>
            <a:chExt cx="4727344" cy="4493736"/>
          </a:xfrm>
        </p:grpSpPr>
        <p:sp>
          <p:nvSpPr>
            <p:cNvPr id="459" name="Google Shape;459;p34"/>
            <p:cNvSpPr/>
            <p:nvPr/>
          </p:nvSpPr>
          <p:spPr>
            <a:xfrm>
              <a:off x="644072" y="410464"/>
              <a:ext cx="4083272" cy="4083272"/>
            </a:xfrm>
            <a:custGeom>
              <a:rect b="b" l="l" r="r" t="t"/>
              <a:pathLst>
                <a:path extrusionOk="0" h="6350000" w="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pic>
          <p:nvPicPr>
            <p:cNvPr id="460" name="Google Shape;460;p34"/>
            <p:cNvPicPr preferRelativeResize="0"/>
            <p:nvPr/>
          </p:nvPicPr>
          <p:blipFill rotWithShape="1">
            <a:blip r:embed="rId4">
              <a:alphaModFix/>
            </a:blip>
            <a:srcRect b="320" l="0" r="0" t="0"/>
            <a:stretch/>
          </p:blipFill>
          <p:spPr>
            <a:xfrm>
              <a:off x="0" y="0"/>
              <a:ext cx="4083272" cy="4091977"/>
            </a:xfrm>
            <a:prstGeom prst="rect">
              <a:avLst/>
            </a:prstGeom>
            <a:noFill/>
            <a:ln>
              <a:noFill/>
            </a:ln>
          </p:spPr>
        </p:pic>
      </p:grpSp>
      <p:pic>
        <p:nvPicPr>
          <p:cNvPr id="461" name="Google Shape;461;p34"/>
          <p:cNvPicPr preferRelativeResize="0"/>
          <p:nvPr/>
        </p:nvPicPr>
        <p:blipFill>
          <a:blip r:embed="rId5">
            <a:alphaModFix/>
          </a:blip>
          <a:stretch>
            <a:fillRect/>
          </a:stretch>
        </p:blipFill>
        <p:spPr>
          <a:xfrm>
            <a:off x="1380349" y="1399300"/>
            <a:ext cx="3619626" cy="2175075"/>
          </a:xfrm>
          <a:prstGeom prst="rect">
            <a:avLst/>
          </a:prstGeom>
          <a:noFill/>
          <a:ln>
            <a:noFill/>
          </a:ln>
        </p:spPr>
      </p:pic>
      <p:pic>
        <p:nvPicPr>
          <p:cNvPr id="462" name="Google Shape;462;p34"/>
          <p:cNvPicPr preferRelativeResize="0"/>
          <p:nvPr/>
        </p:nvPicPr>
        <p:blipFill rotWithShape="1">
          <a:blip r:embed="rId6">
            <a:alphaModFix/>
          </a:blip>
          <a:srcRect b="0" l="1245" r="1449" t="0"/>
          <a:stretch/>
        </p:blipFill>
        <p:spPr>
          <a:xfrm>
            <a:off x="5460450" y="1394775"/>
            <a:ext cx="3388328" cy="217507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0" name="Shape 470"/>
        <p:cNvGrpSpPr/>
        <p:nvPr/>
      </p:nvGrpSpPr>
      <p:grpSpPr>
        <a:xfrm>
          <a:off x="0" y="0"/>
          <a:ext cx="0" cy="0"/>
          <a:chOff x="0" y="0"/>
          <a:chExt cx="0" cy="0"/>
        </a:xfrm>
      </p:grpSpPr>
      <p:grpSp>
        <p:nvGrpSpPr>
          <p:cNvPr id="471" name="Google Shape;471;p35"/>
          <p:cNvGrpSpPr/>
          <p:nvPr/>
        </p:nvGrpSpPr>
        <p:grpSpPr>
          <a:xfrm>
            <a:off x="277607" y="4745493"/>
            <a:ext cx="8626887" cy="1008540"/>
            <a:chOff x="0" y="0"/>
            <a:chExt cx="23005033" cy="2689440"/>
          </a:xfrm>
        </p:grpSpPr>
        <p:pic>
          <p:nvPicPr>
            <p:cNvPr id="472" name="Google Shape;472;p35"/>
            <p:cNvPicPr preferRelativeResize="0"/>
            <p:nvPr/>
          </p:nvPicPr>
          <p:blipFill rotWithShape="1">
            <a:blip r:embed="rId3">
              <a:alphaModFix amt="80000"/>
            </a:blip>
            <a:srcRect b="0" l="0" r="0" t="0"/>
            <a:stretch/>
          </p:blipFill>
          <p:spPr>
            <a:xfrm>
              <a:off x="16760969" y="0"/>
              <a:ext cx="2891870" cy="2689440"/>
            </a:xfrm>
            <a:prstGeom prst="rect">
              <a:avLst/>
            </a:prstGeom>
            <a:noFill/>
            <a:ln>
              <a:noFill/>
            </a:ln>
          </p:spPr>
        </p:pic>
        <p:pic>
          <p:nvPicPr>
            <p:cNvPr id="473" name="Google Shape;473;p35"/>
            <p:cNvPicPr preferRelativeResize="0"/>
            <p:nvPr/>
          </p:nvPicPr>
          <p:blipFill rotWithShape="1">
            <a:blip r:embed="rId3">
              <a:alphaModFix amt="80000"/>
            </a:blip>
            <a:srcRect b="0" l="0" r="0" t="0"/>
            <a:stretch/>
          </p:blipFill>
          <p:spPr>
            <a:xfrm>
              <a:off x="13408776" y="0"/>
              <a:ext cx="2891870" cy="2689440"/>
            </a:xfrm>
            <a:prstGeom prst="rect">
              <a:avLst/>
            </a:prstGeom>
            <a:noFill/>
            <a:ln>
              <a:noFill/>
            </a:ln>
          </p:spPr>
        </p:pic>
        <p:pic>
          <p:nvPicPr>
            <p:cNvPr id="474" name="Google Shape;474;p35"/>
            <p:cNvPicPr preferRelativeResize="0"/>
            <p:nvPr/>
          </p:nvPicPr>
          <p:blipFill rotWithShape="1">
            <a:blip r:embed="rId3">
              <a:alphaModFix amt="80000"/>
            </a:blip>
            <a:srcRect b="0" l="0" r="0" t="0"/>
            <a:stretch/>
          </p:blipFill>
          <p:spPr>
            <a:xfrm>
              <a:off x="10056582" y="0"/>
              <a:ext cx="2891870" cy="2689440"/>
            </a:xfrm>
            <a:prstGeom prst="rect">
              <a:avLst/>
            </a:prstGeom>
            <a:noFill/>
            <a:ln>
              <a:noFill/>
            </a:ln>
          </p:spPr>
        </p:pic>
        <p:pic>
          <p:nvPicPr>
            <p:cNvPr id="475" name="Google Shape;475;p35"/>
            <p:cNvPicPr preferRelativeResize="0"/>
            <p:nvPr/>
          </p:nvPicPr>
          <p:blipFill rotWithShape="1">
            <a:blip r:embed="rId3">
              <a:alphaModFix amt="80000"/>
            </a:blip>
            <a:srcRect b="0" l="0" r="0" t="0"/>
            <a:stretch/>
          </p:blipFill>
          <p:spPr>
            <a:xfrm>
              <a:off x="20113163" y="0"/>
              <a:ext cx="2891870" cy="2689440"/>
            </a:xfrm>
            <a:prstGeom prst="rect">
              <a:avLst/>
            </a:prstGeom>
            <a:noFill/>
            <a:ln>
              <a:noFill/>
            </a:ln>
          </p:spPr>
        </p:pic>
        <p:pic>
          <p:nvPicPr>
            <p:cNvPr id="476" name="Google Shape;476;p35"/>
            <p:cNvPicPr preferRelativeResize="0"/>
            <p:nvPr/>
          </p:nvPicPr>
          <p:blipFill rotWithShape="1">
            <a:blip r:embed="rId3">
              <a:alphaModFix amt="80000"/>
            </a:blip>
            <a:srcRect b="0" l="0" r="0" t="0"/>
            <a:stretch/>
          </p:blipFill>
          <p:spPr>
            <a:xfrm>
              <a:off x="6704388" y="0"/>
              <a:ext cx="2891870" cy="2689440"/>
            </a:xfrm>
            <a:prstGeom prst="rect">
              <a:avLst/>
            </a:prstGeom>
            <a:noFill/>
            <a:ln>
              <a:noFill/>
            </a:ln>
          </p:spPr>
        </p:pic>
        <p:pic>
          <p:nvPicPr>
            <p:cNvPr id="477" name="Google Shape;477;p35"/>
            <p:cNvPicPr preferRelativeResize="0"/>
            <p:nvPr/>
          </p:nvPicPr>
          <p:blipFill rotWithShape="1">
            <a:blip r:embed="rId3">
              <a:alphaModFix amt="80000"/>
            </a:blip>
            <a:srcRect b="0" l="0" r="0" t="0"/>
            <a:stretch/>
          </p:blipFill>
          <p:spPr>
            <a:xfrm>
              <a:off x="3352194" y="0"/>
              <a:ext cx="2891870" cy="2689440"/>
            </a:xfrm>
            <a:prstGeom prst="rect">
              <a:avLst/>
            </a:prstGeom>
            <a:noFill/>
            <a:ln>
              <a:noFill/>
            </a:ln>
          </p:spPr>
        </p:pic>
        <p:pic>
          <p:nvPicPr>
            <p:cNvPr id="478" name="Google Shape;478;p35"/>
            <p:cNvPicPr preferRelativeResize="0"/>
            <p:nvPr/>
          </p:nvPicPr>
          <p:blipFill rotWithShape="1">
            <a:blip r:embed="rId3">
              <a:alphaModFix amt="80000"/>
            </a:blip>
            <a:srcRect b="0" l="0" r="0" t="0"/>
            <a:stretch/>
          </p:blipFill>
          <p:spPr>
            <a:xfrm>
              <a:off x="0" y="0"/>
              <a:ext cx="2891870" cy="2689440"/>
            </a:xfrm>
            <a:prstGeom prst="rect">
              <a:avLst/>
            </a:prstGeom>
            <a:noFill/>
            <a:ln>
              <a:noFill/>
            </a:ln>
          </p:spPr>
        </p:pic>
      </p:grpSp>
      <p:grpSp>
        <p:nvGrpSpPr>
          <p:cNvPr id="479" name="Google Shape;479;p35"/>
          <p:cNvGrpSpPr/>
          <p:nvPr/>
        </p:nvGrpSpPr>
        <p:grpSpPr>
          <a:xfrm rot="1153639">
            <a:off x="489957" y="4407024"/>
            <a:ext cx="1771569" cy="1683961"/>
            <a:chOff x="0" y="0"/>
            <a:chExt cx="4723947" cy="4490339"/>
          </a:xfrm>
        </p:grpSpPr>
        <p:sp>
          <p:nvSpPr>
            <p:cNvPr id="480" name="Google Shape;480;p35"/>
            <p:cNvSpPr/>
            <p:nvPr/>
          </p:nvSpPr>
          <p:spPr>
            <a:xfrm>
              <a:off x="644072" y="410464"/>
              <a:ext cx="4079875" cy="4079875"/>
            </a:xfrm>
            <a:custGeom>
              <a:rect b="b" l="l" r="r" t="t"/>
              <a:pathLst>
                <a:path extrusionOk="0" h="6350000" w="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pic>
          <p:nvPicPr>
            <p:cNvPr id="481" name="Google Shape;481;p35"/>
            <p:cNvPicPr preferRelativeResize="0"/>
            <p:nvPr/>
          </p:nvPicPr>
          <p:blipFill rotWithShape="1">
            <a:blip r:embed="rId4">
              <a:alphaModFix/>
            </a:blip>
            <a:srcRect b="318" l="0" r="0" t="0"/>
            <a:stretch/>
          </p:blipFill>
          <p:spPr>
            <a:xfrm>
              <a:off x="0" y="0"/>
              <a:ext cx="4083273" cy="4091976"/>
            </a:xfrm>
            <a:prstGeom prst="rect">
              <a:avLst/>
            </a:prstGeom>
            <a:noFill/>
            <a:ln>
              <a:noFill/>
            </a:ln>
          </p:spPr>
        </p:pic>
      </p:grpSp>
      <p:grpSp>
        <p:nvGrpSpPr>
          <p:cNvPr id="482" name="Google Shape;482;p35"/>
          <p:cNvGrpSpPr/>
          <p:nvPr/>
        </p:nvGrpSpPr>
        <p:grpSpPr>
          <a:xfrm>
            <a:off x="327876" y="-617691"/>
            <a:ext cx="8626887" cy="1008540"/>
            <a:chOff x="0" y="0"/>
            <a:chExt cx="23005033" cy="2689440"/>
          </a:xfrm>
        </p:grpSpPr>
        <p:pic>
          <p:nvPicPr>
            <p:cNvPr id="483" name="Google Shape;483;p35"/>
            <p:cNvPicPr preferRelativeResize="0"/>
            <p:nvPr/>
          </p:nvPicPr>
          <p:blipFill rotWithShape="1">
            <a:blip r:embed="rId3">
              <a:alphaModFix amt="80000"/>
            </a:blip>
            <a:srcRect b="0" l="0" r="0" t="0"/>
            <a:stretch/>
          </p:blipFill>
          <p:spPr>
            <a:xfrm>
              <a:off x="16760969" y="0"/>
              <a:ext cx="2891870" cy="2689440"/>
            </a:xfrm>
            <a:prstGeom prst="rect">
              <a:avLst/>
            </a:prstGeom>
            <a:noFill/>
            <a:ln>
              <a:noFill/>
            </a:ln>
          </p:spPr>
        </p:pic>
        <p:pic>
          <p:nvPicPr>
            <p:cNvPr id="484" name="Google Shape;484;p35"/>
            <p:cNvPicPr preferRelativeResize="0"/>
            <p:nvPr/>
          </p:nvPicPr>
          <p:blipFill rotWithShape="1">
            <a:blip r:embed="rId3">
              <a:alphaModFix amt="80000"/>
            </a:blip>
            <a:srcRect b="0" l="0" r="0" t="0"/>
            <a:stretch/>
          </p:blipFill>
          <p:spPr>
            <a:xfrm>
              <a:off x="13408776" y="0"/>
              <a:ext cx="2891870" cy="2689440"/>
            </a:xfrm>
            <a:prstGeom prst="rect">
              <a:avLst/>
            </a:prstGeom>
            <a:noFill/>
            <a:ln>
              <a:noFill/>
            </a:ln>
          </p:spPr>
        </p:pic>
        <p:pic>
          <p:nvPicPr>
            <p:cNvPr id="485" name="Google Shape;485;p35"/>
            <p:cNvPicPr preferRelativeResize="0"/>
            <p:nvPr/>
          </p:nvPicPr>
          <p:blipFill rotWithShape="1">
            <a:blip r:embed="rId3">
              <a:alphaModFix amt="80000"/>
            </a:blip>
            <a:srcRect b="0" l="0" r="0" t="0"/>
            <a:stretch/>
          </p:blipFill>
          <p:spPr>
            <a:xfrm>
              <a:off x="10056582" y="0"/>
              <a:ext cx="2891870" cy="2689440"/>
            </a:xfrm>
            <a:prstGeom prst="rect">
              <a:avLst/>
            </a:prstGeom>
            <a:noFill/>
            <a:ln>
              <a:noFill/>
            </a:ln>
          </p:spPr>
        </p:pic>
        <p:pic>
          <p:nvPicPr>
            <p:cNvPr id="486" name="Google Shape;486;p35"/>
            <p:cNvPicPr preferRelativeResize="0"/>
            <p:nvPr/>
          </p:nvPicPr>
          <p:blipFill rotWithShape="1">
            <a:blip r:embed="rId3">
              <a:alphaModFix amt="80000"/>
            </a:blip>
            <a:srcRect b="0" l="0" r="0" t="0"/>
            <a:stretch/>
          </p:blipFill>
          <p:spPr>
            <a:xfrm>
              <a:off x="20113163" y="0"/>
              <a:ext cx="2891870" cy="2689440"/>
            </a:xfrm>
            <a:prstGeom prst="rect">
              <a:avLst/>
            </a:prstGeom>
            <a:noFill/>
            <a:ln>
              <a:noFill/>
            </a:ln>
          </p:spPr>
        </p:pic>
        <p:pic>
          <p:nvPicPr>
            <p:cNvPr id="487" name="Google Shape;487;p35"/>
            <p:cNvPicPr preferRelativeResize="0"/>
            <p:nvPr/>
          </p:nvPicPr>
          <p:blipFill rotWithShape="1">
            <a:blip r:embed="rId3">
              <a:alphaModFix amt="80000"/>
            </a:blip>
            <a:srcRect b="0" l="0" r="0" t="0"/>
            <a:stretch/>
          </p:blipFill>
          <p:spPr>
            <a:xfrm>
              <a:off x="6704388" y="0"/>
              <a:ext cx="2891870" cy="2689440"/>
            </a:xfrm>
            <a:prstGeom prst="rect">
              <a:avLst/>
            </a:prstGeom>
            <a:noFill/>
            <a:ln>
              <a:noFill/>
            </a:ln>
          </p:spPr>
        </p:pic>
        <p:pic>
          <p:nvPicPr>
            <p:cNvPr id="488" name="Google Shape;488;p35"/>
            <p:cNvPicPr preferRelativeResize="0"/>
            <p:nvPr/>
          </p:nvPicPr>
          <p:blipFill rotWithShape="1">
            <a:blip r:embed="rId3">
              <a:alphaModFix amt="80000"/>
            </a:blip>
            <a:srcRect b="0" l="0" r="0" t="0"/>
            <a:stretch/>
          </p:blipFill>
          <p:spPr>
            <a:xfrm>
              <a:off x="3352194" y="0"/>
              <a:ext cx="2891870" cy="2689440"/>
            </a:xfrm>
            <a:prstGeom prst="rect">
              <a:avLst/>
            </a:prstGeom>
            <a:noFill/>
            <a:ln>
              <a:noFill/>
            </a:ln>
          </p:spPr>
        </p:pic>
        <p:pic>
          <p:nvPicPr>
            <p:cNvPr id="489" name="Google Shape;489;p35"/>
            <p:cNvPicPr preferRelativeResize="0"/>
            <p:nvPr/>
          </p:nvPicPr>
          <p:blipFill rotWithShape="1">
            <a:blip r:embed="rId3">
              <a:alphaModFix amt="80000"/>
            </a:blip>
            <a:srcRect b="0" l="0" r="0" t="0"/>
            <a:stretch/>
          </p:blipFill>
          <p:spPr>
            <a:xfrm>
              <a:off x="0" y="0"/>
              <a:ext cx="2891870" cy="2689440"/>
            </a:xfrm>
            <a:prstGeom prst="rect">
              <a:avLst/>
            </a:prstGeom>
            <a:noFill/>
            <a:ln>
              <a:noFill/>
            </a:ln>
          </p:spPr>
        </p:pic>
      </p:grpSp>
      <p:sp>
        <p:nvSpPr>
          <p:cNvPr id="490" name="Google Shape;490;p35"/>
          <p:cNvSpPr/>
          <p:nvPr/>
        </p:nvSpPr>
        <p:spPr>
          <a:xfrm>
            <a:off x="0" y="0"/>
            <a:ext cx="1193100" cy="5143500"/>
          </a:xfrm>
          <a:prstGeom prst="rect">
            <a:avLst/>
          </a:prstGeom>
          <a:solidFill>
            <a:srgbClr val="A100FF"/>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grpSp>
        <p:nvGrpSpPr>
          <p:cNvPr id="491" name="Google Shape;491;p35"/>
          <p:cNvGrpSpPr/>
          <p:nvPr/>
        </p:nvGrpSpPr>
        <p:grpSpPr>
          <a:xfrm>
            <a:off x="8257623" y="-842575"/>
            <a:ext cx="1771480" cy="1683877"/>
            <a:chOff x="0" y="0"/>
            <a:chExt cx="4723947" cy="4490339"/>
          </a:xfrm>
        </p:grpSpPr>
        <p:sp>
          <p:nvSpPr>
            <p:cNvPr id="492" name="Google Shape;492;p35"/>
            <p:cNvSpPr/>
            <p:nvPr/>
          </p:nvSpPr>
          <p:spPr>
            <a:xfrm>
              <a:off x="644072" y="410464"/>
              <a:ext cx="4079875" cy="4079875"/>
            </a:xfrm>
            <a:custGeom>
              <a:rect b="b" l="l" r="r" t="t"/>
              <a:pathLst>
                <a:path extrusionOk="0" h="6350000" w="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pic>
          <p:nvPicPr>
            <p:cNvPr id="493" name="Google Shape;493;p35"/>
            <p:cNvPicPr preferRelativeResize="0"/>
            <p:nvPr/>
          </p:nvPicPr>
          <p:blipFill rotWithShape="1">
            <a:blip r:embed="rId4">
              <a:alphaModFix/>
            </a:blip>
            <a:srcRect b="318" l="0" r="0" t="0"/>
            <a:stretch/>
          </p:blipFill>
          <p:spPr>
            <a:xfrm>
              <a:off x="0" y="0"/>
              <a:ext cx="4083273" cy="4091976"/>
            </a:xfrm>
            <a:prstGeom prst="rect">
              <a:avLst/>
            </a:prstGeom>
            <a:noFill/>
            <a:ln>
              <a:noFill/>
            </a:ln>
          </p:spPr>
        </p:pic>
      </p:grpSp>
      <p:pic>
        <p:nvPicPr>
          <p:cNvPr id="494" name="Google Shape;494;p35"/>
          <p:cNvPicPr preferRelativeResize="0"/>
          <p:nvPr/>
        </p:nvPicPr>
        <p:blipFill rotWithShape="1">
          <a:blip r:embed="rId5">
            <a:alphaModFix/>
          </a:blip>
          <a:srcRect b="1578" l="0" r="0" t="1569"/>
          <a:stretch/>
        </p:blipFill>
        <p:spPr>
          <a:xfrm>
            <a:off x="1838775" y="497150"/>
            <a:ext cx="6518925" cy="39550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2" name="Shape 502"/>
        <p:cNvGrpSpPr/>
        <p:nvPr/>
      </p:nvGrpSpPr>
      <p:grpSpPr>
        <a:xfrm>
          <a:off x="0" y="0"/>
          <a:ext cx="0" cy="0"/>
          <a:chOff x="0" y="0"/>
          <a:chExt cx="0" cy="0"/>
        </a:xfrm>
      </p:grpSpPr>
      <p:pic>
        <p:nvPicPr>
          <p:cNvPr id="503" name="Google Shape;503;p36"/>
          <p:cNvPicPr preferRelativeResize="0"/>
          <p:nvPr/>
        </p:nvPicPr>
        <p:blipFill rotWithShape="1">
          <a:blip r:embed="rId3">
            <a:alphaModFix/>
          </a:blip>
          <a:srcRect b="0" l="0" r="0" t="0"/>
          <a:stretch/>
        </p:blipFill>
        <p:spPr>
          <a:xfrm rot="5400000">
            <a:off x="5071809" y="2501851"/>
            <a:ext cx="471233" cy="139799"/>
          </a:xfrm>
          <a:prstGeom prst="rect">
            <a:avLst/>
          </a:prstGeom>
          <a:noFill/>
          <a:ln>
            <a:noFill/>
          </a:ln>
        </p:spPr>
      </p:pic>
      <p:pic>
        <p:nvPicPr>
          <p:cNvPr id="504" name="Google Shape;504;p36"/>
          <p:cNvPicPr preferRelativeResize="0"/>
          <p:nvPr/>
        </p:nvPicPr>
        <p:blipFill rotWithShape="1">
          <a:blip r:embed="rId3">
            <a:alphaModFix/>
          </a:blip>
          <a:srcRect b="0" l="0" r="0" t="0"/>
          <a:stretch/>
        </p:blipFill>
        <p:spPr>
          <a:xfrm rot="5400000">
            <a:off x="5071809" y="1113666"/>
            <a:ext cx="471233" cy="139799"/>
          </a:xfrm>
          <a:prstGeom prst="rect">
            <a:avLst/>
          </a:prstGeom>
          <a:noFill/>
          <a:ln>
            <a:noFill/>
          </a:ln>
        </p:spPr>
      </p:pic>
      <p:pic>
        <p:nvPicPr>
          <p:cNvPr id="505" name="Google Shape;505;p36"/>
          <p:cNvPicPr preferRelativeResize="0"/>
          <p:nvPr/>
        </p:nvPicPr>
        <p:blipFill rotWithShape="1">
          <a:blip r:embed="rId3">
            <a:alphaModFix/>
          </a:blip>
          <a:srcRect b="0" l="0" r="0" t="0"/>
          <a:stretch/>
        </p:blipFill>
        <p:spPr>
          <a:xfrm rot="5400000">
            <a:off x="5071809" y="3890035"/>
            <a:ext cx="471233" cy="139799"/>
          </a:xfrm>
          <a:prstGeom prst="rect">
            <a:avLst/>
          </a:prstGeom>
          <a:noFill/>
          <a:ln>
            <a:noFill/>
          </a:ln>
        </p:spPr>
      </p:pic>
      <p:pic>
        <p:nvPicPr>
          <p:cNvPr id="506" name="Google Shape;506;p36"/>
          <p:cNvPicPr preferRelativeResize="0"/>
          <p:nvPr/>
        </p:nvPicPr>
        <p:blipFill rotWithShape="1">
          <a:blip r:embed="rId4">
            <a:alphaModFix/>
          </a:blip>
          <a:srcRect b="1617" l="4068" r="4069" t="1616"/>
          <a:stretch/>
        </p:blipFill>
        <p:spPr>
          <a:xfrm>
            <a:off x="2719149" y="580903"/>
            <a:ext cx="2518377" cy="3981695"/>
          </a:xfrm>
          <a:prstGeom prst="rect">
            <a:avLst/>
          </a:prstGeom>
          <a:noFill/>
          <a:ln>
            <a:noFill/>
          </a:ln>
        </p:spPr>
      </p:pic>
      <p:sp>
        <p:nvSpPr>
          <p:cNvPr id="507" name="Google Shape;507;p36"/>
          <p:cNvSpPr txBox="1"/>
          <p:nvPr/>
        </p:nvSpPr>
        <p:spPr>
          <a:xfrm>
            <a:off x="228600" y="2269800"/>
            <a:ext cx="2351700" cy="5694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lang="en" sz="3700">
                <a:solidFill>
                  <a:srgbClr val="000000"/>
                </a:solidFill>
                <a:latin typeface="Montserrat Medium"/>
                <a:ea typeface="Montserrat Medium"/>
                <a:cs typeface="Montserrat Medium"/>
                <a:sym typeface="Montserrat Medium"/>
              </a:rPr>
              <a:t>Summary</a:t>
            </a:r>
            <a:endParaRPr sz="400">
              <a:latin typeface="Montserrat Medium"/>
              <a:ea typeface="Montserrat Medium"/>
              <a:cs typeface="Montserrat Medium"/>
              <a:sym typeface="Montserrat Medium"/>
            </a:endParaRPr>
          </a:p>
        </p:txBody>
      </p:sp>
      <p:grpSp>
        <p:nvGrpSpPr>
          <p:cNvPr id="508" name="Google Shape;508;p36"/>
          <p:cNvGrpSpPr/>
          <p:nvPr/>
        </p:nvGrpSpPr>
        <p:grpSpPr>
          <a:xfrm>
            <a:off x="163516" y="4740713"/>
            <a:ext cx="4855669" cy="1008540"/>
            <a:chOff x="0" y="0"/>
            <a:chExt cx="12948452" cy="2689439"/>
          </a:xfrm>
        </p:grpSpPr>
        <p:pic>
          <p:nvPicPr>
            <p:cNvPr id="509" name="Google Shape;509;p36"/>
            <p:cNvPicPr preferRelativeResize="0"/>
            <p:nvPr/>
          </p:nvPicPr>
          <p:blipFill rotWithShape="1">
            <a:blip r:embed="rId5">
              <a:alphaModFix amt="80000"/>
            </a:blip>
            <a:srcRect b="0" l="0" r="0" t="0"/>
            <a:stretch/>
          </p:blipFill>
          <p:spPr>
            <a:xfrm>
              <a:off x="10056582" y="0"/>
              <a:ext cx="2891870" cy="2689439"/>
            </a:xfrm>
            <a:prstGeom prst="rect">
              <a:avLst/>
            </a:prstGeom>
            <a:noFill/>
            <a:ln>
              <a:noFill/>
            </a:ln>
          </p:spPr>
        </p:pic>
        <p:pic>
          <p:nvPicPr>
            <p:cNvPr id="510" name="Google Shape;510;p36"/>
            <p:cNvPicPr preferRelativeResize="0"/>
            <p:nvPr/>
          </p:nvPicPr>
          <p:blipFill rotWithShape="1">
            <a:blip r:embed="rId5">
              <a:alphaModFix amt="80000"/>
            </a:blip>
            <a:srcRect b="0" l="0" r="0" t="0"/>
            <a:stretch/>
          </p:blipFill>
          <p:spPr>
            <a:xfrm>
              <a:off x="6704388" y="0"/>
              <a:ext cx="2891870" cy="2689439"/>
            </a:xfrm>
            <a:prstGeom prst="rect">
              <a:avLst/>
            </a:prstGeom>
            <a:noFill/>
            <a:ln>
              <a:noFill/>
            </a:ln>
          </p:spPr>
        </p:pic>
        <p:pic>
          <p:nvPicPr>
            <p:cNvPr id="511" name="Google Shape;511;p36"/>
            <p:cNvPicPr preferRelativeResize="0"/>
            <p:nvPr/>
          </p:nvPicPr>
          <p:blipFill rotWithShape="1">
            <a:blip r:embed="rId5">
              <a:alphaModFix amt="80000"/>
            </a:blip>
            <a:srcRect b="0" l="0" r="0" t="0"/>
            <a:stretch/>
          </p:blipFill>
          <p:spPr>
            <a:xfrm>
              <a:off x="3352194" y="0"/>
              <a:ext cx="2891870" cy="2689439"/>
            </a:xfrm>
            <a:prstGeom prst="rect">
              <a:avLst/>
            </a:prstGeom>
            <a:noFill/>
            <a:ln>
              <a:noFill/>
            </a:ln>
          </p:spPr>
        </p:pic>
        <p:pic>
          <p:nvPicPr>
            <p:cNvPr id="512" name="Google Shape;512;p36"/>
            <p:cNvPicPr preferRelativeResize="0"/>
            <p:nvPr/>
          </p:nvPicPr>
          <p:blipFill rotWithShape="1">
            <a:blip r:embed="rId5">
              <a:alphaModFix amt="80000"/>
            </a:blip>
            <a:srcRect b="0" l="0" r="0" t="0"/>
            <a:stretch/>
          </p:blipFill>
          <p:spPr>
            <a:xfrm>
              <a:off x="0" y="0"/>
              <a:ext cx="2891870" cy="2689439"/>
            </a:xfrm>
            <a:prstGeom prst="rect">
              <a:avLst/>
            </a:prstGeom>
            <a:noFill/>
            <a:ln>
              <a:noFill/>
            </a:ln>
          </p:spPr>
        </p:pic>
      </p:grpSp>
      <p:grpSp>
        <p:nvGrpSpPr>
          <p:cNvPr id="513" name="Google Shape;513;p36"/>
          <p:cNvGrpSpPr/>
          <p:nvPr/>
        </p:nvGrpSpPr>
        <p:grpSpPr>
          <a:xfrm>
            <a:off x="163516" y="-589802"/>
            <a:ext cx="4855669" cy="1008540"/>
            <a:chOff x="0" y="0"/>
            <a:chExt cx="12948452" cy="2689439"/>
          </a:xfrm>
        </p:grpSpPr>
        <p:pic>
          <p:nvPicPr>
            <p:cNvPr id="514" name="Google Shape;514;p36"/>
            <p:cNvPicPr preferRelativeResize="0"/>
            <p:nvPr/>
          </p:nvPicPr>
          <p:blipFill rotWithShape="1">
            <a:blip r:embed="rId5">
              <a:alphaModFix amt="80000"/>
            </a:blip>
            <a:srcRect b="0" l="0" r="0" t="0"/>
            <a:stretch/>
          </p:blipFill>
          <p:spPr>
            <a:xfrm>
              <a:off x="10056582" y="0"/>
              <a:ext cx="2891870" cy="2689439"/>
            </a:xfrm>
            <a:prstGeom prst="rect">
              <a:avLst/>
            </a:prstGeom>
            <a:noFill/>
            <a:ln>
              <a:noFill/>
            </a:ln>
          </p:spPr>
        </p:pic>
        <p:pic>
          <p:nvPicPr>
            <p:cNvPr id="515" name="Google Shape;515;p36"/>
            <p:cNvPicPr preferRelativeResize="0"/>
            <p:nvPr/>
          </p:nvPicPr>
          <p:blipFill rotWithShape="1">
            <a:blip r:embed="rId5">
              <a:alphaModFix amt="80000"/>
            </a:blip>
            <a:srcRect b="0" l="0" r="0" t="0"/>
            <a:stretch/>
          </p:blipFill>
          <p:spPr>
            <a:xfrm>
              <a:off x="6704388" y="0"/>
              <a:ext cx="2891870" cy="2689439"/>
            </a:xfrm>
            <a:prstGeom prst="rect">
              <a:avLst/>
            </a:prstGeom>
            <a:noFill/>
            <a:ln>
              <a:noFill/>
            </a:ln>
          </p:spPr>
        </p:pic>
        <p:pic>
          <p:nvPicPr>
            <p:cNvPr id="516" name="Google Shape;516;p36"/>
            <p:cNvPicPr preferRelativeResize="0"/>
            <p:nvPr/>
          </p:nvPicPr>
          <p:blipFill rotWithShape="1">
            <a:blip r:embed="rId5">
              <a:alphaModFix amt="80000"/>
            </a:blip>
            <a:srcRect b="0" l="0" r="0" t="0"/>
            <a:stretch/>
          </p:blipFill>
          <p:spPr>
            <a:xfrm>
              <a:off x="3352194" y="0"/>
              <a:ext cx="2891870" cy="2689439"/>
            </a:xfrm>
            <a:prstGeom prst="rect">
              <a:avLst/>
            </a:prstGeom>
            <a:noFill/>
            <a:ln>
              <a:noFill/>
            </a:ln>
          </p:spPr>
        </p:pic>
        <p:pic>
          <p:nvPicPr>
            <p:cNvPr id="517" name="Google Shape;517;p36"/>
            <p:cNvPicPr preferRelativeResize="0"/>
            <p:nvPr/>
          </p:nvPicPr>
          <p:blipFill rotWithShape="1">
            <a:blip r:embed="rId5">
              <a:alphaModFix amt="80000"/>
            </a:blip>
            <a:srcRect b="0" l="0" r="0" t="0"/>
            <a:stretch/>
          </p:blipFill>
          <p:spPr>
            <a:xfrm>
              <a:off x="0" y="0"/>
              <a:ext cx="2891870" cy="2689439"/>
            </a:xfrm>
            <a:prstGeom prst="rect">
              <a:avLst/>
            </a:prstGeom>
            <a:noFill/>
            <a:ln>
              <a:noFill/>
            </a:ln>
          </p:spPr>
        </p:pic>
      </p:grpSp>
      <p:grpSp>
        <p:nvGrpSpPr>
          <p:cNvPr id="518" name="Google Shape;518;p36"/>
          <p:cNvGrpSpPr/>
          <p:nvPr/>
        </p:nvGrpSpPr>
        <p:grpSpPr>
          <a:xfrm>
            <a:off x="5564075" y="518222"/>
            <a:ext cx="3216000" cy="4158829"/>
            <a:chOff x="5564075" y="528210"/>
            <a:chExt cx="3216000" cy="4158829"/>
          </a:xfrm>
        </p:grpSpPr>
        <p:grpSp>
          <p:nvGrpSpPr>
            <p:cNvPr id="519" name="Google Shape;519;p36"/>
            <p:cNvGrpSpPr/>
            <p:nvPr/>
          </p:nvGrpSpPr>
          <p:grpSpPr>
            <a:xfrm>
              <a:off x="5790917" y="3482434"/>
              <a:ext cx="2838713" cy="431256"/>
              <a:chOff x="0" y="-47625"/>
              <a:chExt cx="7569900" cy="1150015"/>
            </a:xfrm>
          </p:grpSpPr>
          <p:sp>
            <p:nvSpPr>
              <p:cNvPr id="520" name="Google Shape;520;p36"/>
              <p:cNvSpPr txBox="1"/>
              <p:nvPr/>
            </p:nvSpPr>
            <p:spPr>
              <a:xfrm>
                <a:off x="0" y="691990"/>
                <a:ext cx="7569900" cy="4104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t/>
                </a:r>
                <a:endParaRPr sz="1000">
                  <a:solidFill>
                    <a:srgbClr val="000000"/>
                  </a:solidFill>
                  <a:latin typeface="Arial"/>
                  <a:ea typeface="Arial"/>
                  <a:cs typeface="Arial"/>
                  <a:sym typeface="Arial"/>
                </a:endParaRPr>
              </a:p>
            </p:txBody>
          </p:sp>
          <p:sp>
            <p:nvSpPr>
              <p:cNvPr id="521" name="Google Shape;521;p36"/>
              <p:cNvSpPr txBox="1"/>
              <p:nvPr/>
            </p:nvSpPr>
            <p:spPr>
              <a:xfrm>
                <a:off x="0" y="-47625"/>
                <a:ext cx="7569900" cy="4515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t/>
                </a:r>
                <a:endParaRPr sz="1100">
                  <a:solidFill>
                    <a:srgbClr val="000000"/>
                  </a:solidFill>
                  <a:latin typeface="Arial"/>
                  <a:ea typeface="Arial"/>
                  <a:cs typeface="Arial"/>
                  <a:sym typeface="Arial"/>
                </a:endParaRPr>
              </a:p>
            </p:txBody>
          </p:sp>
        </p:grpSp>
        <p:grpSp>
          <p:nvGrpSpPr>
            <p:cNvPr id="522" name="Google Shape;522;p36"/>
            <p:cNvGrpSpPr/>
            <p:nvPr/>
          </p:nvGrpSpPr>
          <p:grpSpPr>
            <a:xfrm>
              <a:off x="5564075" y="528210"/>
              <a:ext cx="3216000" cy="1323154"/>
              <a:chOff x="5564075" y="335860"/>
              <a:chExt cx="3216000" cy="1323154"/>
            </a:xfrm>
          </p:grpSpPr>
          <p:grpSp>
            <p:nvGrpSpPr>
              <p:cNvPr id="523" name="Google Shape;523;p36"/>
              <p:cNvGrpSpPr/>
              <p:nvPr/>
            </p:nvGrpSpPr>
            <p:grpSpPr>
              <a:xfrm>
                <a:off x="5790917" y="790215"/>
                <a:ext cx="2838713" cy="431256"/>
                <a:chOff x="0" y="-47625"/>
                <a:chExt cx="7569900" cy="1150015"/>
              </a:xfrm>
            </p:grpSpPr>
            <p:sp>
              <p:nvSpPr>
                <p:cNvPr id="524" name="Google Shape;524;p36"/>
                <p:cNvSpPr txBox="1"/>
                <p:nvPr/>
              </p:nvSpPr>
              <p:spPr>
                <a:xfrm>
                  <a:off x="0" y="691990"/>
                  <a:ext cx="7569900" cy="4104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t/>
                  </a:r>
                  <a:endParaRPr sz="1000">
                    <a:solidFill>
                      <a:srgbClr val="000000"/>
                    </a:solidFill>
                    <a:latin typeface="Arial"/>
                    <a:ea typeface="Arial"/>
                    <a:cs typeface="Arial"/>
                    <a:sym typeface="Arial"/>
                  </a:endParaRPr>
                </a:p>
              </p:txBody>
            </p:sp>
            <p:sp>
              <p:nvSpPr>
                <p:cNvPr id="525" name="Google Shape;525;p36"/>
                <p:cNvSpPr txBox="1"/>
                <p:nvPr/>
              </p:nvSpPr>
              <p:spPr>
                <a:xfrm>
                  <a:off x="0" y="-47625"/>
                  <a:ext cx="7569900" cy="4515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t/>
                  </a:r>
                  <a:endParaRPr sz="1100">
                    <a:solidFill>
                      <a:srgbClr val="000000"/>
                    </a:solidFill>
                    <a:latin typeface="Arial"/>
                    <a:ea typeface="Arial"/>
                    <a:cs typeface="Arial"/>
                    <a:sym typeface="Arial"/>
                  </a:endParaRPr>
                </a:p>
              </p:txBody>
            </p:sp>
          </p:grpSp>
          <p:sp>
            <p:nvSpPr>
              <p:cNvPr id="526" name="Google Shape;526;p36"/>
              <p:cNvSpPr txBox="1"/>
              <p:nvPr/>
            </p:nvSpPr>
            <p:spPr>
              <a:xfrm>
                <a:off x="5564075" y="650414"/>
                <a:ext cx="3216000" cy="1008600"/>
              </a:xfrm>
              <a:prstGeom prst="rect">
                <a:avLst/>
              </a:prstGeom>
              <a:no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chemeClr val="dk1"/>
                    </a:solidFill>
                    <a:latin typeface="Montserrat Medium"/>
                    <a:ea typeface="Montserrat Medium"/>
                    <a:cs typeface="Montserrat Medium"/>
                    <a:sym typeface="Montserrat Medium"/>
                  </a:rPr>
                  <a:t>Animals is T</a:t>
                </a:r>
                <a:r>
                  <a:rPr lang="en" sz="1000">
                    <a:solidFill>
                      <a:schemeClr val="dk1"/>
                    </a:solidFill>
                    <a:latin typeface="Montserrat Medium"/>
                    <a:ea typeface="Montserrat Medium"/>
                    <a:cs typeface="Montserrat Medium"/>
                    <a:sym typeface="Montserrat Medium"/>
                  </a:rPr>
                  <a:t>op Category #1 selected out of 16 unique categories, which contributing 74,965 points. While, at the sa</a:t>
                </a:r>
                <a:r>
                  <a:rPr lang="en" sz="1000">
                    <a:solidFill>
                      <a:schemeClr val="dk1"/>
                    </a:solidFill>
                    <a:latin typeface="Montserrat Medium"/>
                    <a:ea typeface="Montserrat Medium"/>
                    <a:cs typeface="Montserrat Medium"/>
                    <a:sym typeface="Montserrat Medium"/>
                  </a:rPr>
                  <a:t>me time, is sharing</a:t>
                </a:r>
                <a:r>
                  <a:rPr lang="en" sz="1000">
                    <a:solidFill>
                      <a:schemeClr val="dk1"/>
                    </a:solidFill>
                    <a:latin typeface="Montserrat Medium"/>
                    <a:ea typeface="Montserrat Medium"/>
                    <a:cs typeface="Montserrat Medium"/>
                    <a:sym typeface="Montserrat Medium"/>
                  </a:rPr>
                  <a:t> 27,128 points to Photos.</a:t>
                </a:r>
                <a:endParaRPr sz="1000">
                  <a:solidFill>
                    <a:schemeClr val="dk1"/>
                  </a:solidFill>
                  <a:latin typeface="Montserrat Medium"/>
                  <a:ea typeface="Montserrat Medium"/>
                  <a:cs typeface="Montserrat Medium"/>
                  <a:sym typeface="Montserrat Medium"/>
                </a:endParaRPr>
              </a:p>
            </p:txBody>
          </p:sp>
          <p:sp>
            <p:nvSpPr>
              <p:cNvPr id="527" name="Google Shape;527;p36"/>
              <p:cNvSpPr txBox="1"/>
              <p:nvPr/>
            </p:nvSpPr>
            <p:spPr>
              <a:xfrm>
                <a:off x="5564075" y="335860"/>
                <a:ext cx="3216000" cy="282300"/>
              </a:xfrm>
              <a:prstGeom prst="rect">
                <a:avLst/>
              </a:prstGeom>
              <a:no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Montserrat Medium"/>
                    <a:ea typeface="Montserrat Medium"/>
                    <a:cs typeface="Montserrat Medium"/>
                    <a:sym typeface="Montserrat Medium"/>
                  </a:rPr>
                  <a:t>Analysis</a:t>
                </a:r>
                <a:endParaRPr sz="1200">
                  <a:solidFill>
                    <a:schemeClr val="dk1"/>
                  </a:solidFill>
                  <a:latin typeface="Montserrat Medium"/>
                  <a:ea typeface="Montserrat Medium"/>
                  <a:cs typeface="Montserrat Medium"/>
                  <a:sym typeface="Montserrat Medium"/>
                </a:endParaRPr>
              </a:p>
            </p:txBody>
          </p:sp>
        </p:grpSp>
        <p:grpSp>
          <p:nvGrpSpPr>
            <p:cNvPr id="528" name="Google Shape;528;p36"/>
            <p:cNvGrpSpPr/>
            <p:nvPr/>
          </p:nvGrpSpPr>
          <p:grpSpPr>
            <a:xfrm>
              <a:off x="5564075" y="1936060"/>
              <a:ext cx="3216000" cy="1323154"/>
              <a:chOff x="5564075" y="335860"/>
              <a:chExt cx="3216000" cy="1323154"/>
            </a:xfrm>
          </p:grpSpPr>
          <p:grpSp>
            <p:nvGrpSpPr>
              <p:cNvPr id="529" name="Google Shape;529;p36"/>
              <p:cNvGrpSpPr/>
              <p:nvPr/>
            </p:nvGrpSpPr>
            <p:grpSpPr>
              <a:xfrm>
                <a:off x="5790917" y="790215"/>
                <a:ext cx="2838713" cy="431256"/>
                <a:chOff x="0" y="-47625"/>
                <a:chExt cx="7569900" cy="1150015"/>
              </a:xfrm>
            </p:grpSpPr>
            <p:sp>
              <p:nvSpPr>
                <p:cNvPr id="530" name="Google Shape;530;p36"/>
                <p:cNvSpPr txBox="1"/>
                <p:nvPr/>
              </p:nvSpPr>
              <p:spPr>
                <a:xfrm>
                  <a:off x="0" y="691990"/>
                  <a:ext cx="7569900" cy="4104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t/>
                  </a:r>
                  <a:endParaRPr sz="1000">
                    <a:solidFill>
                      <a:srgbClr val="000000"/>
                    </a:solidFill>
                    <a:latin typeface="Arial"/>
                    <a:ea typeface="Arial"/>
                    <a:cs typeface="Arial"/>
                    <a:sym typeface="Arial"/>
                  </a:endParaRPr>
                </a:p>
              </p:txBody>
            </p:sp>
            <p:sp>
              <p:nvSpPr>
                <p:cNvPr id="531" name="Google Shape;531;p36"/>
                <p:cNvSpPr txBox="1"/>
                <p:nvPr/>
              </p:nvSpPr>
              <p:spPr>
                <a:xfrm>
                  <a:off x="0" y="-47625"/>
                  <a:ext cx="7569900" cy="4515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t/>
                  </a:r>
                  <a:endParaRPr sz="1100">
                    <a:solidFill>
                      <a:srgbClr val="000000"/>
                    </a:solidFill>
                    <a:latin typeface="Arial"/>
                    <a:ea typeface="Arial"/>
                    <a:cs typeface="Arial"/>
                    <a:sym typeface="Arial"/>
                  </a:endParaRPr>
                </a:p>
              </p:txBody>
            </p:sp>
          </p:grpSp>
          <p:sp>
            <p:nvSpPr>
              <p:cNvPr id="532" name="Google Shape;532;p36"/>
              <p:cNvSpPr txBox="1"/>
              <p:nvPr/>
            </p:nvSpPr>
            <p:spPr>
              <a:xfrm>
                <a:off x="5564075" y="650414"/>
                <a:ext cx="3216000" cy="1008600"/>
              </a:xfrm>
              <a:prstGeom prst="rect">
                <a:avLst/>
              </a:prstGeom>
              <a:no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chemeClr val="dk1"/>
                    </a:solidFill>
                    <a:latin typeface="Montserrat Medium"/>
                    <a:ea typeface="Montserrat Medium"/>
                    <a:cs typeface="Montserrat Medium"/>
                    <a:sym typeface="Montserrat Medium"/>
                  </a:rPr>
                  <a:t>The user base shows a preference for </a:t>
                </a:r>
                <a:r>
                  <a:rPr i="1" lang="en" sz="1000" u="sng">
                    <a:solidFill>
                      <a:schemeClr val="dk1"/>
                    </a:solidFill>
                    <a:latin typeface="Montserrat Medium"/>
                    <a:ea typeface="Montserrat Medium"/>
                    <a:cs typeface="Montserrat Medium"/>
                    <a:sym typeface="Montserrat Medium"/>
                  </a:rPr>
                  <a:t>Animals</a:t>
                </a:r>
                <a:r>
                  <a:rPr lang="en" sz="1000">
                    <a:solidFill>
                      <a:schemeClr val="dk1"/>
                    </a:solidFill>
                    <a:latin typeface="Montserrat Medium"/>
                    <a:ea typeface="Montserrat Medium"/>
                    <a:cs typeface="Montserrat Medium"/>
                    <a:sym typeface="Montserrat Medium"/>
                  </a:rPr>
                  <a:t> category with the </a:t>
                </a:r>
                <a:r>
                  <a:rPr i="1" lang="en" sz="1000" u="sng">
                    <a:solidFill>
                      <a:schemeClr val="dk1"/>
                    </a:solidFill>
                    <a:latin typeface="Montserrat Medium"/>
                    <a:ea typeface="Montserrat Medium"/>
                    <a:cs typeface="Montserrat Medium"/>
                    <a:sym typeface="Montserrat Medium"/>
                  </a:rPr>
                  <a:t>Photo</a:t>
                </a:r>
                <a:r>
                  <a:rPr lang="en" sz="1000">
                    <a:solidFill>
                      <a:schemeClr val="dk1"/>
                    </a:solidFill>
                    <a:latin typeface="Montserrat Medium"/>
                    <a:ea typeface="Montserrat Medium"/>
                    <a:cs typeface="Montserrat Medium"/>
                    <a:sym typeface="Montserrat Medium"/>
                  </a:rPr>
                  <a:t> content type as the most popular content, followed by the </a:t>
                </a:r>
                <a:r>
                  <a:rPr i="1" lang="en" sz="1000" u="sng">
                    <a:solidFill>
                      <a:schemeClr val="dk1"/>
                    </a:solidFill>
                    <a:latin typeface="Montserrat Medium"/>
                    <a:ea typeface="Montserrat Medium"/>
                    <a:cs typeface="Montserrat Medium"/>
                    <a:sym typeface="Montserrat Medium"/>
                  </a:rPr>
                  <a:t>Audio</a:t>
                </a:r>
                <a:r>
                  <a:rPr lang="en" sz="1000">
                    <a:solidFill>
                      <a:schemeClr val="dk1"/>
                    </a:solidFill>
                    <a:latin typeface="Montserrat Medium"/>
                    <a:ea typeface="Montserrat Medium"/>
                    <a:cs typeface="Montserrat Medium"/>
                    <a:sym typeface="Montserrat Medium"/>
                  </a:rPr>
                  <a:t> content of </a:t>
                </a:r>
                <a:r>
                  <a:rPr i="1" lang="en" sz="1000" u="sng">
                    <a:solidFill>
                      <a:schemeClr val="dk1"/>
                    </a:solidFill>
                    <a:latin typeface="Montserrat Medium"/>
                    <a:ea typeface="Montserrat Medium"/>
                    <a:cs typeface="Montserrat Medium"/>
                    <a:sym typeface="Montserrat Medium"/>
                  </a:rPr>
                  <a:t>Technology</a:t>
                </a:r>
                <a:r>
                  <a:rPr lang="en" sz="1000">
                    <a:solidFill>
                      <a:schemeClr val="dk1"/>
                    </a:solidFill>
                    <a:latin typeface="Montserrat Medium"/>
                    <a:ea typeface="Montserrat Medium"/>
                    <a:cs typeface="Montserrat Medium"/>
                    <a:sym typeface="Montserrat Medium"/>
                  </a:rPr>
                  <a:t> on the second rank.</a:t>
                </a:r>
                <a:endParaRPr sz="1000">
                  <a:solidFill>
                    <a:schemeClr val="dk1"/>
                  </a:solidFill>
                  <a:latin typeface="Montserrat Medium"/>
                  <a:ea typeface="Montserrat Medium"/>
                  <a:cs typeface="Montserrat Medium"/>
                  <a:sym typeface="Montserrat Medium"/>
                </a:endParaRPr>
              </a:p>
            </p:txBody>
          </p:sp>
          <p:sp>
            <p:nvSpPr>
              <p:cNvPr id="533" name="Google Shape;533;p36"/>
              <p:cNvSpPr txBox="1"/>
              <p:nvPr/>
            </p:nvSpPr>
            <p:spPr>
              <a:xfrm>
                <a:off x="5564075" y="335860"/>
                <a:ext cx="3216000" cy="282300"/>
              </a:xfrm>
              <a:prstGeom prst="rect">
                <a:avLst/>
              </a:prstGeom>
              <a:no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Montserrat Medium"/>
                    <a:ea typeface="Montserrat Medium"/>
                    <a:cs typeface="Montserrat Medium"/>
                    <a:sym typeface="Montserrat Medium"/>
                  </a:rPr>
                  <a:t>Insight</a:t>
                </a:r>
                <a:endParaRPr sz="1200">
                  <a:solidFill>
                    <a:schemeClr val="dk1"/>
                  </a:solidFill>
                  <a:latin typeface="Montserrat Medium"/>
                  <a:ea typeface="Montserrat Medium"/>
                  <a:cs typeface="Montserrat Medium"/>
                  <a:sym typeface="Montserrat Medium"/>
                </a:endParaRPr>
              </a:p>
            </p:txBody>
          </p:sp>
        </p:grpSp>
        <p:grpSp>
          <p:nvGrpSpPr>
            <p:cNvPr id="534" name="Google Shape;534;p36"/>
            <p:cNvGrpSpPr/>
            <p:nvPr/>
          </p:nvGrpSpPr>
          <p:grpSpPr>
            <a:xfrm>
              <a:off x="5564075" y="3363885"/>
              <a:ext cx="3216000" cy="1323154"/>
              <a:chOff x="5564075" y="335860"/>
              <a:chExt cx="3216000" cy="1323154"/>
            </a:xfrm>
          </p:grpSpPr>
          <p:grpSp>
            <p:nvGrpSpPr>
              <p:cNvPr id="535" name="Google Shape;535;p36"/>
              <p:cNvGrpSpPr/>
              <p:nvPr/>
            </p:nvGrpSpPr>
            <p:grpSpPr>
              <a:xfrm>
                <a:off x="5790917" y="790215"/>
                <a:ext cx="2838713" cy="431256"/>
                <a:chOff x="0" y="-47625"/>
                <a:chExt cx="7569900" cy="1150015"/>
              </a:xfrm>
            </p:grpSpPr>
            <p:sp>
              <p:nvSpPr>
                <p:cNvPr id="536" name="Google Shape;536;p36"/>
                <p:cNvSpPr txBox="1"/>
                <p:nvPr/>
              </p:nvSpPr>
              <p:spPr>
                <a:xfrm>
                  <a:off x="0" y="691990"/>
                  <a:ext cx="7569900" cy="4104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t/>
                  </a:r>
                  <a:endParaRPr sz="1000">
                    <a:solidFill>
                      <a:srgbClr val="000000"/>
                    </a:solidFill>
                    <a:latin typeface="Arial"/>
                    <a:ea typeface="Arial"/>
                    <a:cs typeface="Arial"/>
                    <a:sym typeface="Arial"/>
                  </a:endParaRPr>
                </a:p>
              </p:txBody>
            </p:sp>
            <p:sp>
              <p:nvSpPr>
                <p:cNvPr id="537" name="Google Shape;537;p36"/>
                <p:cNvSpPr txBox="1"/>
                <p:nvPr/>
              </p:nvSpPr>
              <p:spPr>
                <a:xfrm>
                  <a:off x="0" y="-47625"/>
                  <a:ext cx="7569900" cy="4515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t/>
                  </a:r>
                  <a:endParaRPr sz="1100">
                    <a:solidFill>
                      <a:srgbClr val="000000"/>
                    </a:solidFill>
                    <a:latin typeface="Arial"/>
                    <a:ea typeface="Arial"/>
                    <a:cs typeface="Arial"/>
                    <a:sym typeface="Arial"/>
                  </a:endParaRPr>
                </a:p>
              </p:txBody>
            </p:sp>
          </p:grpSp>
          <p:sp>
            <p:nvSpPr>
              <p:cNvPr id="538" name="Google Shape;538;p36"/>
              <p:cNvSpPr txBox="1"/>
              <p:nvPr/>
            </p:nvSpPr>
            <p:spPr>
              <a:xfrm>
                <a:off x="5564075" y="650414"/>
                <a:ext cx="3216000" cy="1008600"/>
              </a:xfrm>
              <a:prstGeom prst="rect">
                <a:avLst/>
              </a:prstGeom>
              <a:no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chemeClr val="dk1"/>
                    </a:solidFill>
                    <a:latin typeface="Montserrat Medium"/>
                    <a:ea typeface="Montserrat Medium"/>
                    <a:cs typeface="Montserrat Medium"/>
                    <a:sym typeface="Montserrat Medium"/>
                  </a:rPr>
                  <a:t>These noteworthy figures are insightful while, the interaction dynamics underlying this analysis expected to be taken into large-scale production in real–time. We can show you how to </a:t>
                </a:r>
                <a:r>
                  <a:rPr lang="en" sz="1000">
                    <a:solidFill>
                      <a:schemeClr val="dk1"/>
                    </a:solidFill>
                    <a:latin typeface="Montserrat Medium"/>
                    <a:ea typeface="Montserrat Medium"/>
                    <a:cs typeface="Montserrat Medium"/>
                    <a:sym typeface="Montserrat Medium"/>
                  </a:rPr>
                  <a:t>handle</a:t>
                </a:r>
                <a:r>
                  <a:rPr lang="en" sz="1000">
                    <a:solidFill>
                      <a:schemeClr val="dk1"/>
                    </a:solidFill>
                    <a:latin typeface="Montserrat Medium"/>
                    <a:ea typeface="Montserrat Medium"/>
                    <a:cs typeface="Montserrat Medium"/>
                    <a:sym typeface="Montserrat Medium"/>
                  </a:rPr>
                  <a:t> this massive data.</a:t>
                </a:r>
                <a:endParaRPr sz="1000">
                  <a:solidFill>
                    <a:schemeClr val="dk1"/>
                  </a:solidFill>
                  <a:latin typeface="Montserrat Medium"/>
                  <a:ea typeface="Montserrat Medium"/>
                  <a:cs typeface="Montserrat Medium"/>
                  <a:sym typeface="Montserrat Medium"/>
                </a:endParaRPr>
              </a:p>
            </p:txBody>
          </p:sp>
          <p:sp>
            <p:nvSpPr>
              <p:cNvPr id="539" name="Google Shape;539;p36"/>
              <p:cNvSpPr txBox="1"/>
              <p:nvPr/>
            </p:nvSpPr>
            <p:spPr>
              <a:xfrm>
                <a:off x="5564075" y="335860"/>
                <a:ext cx="3216000" cy="282300"/>
              </a:xfrm>
              <a:prstGeom prst="rect">
                <a:avLst/>
              </a:prstGeom>
              <a:no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Montserrat Medium"/>
                    <a:ea typeface="Montserrat Medium"/>
                    <a:cs typeface="Montserrat Medium"/>
                    <a:sym typeface="Montserrat Medium"/>
                  </a:rPr>
                  <a:t>Next Steps</a:t>
                </a:r>
                <a:endParaRPr sz="1200">
                  <a:solidFill>
                    <a:schemeClr val="dk1"/>
                  </a:solidFill>
                  <a:latin typeface="Montserrat Medium"/>
                  <a:ea typeface="Montserrat Medium"/>
                  <a:cs typeface="Montserrat Medium"/>
                  <a:sym typeface="Montserrat Medium"/>
                </a:endParaRPr>
              </a:p>
            </p:txBody>
          </p:sp>
        </p:gr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A100FF"/>
        </a:solidFill>
      </p:bgPr>
    </p:bg>
    <p:spTree>
      <p:nvGrpSpPr>
        <p:cNvPr id="547" name="Shape 547"/>
        <p:cNvGrpSpPr/>
        <p:nvPr/>
      </p:nvGrpSpPr>
      <p:grpSpPr>
        <a:xfrm>
          <a:off x="0" y="0"/>
          <a:ext cx="0" cy="0"/>
          <a:chOff x="0" y="0"/>
          <a:chExt cx="0" cy="0"/>
        </a:xfrm>
      </p:grpSpPr>
      <p:sp>
        <p:nvSpPr>
          <p:cNvPr id="548" name="Google Shape;548;p37"/>
          <p:cNvSpPr txBox="1"/>
          <p:nvPr/>
        </p:nvSpPr>
        <p:spPr>
          <a:xfrm>
            <a:off x="2428712" y="2826062"/>
            <a:ext cx="3412500" cy="2001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lang="en" sz="1300">
                <a:solidFill>
                  <a:srgbClr val="FFFFFF"/>
                </a:solidFill>
                <a:latin typeface="Montserrat Medium"/>
                <a:ea typeface="Montserrat Medium"/>
                <a:cs typeface="Montserrat Medium"/>
                <a:sym typeface="Montserrat Medium"/>
              </a:rPr>
              <a:t>FEEL FREE TO LEAVE </a:t>
            </a:r>
            <a:r>
              <a:rPr lang="en" sz="1300">
                <a:solidFill>
                  <a:srgbClr val="FFFFFF"/>
                </a:solidFill>
                <a:latin typeface="Montserrat Medium"/>
                <a:ea typeface="Montserrat Medium"/>
                <a:cs typeface="Montserrat Medium"/>
                <a:sym typeface="Montserrat Medium"/>
              </a:rPr>
              <a:t>ANY QUESTIONS!</a:t>
            </a:r>
            <a:endParaRPr sz="700">
              <a:latin typeface="Montserrat Medium"/>
              <a:ea typeface="Montserrat Medium"/>
              <a:cs typeface="Montserrat Medium"/>
              <a:sym typeface="Montserrat Medium"/>
            </a:endParaRPr>
          </a:p>
        </p:txBody>
      </p:sp>
      <p:grpSp>
        <p:nvGrpSpPr>
          <p:cNvPr id="549" name="Google Shape;549;p37"/>
          <p:cNvGrpSpPr/>
          <p:nvPr/>
        </p:nvGrpSpPr>
        <p:grpSpPr>
          <a:xfrm>
            <a:off x="364214" y="1799612"/>
            <a:ext cx="1773298" cy="1685624"/>
            <a:chOff x="0" y="0"/>
            <a:chExt cx="4728794" cy="4494997"/>
          </a:xfrm>
        </p:grpSpPr>
        <p:sp>
          <p:nvSpPr>
            <p:cNvPr id="550" name="Google Shape;550;p37"/>
            <p:cNvSpPr/>
            <p:nvPr/>
          </p:nvSpPr>
          <p:spPr>
            <a:xfrm>
              <a:off x="782946" y="549149"/>
              <a:ext cx="3945848" cy="3945848"/>
            </a:xfrm>
            <a:custGeom>
              <a:rect b="b" l="l" r="r" t="t"/>
              <a:pathLst>
                <a:path extrusionOk="0" h="6350000" w="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chemeClr val="lt1"/>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pic>
          <p:nvPicPr>
            <p:cNvPr id="551" name="Google Shape;551;p37"/>
            <p:cNvPicPr preferRelativeResize="0"/>
            <p:nvPr/>
          </p:nvPicPr>
          <p:blipFill rotWithShape="1">
            <a:blip r:embed="rId3">
              <a:alphaModFix/>
            </a:blip>
            <a:srcRect b="320" l="0" r="0" t="0"/>
            <a:stretch/>
          </p:blipFill>
          <p:spPr>
            <a:xfrm rot="-5115457">
              <a:off x="160550" y="152500"/>
              <a:ext cx="3945848" cy="3954260"/>
            </a:xfrm>
            <a:prstGeom prst="rect">
              <a:avLst/>
            </a:prstGeom>
            <a:noFill/>
            <a:ln>
              <a:noFill/>
            </a:ln>
          </p:spPr>
        </p:pic>
      </p:grpSp>
      <p:sp>
        <p:nvSpPr>
          <p:cNvPr id="552" name="Google Shape;552;p37"/>
          <p:cNvSpPr txBox="1"/>
          <p:nvPr/>
        </p:nvSpPr>
        <p:spPr>
          <a:xfrm>
            <a:off x="2334538" y="2089188"/>
            <a:ext cx="2864915" cy="615553"/>
          </a:xfrm>
          <a:prstGeom prst="rect">
            <a:avLst/>
          </a:prstGeom>
          <a:noFill/>
          <a:ln>
            <a:noFill/>
          </a:ln>
        </p:spPr>
        <p:txBody>
          <a:bodyPr anchorCtr="0" anchor="t" bIns="0" lIns="0" spcFirstLastPara="1" rIns="0" wrap="square" tIns="0">
            <a:spAutoFit/>
          </a:bodyPr>
          <a:lstStyle/>
          <a:p>
            <a:pPr indent="0" lvl="0" marL="0" marR="0" rtl="0" algn="r">
              <a:lnSpc>
                <a:spcPct val="120000"/>
              </a:lnSpc>
              <a:spcBef>
                <a:spcPts val="0"/>
              </a:spcBef>
              <a:spcAft>
                <a:spcPts val="0"/>
              </a:spcAft>
              <a:buNone/>
            </a:pPr>
            <a:r>
              <a:rPr lang="en" sz="4000">
                <a:solidFill>
                  <a:srgbClr val="FFFFFF"/>
                </a:solidFill>
                <a:latin typeface="Montserrat Medium"/>
                <a:ea typeface="Montserrat Medium"/>
                <a:cs typeface="Montserrat Medium"/>
                <a:sym typeface="Montserrat Medium"/>
              </a:rPr>
              <a:t>Thank you!</a:t>
            </a:r>
            <a:endParaRPr sz="700">
              <a:latin typeface="Montserrat Medium"/>
              <a:ea typeface="Montserrat Medium"/>
              <a:cs typeface="Montserrat Medium"/>
              <a:sym typeface="Montserrat Medium"/>
            </a:endParaRPr>
          </a:p>
        </p:txBody>
      </p:sp>
      <p:grpSp>
        <p:nvGrpSpPr>
          <p:cNvPr id="553" name="Google Shape;553;p37"/>
          <p:cNvGrpSpPr/>
          <p:nvPr/>
        </p:nvGrpSpPr>
        <p:grpSpPr>
          <a:xfrm>
            <a:off x="258557" y="-570153"/>
            <a:ext cx="8626888" cy="1008540"/>
            <a:chOff x="0" y="0"/>
            <a:chExt cx="23005033" cy="2689439"/>
          </a:xfrm>
        </p:grpSpPr>
        <p:pic>
          <p:nvPicPr>
            <p:cNvPr id="554" name="Google Shape;554;p37"/>
            <p:cNvPicPr preferRelativeResize="0"/>
            <p:nvPr/>
          </p:nvPicPr>
          <p:blipFill rotWithShape="1">
            <a:blip r:embed="rId4">
              <a:alphaModFix amt="80000"/>
            </a:blip>
            <a:srcRect b="0" l="0" r="0" t="0"/>
            <a:stretch/>
          </p:blipFill>
          <p:spPr>
            <a:xfrm>
              <a:off x="16760969" y="0"/>
              <a:ext cx="2891870" cy="2689439"/>
            </a:xfrm>
            <a:prstGeom prst="rect">
              <a:avLst/>
            </a:prstGeom>
            <a:noFill/>
            <a:ln>
              <a:noFill/>
            </a:ln>
          </p:spPr>
        </p:pic>
        <p:pic>
          <p:nvPicPr>
            <p:cNvPr id="555" name="Google Shape;555;p37"/>
            <p:cNvPicPr preferRelativeResize="0"/>
            <p:nvPr/>
          </p:nvPicPr>
          <p:blipFill rotWithShape="1">
            <a:blip r:embed="rId4">
              <a:alphaModFix amt="80000"/>
            </a:blip>
            <a:srcRect b="0" l="0" r="0" t="0"/>
            <a:stretch/>
          </p:blipFill>
          <p:spPr>
            <a:xfrm>
              <a:off x="13408776" y="0"/>
              <a:ext cx="2891870" cy="2689439"/>
            </a:xfrm>
            <a:prstGeom prst="rect">
              <a:avLst/>
            </a:prstGeom>
            <a:noFill/>
            <a:ln>
              <a:noFill/>
            </a:ln>
          </p:spPr>
        </p:pic>
        <p:pic>
          <p:nvPicPr>
            <p:cNvPr id="556" name="Google Shape;556;p37"/>
            <p:cNvPicPr preferRelativeResize="0"/>
            <p:nvPr/>
          </p:nvPicPr>
          <p:blipFill rotWithShape="1">
            <a:blip r:embed="rId4">
              <a:alphaModFix amt="80000"/>
            </a:blip>
            <a:srcRect b="0" l="0" r="0" t="0"/>
            <a:stretch/>
          </p:blipFill>
          <p:spPr>
            <a:xfrm>
              <a:off x="10056582" y="0"/>
              <a:ext cx="2891870" cy="2689439"/>
            </a:xfrm>
            <a:prstGeom prst="rect">
              <a:avLst/>
            </a:prstGeom>
            <a:noFill/>
            <a:ln>
              <a:noFill/>
            </a:ln>
          </p:spPr>
        </p:pic>
        <p:pic>
          <p:nvPicPr>
            <p:cNvPr id="557" name="Google Shape;557;p37"/>
            <p:cNvPicPr preferRelativeResize="0"/>
            <p:nvPr/>
          </p:nvPicPr>
          <p:blipFill rotWithShape="1">
            <a:blip r:embed="rId4">
              <a:alphaModFix amt="80000"/>
            </a:blip>
            <a:srcRect b="0" l="0" r="0" t="0"/>
            <a:stretch/>
          </p:blipFill>
          <p:spPr>
            <a:xfrm>
              <a:off x="20113163" y="0"/>
              <a:ext cx="2891870" cy="2689439"/>
            </a:xfrm>
            <a:prstGeom prst="rect">
              <a:avLst/>
            </a:prstGeom>
            <a:noFill/>
            <a:ln>
              <a:noFill/>
            </a:ln>
          </p:spPr>
        </p:pic>
        <p:pic>
          <p:nvPicPr>
            <p:cNvPr id="558" name="Google Shape;558;p37"/>
            <p:cNvPicPr preferRelativeResize="0"/>
            <p:nvPr/>
          </p:nvPicPr>
          <p:blipFill rotWithShape="1">
            <a:blip r:embed="rId4">
              <a:alphaModFix amt="80000"/>
            </a:blip>
            <a:srcRect b="0" l="0" r="0" t="0"/>
            <a:stretch/>
          </p:blipFill>
          <p:spPr>
            <a:xfrm>
              <a:off x="6704388" y="0"/>
              <a:ext cx="2891870" cy="2689439"/>
            </a:xfrm>
            <a:prstGeom prst="rect">
              <a:avLst/>
            </a:prstGeom>
            <a:noFill/>
            <a:ln>
              <a:noFill/>
            </a:ln>
          </p:spPr>
        </p:pic>
        <p:pic>
          <p:nvPicPr>
            <p:cNvPr id="559" name="Google Shape;559;p37"/>
            <p:cNvPicPr preferRelativeResize="0"/>
            <p:nvPr/>
          </p:nvPicPr>
          <p:blipFill rotWithShape="1">
            <a:blip r:embed="rId4">
              <a:alphaModFix amt="80000"/>
            </a:blip>
            <a:srcRect b="0" l="0" r="0" t="0"/>
            <a:stretch/>
          </p:blipFill>
          <p:spPr>
            <a:xfrm>
              <a:off x="3352194" y="0"/>
              <a:ext cx="2891870" cy="2689439"/>
            </a:xfrm>
            <a:prstGeom prst="rect">
              <a:avLst/>
            </a:prstGeom>
            <a:noFill/>
            <a:ln>
              <a:noFill/>
            </a:ln>
          </p:spPr>
        </p:pic>
        <p:pic>
          <p:nvPicPr>
            <p:cNvPr id="560" name="Google Shape;560;p37"/>
            <p:cNvPicPr preferRelativeResize="0"/>
            <p:nvPr/>
          </p:nvPicPr>
          <p:blipFill rotWithShape="1">
            <a:blip r:embed="rId4">
              <a:alphaModFix amt="80000"/>
            </a:blip>
            <a:srcRect b="0" l="0" r="0" t="0"/>
            <a:stretch/>
          </p:blipFill>
          <p:spPr>
            <a:xfrm>
              <a:off x="0" y="0"/>
              <a:ext cx="2891870" cy="2689439"/>
            </a:xfrm>
            <a:prstGeom prst="rect">
              <a:avLst/>
            </a:prstGeom>
            <a:noFill/>
            <a:ln>
              <a:noFill/>
            </a:ln>
          </p:spPr>
        </p:pic>
      </p:grpSp>
      <p:grpSp>
        <p:nvGrpSpPr>
          <p:cNvPr id="561" name="Google Shape;561;p37"/>
          <p:cNvGrpSpPr/>
          <p:nvPr/>
        </p:nvGrpSpPr>
        <p:grpSpPr>
          <a:xfrm>
            <a:off x="258557" y="4697185"/>
            <a:ext cx="8626888" cy="1008540"/>
            <a:chOff x="0" y="0"/>
            <a:chExt cx="23005033" cy="2689439"/>
          </a:xfrm>
        </p:grpSpPr>
        <p:pic>
          <p:nvPicPr>
            <p:cNvPr id="562" name="Google Shape;562;p37"/>
            <p:cNvPicPr preferRelativeResize="0"/>
            <p:nvPr/>
          </p:nvPicPr>
          <p:blipFill rotWithShape="1">
            <a:blip r:embed="rId4">
              <a:alphaModFix amt="80000"/>
            </a:blip>
            <a:srcRect b="0" l="0" r="0" t="0"/>
            <a:stretch/>
          </p:blipFill>
          <p:spPr>
            <a:xfrm>
              <a:off x="16760969" y="0"/>
              <a:ext cx="2891870" cy="2689439"/>
            </a:xfrm>
            <a:prstGeom prst="rect">
              <a:avLst/>
            </a:prstGeom>
            <a:noFill/>
            <a:ln>
              <a:noFill/>
            </a:ln>
          </p:spPr>
        </p:pic>
        <p:pic>
          <p:nvPicPr>
            <p:cNvPr id="563" name="Google Shape;563;p37"/>
            <p:cNvPicPr preferRelativeResize="0"/>
            <p:nvPr/>
          </p:nvPicPr>
          <p:blipFill rotWithShape="1">
            <a:blip r:embed="rId4">
              <a:alphaModFix amt="80000"/>
            </a:blip>
            <a:srcRect b="0" l="0" r="0" t="0"/>
            <a:stretch/>
          </p:blipFill>
          <p:spPr>
            <a:xfrm>
              <a:off x="13408776" y="0"/>
              <a:ext cx="2891870" cy="2689439"/>
            </a:xfrm>
            <a:prstGeom prst="rect">
              <a:avLst/>
            </a:prstGeom>
            <a:noFill/>
            <a:ln>
              <a:noFill/>
            </a:ln>
          </p:spPr>
        </p:pic>
        <p:pic>
          <p:nvPicPr>
            <p:cNvPr id="564" name="Google Shape;564;p37"/>
            <p:cNvPicPr preferRelativeResize="0"/>
            <p:nvPr/>
          </p:nvPicPr>
          <p:blipFill rotWithShape="1">
            <a:blip r:embed="rId4">
              <a:alphaModFix amt="80000"/>
            </a:blip>
            <a:srcRect b="0" l="0" r="0" t="0"/>
            <a:stretch/>
          </p:blipFill>
          <p:spPr>
            <a:xfrm>
              <a:off x="10056582" y="0"/>
              <a:ext cx="2891870" cy="2689439"/>
            </a:xfrm>
            <a:prstGeom prst="rect">
              <a:avLst/>
            </a:prstGeom>
            <a:noFill/>
            <a:ln>
              <a:noFill/>
            </a:ln>
          </p:spPr>
        </p:pic>
        <p:pic>
          <p:nvPicPr>
            <p:cNvPr id="565" name="Google Shape;565;p37"/>
            <p:cNvPicPr preferRelativeResize="0"/>
            <p:nvPr/>
          </p:nvPicPr>
          <p:blipFill rotWithShape="1">
            <a:blip r:embed="rId4">
              <a:alphaModFix amt="80000"/>
            </a:blip>
            <a:srcRect b="0" l="0" r="0" t="0"/>
            <a:stretch/>
          </p:blipFill>
          <p:spPr>
            <a:xfrm>
              <a:off x="20113163" y="0"/>
              <a:ext cx="2891870" cy="2689439"/>
            </a:xfrm>
            <a:prstGeom prst="rect">
              <a:avLst/>
            </a:prstGeom>
            <a:noFill/>
            <a:ln>
              <a:noFill/>
            </a:ln>
          </p:spPr>
        </p:pic>
        <p:pic>
          <p:nvPicPr>
            <p:cNvPr id="566" name="Google Shape;566;p37"/>
            <p:cNvPicPr preferRelativeResize="0"/>
            <p:nvPr/>
          </p:nvPicPr>
          <p:blipFill rotWithShape="1">
            <a:blip r:embed="rId4">
              <a:alphaModFix amt="80000"/>
            </a:blip>
            <a:srcRect b="0" l="0" r="0" t="0"/>
            <a:stretch/>
          </p:blipFill>
          <p:spPr>
            <a:xfrm>
              <a:off x="6704388" y="0"/>
              <a:ext cx="2891870" cy="2689439"/>
            </a:xfrm>
            <a:prstGeom prst="rect">
              <a:avLst/>
            </a:prstGeom>
            <a:noFill/>
            <a:ln>
              <a:noFill/>
            </a:ln>
          </p:spPr>
        </p:pic>
        <p:pic>
          <p:nvPicPr>
            <p:cNvPr id="567" name="Google Shape;567;p37"/>
            <p:cNvPicPr preferRelativeResize="0"/>
            <p:nvPr/>
          </p:nvPicPr>
          <p:blipFill rotWithShape="1">
            <a:blip r:embed="rId4">
              <a:alphaModFix amt="80000"/>
            </a:blip>
            <a:srcRect b="0" l="0" r="0" t="0"/>
            <a:stretch/>
          </p:blipFill>
          <p:spPr>
            <a:xfrm>
              <a:off x="3352194" y="0"/>
              <a:ext cx="2891870" cy="2689439"/>
            </a:xfrm>
            <a:prstGeom prst="rect">
              <a:avLst/>
            </a:prstGeom>
            <a:noFill/>
            <a:ln>
              <a:noFill/>
            </a:ln>
          </p:spPr>
        </p:pic>
        <p:pic>
          <p:nvPicPr>
            <p:cNvPr id="568" name="Google Shape;568;p37"/>
            <p:cNvPicPr preferRelativeResize="0"/>
            <p:nvPr/>
          </p:nvPicPr>
          <p:blipFill rotWithShape="1">
            <a:blip r:embed="rId4">
              <a:alphaModFix amt="80000"/>
            </a:blip>
            <a:srcRect b="0" l="0" r="0" t="0"/>
            <a:stretch/>
          </p:blipFill>
          <p:spPr>
            <a:xfrm>
              <a:off x="0" y="0"/>
              <a:ext cx="2891870" cy="2689439"/>
            </a:xfrm>
            <a:prstGeom prst="rect">
              <a:avLst/>
            </a:prstGeom>
            <a:noFill/>
            <a:ln>
              <a:noFill/>
            </a:ln>
          </p:spPr>
        </p:pic>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grpSp>
        <p:nvGrpSpPr>
          <p:cNvPr id="163" name="Google Shape;163;p26"/>
          <p:cNvGrpSpPr/>
          <p:nvPr/>
        </p:nvGrpSpPr>
        <p:grpSpPr>
          <a:xfrm>
            <a:off x="1460796" y="1642650"/>
            <a:ext cx="4336762" cy="2093238"/>
            <a:chOff x="0" y="0"/>
            <a:chExt cx="11564700" cy="5581967"/>
          </a:xfrm>
        </p:grpSpPr>
        <p:sp>
          <p:nvSpPr>
            <p:cNvPr id="164" name="Google Shape;164;p26"/>
            <p:cNvSpPr txBox="1"/>
            <p:nvPr/>
          </p:nvSpPr>
          <p:spPr>
            <a:xfrm>
              <a:off x="0" y="0"/>
              <a:ext cx="11564591" cy="1641474"/>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lang="en" sz="4000">
                  <a:solidFill>
                    <a:srgbClr val="000000"/>
                  </a:solidFill>
                  <a:latin typeface="Montserrat Medium"/>
                  <a:ea typeface="Montserrat Medium"/>
                  <a:cs typeface="Montserrat Medium"/>
                  <a:sym typeface="Montserrat Medium"/>
                </a:rPr>
                <a:t>Today's agenda</a:t>
              </a:r>
              <a:endParaRPr sz="700">
                <a:latin typeface="Montserrat Medium"/>
                <a:ea typeface="Montserrat Medium"/>
                <a:cs typeface="Montserrat Medium"/>
                <a:sym typeface="Montserrat Medium"/>
              </a:endParaRPr>
            </a:p>
          </p:txBody>
        </p:sp>
        <p:sp>
          <p:nvSpPr>
            <p:cNvPr id="165" name="Google Shape;165;p26"/>
            <p:cNvSpPr txBox="1"/>
            <p:nvPr/>
          </p:nvSpPr>
          <p:spPr>
            <a:xfrm>
              <a:off x="0" y="2298167"/>
              <a:ext cx="11564700" cy="32838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lang="en" sz="1000">
                  <a:solidFill>
                    <a:srgbClr val="000000"/>
                  </a:solidFill>
                  <a:latin typeface="Montserrat Medium"/>
                  <a:ea typeface="Montserrat Medium"/>
                  <a:cs typeface="Montserrat Medium"/>
                  <a:sym typeface="Montserrat Medium"/>
                </a:rPr>
                <a:t>Project recap</a:t>
              </a:r>
              <a:endParaRPr sz="700">
                <a:latin typeface="Montserrat Medium"/>
                <a:ea typeface="Montserrat Medium"/>
                <a:cs typeface="Montserrat Medium"/>
                <a:sym typeface="Montserrat Medium"/>
              </a:endParaRPr>
            </a:p>
            <a:p>
              <a:pPr indent="0" lvl="0" marL="0" marR="0" rtl="0" algn="l">
                <a:lnSpc>
                  <a:spcPct val="140000"/>
                </a:lnSpc>
                <a:spcBef>
                  <a:spcPts val="0"/>
                </a:spcBef>
                <a:spcAft>
                  <a:spcPts val="0"/>
                </a:spcAft>
                <a:buNone/>
              </a:pPr>
              <a:r>
                <a:rPr lang="en" sz="1000">
                  <a:solidFill>
                    <a:srgbClr val="000000"/>
                  </a:solidFill>
                  <a:latin typeface="Montserrat Medium"/>
                  <a:ea typeface="Montserrat Medium"/>
                  <a:cs typeface="Montserrat Medium"/>
                  <a:sym typeface="Montserrat Medium"/>
                </a:rPr>
                <a:t>Problem</a:t>
              </a:r>
              <a:endParaRPr sz="700">
                <a:latin typeface="Montserrat Medium"/>
                <a:ea typeface="Montserrat Medium"/>
                <a:cs typeface="Montserrat Medium"/>
                <a:sym typeface="Montserrat Medium"/>
              </a:endParaRPr>
            </a:p>
            <a:p>
              <a:pPr indent="0" lvl="0" marL="0" marR="0" rtl="0" algn="l">
                <a:lnSpc>
                  <a:spcPct val="140000"/>
                </a:lnSpc>
                <a:spcBef>
                  <a:spcPts val="0"/>
                </a:spcBef>
                <a:spcAft>
                  <a:spcPts val="0"/>
                </a:spcAft>
                <a:buNone/>
              </a:pPr>
              <a:r>
                <a:rPr lang="en" sz="1000">
                  <a:solidFill>
                    <a:srgbClr val="000000"/>
                  </a:solidFill>
                  <a:latin typeface="Montserrat Medium"/>
                  <a:ea typeface="Montserrat Medium"/>
                  <a:cs typeface="Montserrat Medium"/>
                  <a:sym typeface="Montserrat Medium"/>
                </a:rPr>
                <a:t>The Analytics team</a:t>
              </a:r>
              <a:endParaRPr sz="700">
                <a:latin typeface="Montserrat Medium"/>
                <a:ea typeface="Montserrat Medium"/>
                <a:cs typeface="Montserrat Medium"/>
                <a:sym typeface="Montserrat Medium"/>
              </a:endParaRPr>
            </a:p>
            <a:p>
              <a:pPr indent="0" lvl="0" marL="0" marR="0" rtl="0" algn="l">
                <a:lnSpc>
                  <a:spcPct val="140000"/>
                </a:lnSpc>
                <a:spcBef>
                  <a:spcPts val="0"/>
                </a:spcBef>
                <a:spcAft>
                  <a:spcPts val="0"/>
                </a:spcAft>
                <a:buNone/>
              </a:pPr>
              <a:r>
                <a:rPr lang="en" sz="1000">
                  <a:solidFill>
                    <a:srgbClr val="000000"/>
                  </a:solidFill>
                  <a:latin typeface="Montserrat Medium"/>
                  <a:ea typeface="Montserrat Medium"/>
                  <a:cs typeface="Montserrat Medium"/>
                  <a:sym typeface="Montserrat Medium"/>
                </a:rPr>
                <a:t>Process</a:t>
              </a:r>
              <a:endParaRPr sz="700">
                <a:latin typeface="Montserrat Medium"/>
                <a:ea typeface="Montserrat Medium"/>
                <a:cs typeface="Montserrat Medium"/>
                <a:sym typeface="Montserrat Medium"/>
              </a:endParaRPr>
            </a:p>
            <a:p>
              <a:pPr indent="0" lvl="0" marL="0" marR="0" rtl="0" algn="l">
                <a:lnSpc>
                  <a:spcPct val="140000"/>
                </a:lnSpc>
                <a:spcBef>
                  <a:spcPts val="0"/>
                </a:spcBef>
                <a:spcAft>
                  <a:spcPts val="0"/>
                </a:spcAft>
                <a:buNone/>
              </a:pPr>
              <a:r>
                <a:rPr lang="en" sz="1000">
                  <a:solidFill>
                    <a:srgbClr val="000000"/>
                  </a:solidFill>
                  <a:latin typeface="Montserrat Medium"/>
                  <a:ea typeface="Montserrat Medium"/>
                  <a:cs typeface="Montserrat Medium"/>
                  <a:sym typeface="Montserrat Medium"/>
                </a:rPr>
                <a:t>Insights</a:t>
              </a:r>
              <a:endParaRPr sz="700">
                <a:latin typeface="Montserrat Medium"/>
                <a:ea typeface="Montserrat Medium"/>
                <a:cs typeface="Montserrat Medium"/>
                <a:sym typeface="Montserrat Medium"/>
              </a:endParaRPr>
            </a:p>
            <a:p>
              <a:pPr indent="0" lvl="0" marL="0" marR="0" rtl="0" algn="l">
                <a:lnSpc>
                  <a:spcPct val="140000"/>
                </a:lnSpc>
                <a:spcBef>
                  <a:spcPts val="0"/>
                </a:spcBef>
                <a:spcAft>
                  <a:spcPts val="0"/>
                </a:spcAft>
                <a:buNone/>
              </a:pPr>
              <a:r>
                <a:rPr lang="en" sz="1000">
                  <a:solidFill>
                    <a:srgbClr val="000000"/>
                  </a:solidFill>
                  <a:latin typeface="Montserrat Medium"/>
                  <a:ea typeface="Montserrat Medium"/>
                  <a:cs typeface="Montserrat Medium"/>
                  <a:sym typeface="Montserrat Medium"/>
                </a:rPr>
                <a:t>Summary</a:t>
              </a:r>
              <a:endParaRPr sz="700">
                <a:latin typeface="Montserrat Medium"/>
                <a:ea typeface="Montserrat Medium"/>
                <a:cs typeface="Montserrat Medium"/>
                <a:sym typeface="Montserrat Medium"/>
              </a:endParaRPr>
            </a:p>
          </p:txBody>
        </p:sp>
      </p:grpSp>
      <p:grpSp>
        <p:nvGrpSpPr>
          <p:cNvPr id="166" name="Google Shape;166;p26"/>
          <p:cNvGrpSpPr/>
          <p:nvPr/>
        </p:nvGrpSpPr>
        <p:grpSpPr>
          <a:xfrm>
            <a:off x="7653621" y="-842575"/>
            <a:ext cx="1772754" cy="1685151"/>
            <a:chOff x="0" y="0"/>
            <a:chExt cx="4727344" cy="4493736"/>
          </a:xfrm>
        </p:grpSpPr>
        <p:sp>
          <p:nvSpPr>
            <p:cNvPr id="167" name="Google Shape;167;p26"/>
            <p:cNvSpPr/>
            <p:nvPr/>
          </p:nvSpPr>
          <p:spPr>
            <a:xfrm>
              <a:off x="644072" y="410464"/>
              <a:ext cx="4083272" cy="4083272"/>
            </a:xfrm>
            <a:custGeom>
              <a:rect b="b" l="l" r="r" t="t"/>
              <a:pathLst>
                <a:path extrusionOk="0" h="6350000" w="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pic>
          <p:nvPicPr>
            <p:cNvPr id="168" name="Google Shape;168;p26"/>
            <p:cNvPicPr preferRelativeResize="0"/>
            <p:nvPr/>
          </p:nvPicPr>
          <p:blipFill rotWithShape="1">
            <a:blip r:embed="rId3">
              <a:alphaModFix/>
            </a:blip>
            <a:srcRect b="320" l="0" r="0" t="0"/>
            <a:stretch/>
          </p:blipFill>
          <p:spPr>
            <a:xfrm>
              <a:off x="0" y="0"/>
              <a:ext cx="4083272" cy="4091977"/>
            </a:xfrm>
            <a:prstGeom prst="rect">
              <a:avLst/>
            </a:prstGeom>
            <a:noFill/>
            <a:ln>
              <a:noFill/>
            </a:ln>
          </p:spPr>
        </p:pic>
      </p:grpSp>
      <p:grpSp>
        <p:nvGrpSpPr>
          <p:cNvPr id="169" name="Google Shape;169;p26"/>
          <p:cNvGrpSpPr/>
          <p:nvPr/>
        </p:nvGrpSpPr>
        <p:grpSpPr>
          <a:xfrm>
            <a:off x="6805035" y="1729175"/>
            <a:ext cx="1772754" cy="1685151"/>
            <a:chOff x="0" y="0"/>
            <a:chExt cx="4727344" cy="4493736"/>
          </a:xfrm>
        </p:grpSpPr>
        <p:sp>
          <p:nvSpPr>
            <p:cNvPr id="170" name="Google Shape;170;p26"/>
            <p:cNvSpPr/>
            <p:nvPr/>
          </p:nvSpPr>
          <p:spPr>
            <a:xfrm>
              <a:off x="644072" y="410464"/>
              <a:ext cx="4083272" cy="4083272"/>
            </a:xfrm>
            <a:custGeom>
              <a:rect b="b" l="l" r="r" t="t"/>
              <a:pathLst>
                <a:path extrusionOk="0" h="6350000" w="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pic>
          <p:nvPicPr>
            <p:cNvPr id="171" name="Google Shape;171;p26"/>
            <p:cNvPicPr preferRelativeResize="0"/>
            <p:nvPr/>
          </p:nvPicPr>
          <p:blipFill rotWithShape="1">
            <a:blip r:embed="rId3">
              <a:alphaModFix/>
            </a:blip>
            <a:srcRect b="320" l="0" r="0" t="0"/>
            <a:stretch/>
          </p:blipFill>
          <p:spPr>
            <a:xfrm>
              <a:off x="0" y="0"/>
              <a:ext cx="4083272" cy="4091977"/>
            </a:xfrm>
            <a:prstGeom prst="rect">
              <a:avLst/>
            </a:prstGeom>
            <a:noFill/>
            <a:ln>
              <a:noFill/>
            </a:ln>
          </p:spPr>
        </p:pic>
      </p:grpSp>
      <p:grpSp>
        <p:nvGrpSpPr>
          <p:cNvPr id="172" name="Google Shape;172;p26"/>
          <p:cNvGrpSpPr/>
          <p:nvPr/>
        </p:nvGrpSpPr>
        <p:grpSpPr>
          <a:xfrm>
            <a:off x="5956449" y="4300924"/>
            <a:ext cx="1772754" cy="1685151"/>
            <a:chOff x="0" y="0"/>
            <a:chExt cx="4727344" cy="4493736"/>
          </a:xfrm>
        </p:grpSpPr>
        <p:sp>
          <p:nvSpPr>
            <p:cNvPr id="173" name="Google Shape;173;p26"/>
            <p:cNvSpPr/>
            <p:nvPr/>
          </p:nvSpPr>
          <p:spPr>
            <a:xfrm>
              <a:off x="644072" y="410464"/>
              <a:ext cx="4083272" cy="4083272"/>
            </a:xfrm>
            <a:custGeom>
              <a:rect b="b" l="l" r="r" t="t"/>
              <a:pathLst>
                <a:path extrusionOk="0" h="6350000" w="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pic>
          <p:nvPicPr>
            <p:cNvPr id="174" name="Google Shape;174;p26"/>
            <p:cNvPicPr preferRelativeResize="0"/>
            <p:nvPr/>
          </p:nvPicPr>
          <p:blipFill rotWithShape="1">
            <a:blip r:embed="rId3">
              <a:alphaModFix/>
            </a:blip>
            <a:srcRect b="320" l="0" r="0" t="0"/>
            <a:stretch/>
          </p:blipFill>
          <p:spPr>
            <a:xfrm>
              <a:off x="0" y="0"/>
              <a:ext cx="4083272" cy="4091977"/>
            </a:xfrm>
            <a:prstGeom prst="rect">
              <a:avLst/>
            </a:prstGeom>
            <a:noFill/>
            <a:ln>
              <a:noFill/>
            </a:ln>
          </p:spPr>
        </p:pic>
      </p:grpSp>
      <p:grpSp>
        <p:nvGrpSpPr>
          <p:cNvPr id="175" name="Google Shape;175;p26"/>
          <p:cNvGrpSpPr/>
          <p:nvPr/>
        </p:nvGrpSpPr>
        <p:grpSpPr>
          <a:xfrm>
            <a:off x="-463778" y="203076"/>
            <a:ext cx="1126900" cy="4737346"/>
            <a:chOff x="0" y="0"/>
            <a:chExt cx="3005065" cy="12632924"/>
          </a:xfrm>
        </p:grpSpPr>
        <p:pic>
          <p:nvPicPr>
            <p:cNvPr id="176" name="Google Shape;176;p26"/>
            <p:cNvPicPr preferRelativeResize="0"/>
            <p:nvPr/>
          </p:nvPicPr>
          <p:blipFill rotWithShape="1">
            <a:blip r:embed="rId4">
              <a:alphaModFix amt="80000"/>
            </a:blip>
            <a:srcRect b="0" l="0" r="0" t="0"/>
            <a:stretch/>
          </p:blipFill>
          <p:spPr>
            <a:xfrm>
              <a:off x="0" y="0"/>
              <a:ext cx="3005065" cy="2794710"/>
            </a:xfrm>
            <a:prstGeom prst="rect">
              <a:avLst/>
            </a:prstGeom>
            <a:noFill/>
            <a:ln>
              <a:noFill/>
            </a:ln>
          </p:spPr>
        </p:pic>
        <p:pic>
          <p:nvPicPr>
            <p:cNvPr id="177" name="Google Shape;177;p26"/>
            <p:cNvPicPr preferRelativeResize="0"/>
            <p:nvPr/>
          </p:nvPicPr>
          <p:blipFill rotWithShape="1">
            <a:blip r:embed="rId4">
              <a:alphaModFix amt="80000"/>
            </a:blip>
            <a:srcRect b="0" l="0" r="0" t="0"/>
            <a:stretch/>
          </p:blipFill>
          <p:spPr>
            <a:xfrm>
              <a:off x="0" y="3279405"/>
              <a:ext cx="3005065" cy="2794710"/>
            </a:xfrm>
            <a:prstGeom prst="rect">
              <a:avLst/>
            </a:prstGeom>
            <a:noFill/>
            <a:ln>
              <a:noFill/>
            </a:ln>
          </p:spPr>
        </p:pic>
        <p:pic>
          <p:nvPicPr>
            <p:cNvPr id="178" name="Google Shape;178;p26"/>
            <p:cNvPicPr preferRelativeResize="0"/>
            <p:nvPr/>
          </p:nvPicPr>
          <p:blipFill rotWithShape="1">
            <a:blip r:embed="rId4">
              <a:alphaModFix amt="80000"/>
            </a:blip>
            <a:srcRect b="0" l="0" r="0" t="0"/>
            <a:stretch/>
          </p:blipFill>
          <p:spPr>
            <a:xfrm>
              <a:off x="0" y="6558809"/>
              <a:ext cx="3005065" cy="2794710"/>
            </a:xfrm>
            <a:prstGeom prst="rect">
              <a:avLst/>
            </a:prstGeom>
            <a:noFill/>
            <a:ln>
              <a:noFill/>
            </a:ln>
          </p:spPr>
        </p:pic>
        <p:pic>
          <p:nvPicPr>
            <p:cNvPr id="179" name="Google Shape;179;p26"/>
            <p:cNvPicPr preferRelativeResize="0"/>
            <p:nvPr/>
          </p:nvPicPr>
          <p:blipFill rotWithShape="1">
            <a:blip r:embed="rId4">
              <a:alphaModFix amt="80000"/>
            </a:blip>
            <a:srcRect b="0" l="0" r="0" t="0"/>
            <a:stretch/>
          </p:blipFill>
          <p:spPr>
            <a:xfrm>
              <a:off x="0" y="9838214"/>
              <a:ext cx="3005065" cy="2794710"/>
            </a:xfrm>
            <a:prstGeom prst="rect">
              <a:avLst/>
            </a:prstGeom>
            <a:noFill/>
            <a:ln>
              <a:noFill/>
            </a:ln>
          </p:spPr>
        </p:pic>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A100FF"/>
        </a:solidFill>
      </p:bgPr>
    </p:bg>
    <p:spTree>
      <p:nvGrpSpPr>
        <p:cNvPr id="187" name="Shape 187"/>
        <p:cNvGrpSpPr/>
        <p:nvPr/>
      </p:nvGrpSpPr>
      <p:grpSpPr>
        <a:xfrm>
          <a:off x="0" y="0"/>
          <a:ext cx="0" cy="0"/>
          <a:chOff x="0" y="0"/>
          <a:chExt cx="0" cy="0"/>
        </a:xfrm>
      </p:grpSpPr>
      <p:grpSp>
        <p:nvGrpSpPr>
          <p:cNvPr id="188" name="Google Shape;188;p27"/>
          <p:cNvGrpSpPr/>
          <p:nvPr/>
        </p:nvGrpSpPr>
        <p:grpSpPr>
          <a:xfrm>
            <a:off x="258557" y="292301"/>
            <a:ext cx="8626888" cy="4558900"/>
            <a:chOff x="0" y="0"/>
            <a:chExt cx="23005033" cy="12157065"/>
          </a:xfrm>
        </p:grpSpPr>
        <p:pic>
          <p:nvPicPr>
            <p:cNvPr id="189" name="Google Shape;189;p27"/>
            <p:cNvPicPr preferRelativeResize="0"/>
            <p:nvPr/>
          </p:nvPicPr>
          <p:blipFill rotWithShape="1">
            <a:blip r:embed="rId3">
              <a:alphaModFix amt="80000"/>
            </a:blip>
            <a:srcRect b="0" l="0" r="0" t="0"/>
            <a:stretch/>
          </p:blipFill>
          <p:spPr>
            <a:xfrm>
              <a:off x="16760969" y="0"/>
              <a:ext cx="2891870" cy="2689439"/>
            </a:xfrm>
            <a:prstGeom prst="rect">
              <a:avLst/>
            </a:prstGeom>
            <a:noFill/>
            <a:ln>
              <a:noFill/>
            </a:ln>
          </p:spPr>
        </p:pic>
        <p:pic>
          <p:nvPicPr>
            <p:cNvPr id="190" name="Google Shape;190;p27"/>
            <p:cNvPicPr preferRelativeResize="0"/>
            <p:nvPr/>
          </p:nvPicPr>
          <p:blipFill rotWithShape="1">
            <a:blip r:embed="rId3">
              <a:alphaModFix amt="80000"/>
            </a:blip>
            <a:srcRect b="0" l="0" r="0" t="0"/>
            <a:stretch/>
          </p:blipFill>
          <p:spPr>
            <a:xfrm>
              <a:off x="16760969" y="3155875"/>
              <a:ext cx="2891870" cy="2689439"/>
            </a:xfrm>
            <a:prstGeom prst="rect">
              <a:avLst/>
            </a:prstGeom>
            <a:noFill/>
            <a:ln>
              <a:noFill/>
            </a:ln>
          </p:spPr>
        </p:pic>
        <p:pic>
          <p:nvPicPr>
            <p:cNvPr id="191" name="Google Shape;191;p27"/>
            <p:cNvPicPr preferRelativeResize="0"/>
            <p:nvPr/>
          </p:nvPicPr>
          <p:blipFill rotWithShape="1">
            <a:blip r:embed="rId3">
              <a:alphaModFix amt="80000"/>
            </a:blip>
            <a:srcRect b="0" l="0" r="0" t="0"/>
            <a:stretch/>
          </p:blipFill>
          <p:spPr>
            <a:xfrm>
              <a:off x="16760969" y="6311751"/>
              <a:ext cx="2891870" cy="2689439"/>
            </a:xfrm>
            <a:prstGeom prst="rect">
              <a:avLst/>
            </a:prstGeom>
            <a:noFill/>
            <a:ln>
              <a:noFill/>
            </a:ln>
          </p:spPr>
        </p:pic>
        <p:pic>
          <p:nvPicPr>
            <p:cNvPr id="192" name="Google Shape;192;p27"/>
            <p:cNvPicPr preferRelativeResize="0"/>
            <p:nvPr/>
          </p:nvPicPr>
          <p:blipFill rotWithShape="1">
            <a:blip r:embed="rId3">
              <a:alphaModFix amt="80000"/>
            </a:blip>
            <a:srcRect b="0" l="0" r="0" t="0"/>
            <a:stretch/>
          </p:blipFill>
          <p:spPr>
            <a:xfrm>
              <a:off x="16760969" y="9467626"/>
              <a:ext cx="2891870" cy="2689439"/>
            </a:xfrm>
            <a:prstGeom prst="rect">
              <a:avLst/>
            </a:prstGeom>
            <a:noFill/>
            <a:ln>
              <a:noFill/>
            </a:ln>
          </p:spPr>
        </p:pic>
        <p:pic>
          <p:nvPicPr>
            <p:cNvPr id="193" name="Google Shape;193;p27"/>
            <p:cNvPicPr preferRelativeResize="0"/>
            <p:nvPr/>
          </p:nvPicPr>
          <p:blipFill rotWithShape="1">
            <a:blip r:embed="rId3">
              <a:alphaModFix amt="80000"/>
            </a:blip>
            <a:srcRect b="0" l="0" r="0" t="0"/>
            <a:stretch/>
          </p:blipFill>
          <p:spPr>
            <a:xfrm>
              <a:off x="13408776" y="0"/>
              <a:ext cx="2891870" cy="2689439"/>
            </a:xfrm>
            <a:prstGeom prst="rect">
              <a:avLst/>
            </a:prstGeom>
            <a:noFill/>
            <a:ln>
              <a:noFill/>
            </a:ln>
          </p:spPr>
        </p:pic>
        <p:pic>
          <p:nvPicPr>
            <p:cNvPr id="194" name="Google Shape;194;p27"/>
            <p:cNvPicPr preferRelativeResize="0"/>
            <p:nvPr/>
          </p:nvPicPr>
          <p:blipFill rotWithShape="1">
            <a:blip r:embed="rId3">
              <a:alphaModFix amt="80000"/>
            </a:blip>
            <a:srcRect b="0" l="0" r="0" t="0"/>
            <a:stretch/>
          </p:blipFill>
          <p:spPr>
            <a:xfrm>
              <a:off x="13408776" y="3155875"/>
              <a:ext cx="2891870" cy="2689439"/>
            </a:xfrm>
            <a:prstGeom prst="rect">
              <a:avLst/>
            </a:prstGeom>
            <a:noFill/>
            <a:ln>
              <a:noFill/>
            </a:ln>
          </p:spPr>
        </p:pic>
        <p:pic>
          <p:nvPicPr>
            <p:cNvPr id="195" name="Google Shape;195;p27"/>
            <p:cNvPicPr preferRelativeResize="0"/>
            <p:nvPr/>
          </p:nvPicPr>
          <p:blipFill rotWithShape="1">
            <a:blip r:embed="rId3">
              <a:alphaModFix amt="80000"/>
            </a:blip>
            <a:srcRect b="0" l="0" r="0" t="0"/>
            <a:stretch/>
          </p:blipFill>
          <p:spPr>
            <a:xfrm>
              <a:off x="13408776" y="6311751"/>
              <a:ext cx="2891870" cy="2689439"/>
            </a:xfrm>
            <a:prstGeom prst="rect">
              <a:avLst/>
            </a:prstGeom>
            <a:noFill/>
            <a:ln>
              <a:noFill/>
            </a:ln>
          </p:spPr>
        </p:pic>
        <p:pic>
          <p:nvPicPr>
            <p:cNvPr id="196" name="Google Shape;196;p27"/>
            <p:cNvPicPr preferRelativeResize="0"/>
            <p:nvPr/>
          </p:nvPicPr>
          <p:blipFill rotWithShape="1">
            <a:blip r:embed="rId3">
              <a:alphaModFix amt="80000"/>
            </a:blip>
            <a:srcRect b="0" l="0" r="0" t="0"/>
            <a:stretch/>
          </p:blipFill>
          <p:spPr>
            <a:xfrm>
              <a:off x="13408776" y="9467626"/>
              <a:ext cx="2891870" cy="2689439"/>
            </a:xfrm>
            <a:prstGeom prst="rect">
              <a:avLst/>
            </a:prstGeom>
            <a:noFill/>
            <a:ln>
              <a:noFill/>
            </a:ln>
          </p:spPr>
        </p:pic>
        <p:pic>
          <p:nvPicPr>
            <p:cNvPr id="197" name="Google Shape;197;p27"/>
            <p:cNvPicPr preferRelativeResize="0"/>
            <p:nvPr/>
          </p:nvPicPr>
          <p:blipFill rotWithShape="1">
            <a:blip r:embed="rId3">
              <a:alphaModFix amt="80000"/>
            </a:blip>
            <a:srcRect b="0" l="0" r="0" t="0"/>
            <a:stretch/>
          </p:blipFill>
          <p:spPr>
            <a:xfrm>
              <a:off x="10056582" y="0"/>
              <a:ext cx="2891870" cy="2689439"/>
            </a:xfrm>
            <a:prstGeom prst="rect">
              <a:avLst/>
            </a:prstGeom>
            <a:noFill/>
            <a:ln>
              <a:noFill/>
            </a:ln>
          </p:spPr>
        </p:pic>
        <p:pic>
          <p:nvPicPr>
            <p:cNvPr id="198" name="Google Shape;198;p27"/>
            <p:cNvPicPr preferRelativeResize="0"/>
            <p:nvPr/>
          </p:nvPicPr>
          <p:blipFill rotWithShape="1">
            <a:blip r:embed="rId3">
              <a:alphaModFix amt="80000"/>
            </a:blip>
            <a:srcRect b="0" l="0" r="0" t="0"/>
            <a:stretch/>
          </p:blipFill>
          <p:spPr>
            <a:xfrm>
              <a:off x="10056582" y="3155875"/>
              <a:ext cx="2891870" cy="2689439"/>
            </a:xfrm>
            <a:prstGeom prst="rect">
              <a:avLst/>
            </a:prstGeom>
            <a:noFill/>
            <a:ln>
              <a:noFill/>
            </a:ln>
          </p:spPr>
        </p:pic>
        <p:pic>
          <p:nvPicPr>
            <p:cNvPr id="199" name="Google Shape;199;p27"/>
            <p:cNvPicPr preferRelativeResize="0"/>
            <p:nvPr/>
          </p:nvPicPr>
          <p:blipFill rotWithShape="1">
            <a:blip r:embed="rId3">
              <a:alphaModFix amt="80000"/>
            </a:blip>
            <a:srcRect b="0" l="0" r="0" t="0"/>
            <a:stretch/>
          </p:blipFill>
          <p:spPr>
            <a:xfrm>
              <a:off x="10056582" y="6311751"/>
              <a:ext cx="2891870" cy="2689439"/>
            </a:xfrm>
            <a:prstGeom prst="rect">
              <a:avLst/>
            </a:prstGeom>
            <a:noFill/>
            <a:ln>
              <a:noFill/>
            </a:ln>
          </p:spPr>
        </p:pic>
        <p:pic>
          <p:nvPicPr>
            <p:cNvPr id="200" name="Google Shape;200;p27"/>
            <p:cNvPicPr preferRelativeResize="0"/>
            <p:nvPr/>
          </p:nvPicPr>
          <p:blipFill rotWithShape="1">
            <a:blip r:embed="rId3">
              <a:alphaModFix amt="80000"/>
            </a:blip>
            <a:srcRect b="0" l="0" r="0" t="0"/>
            <a:stretch/>
          </p:blipFill>
          <p:spPr>
            <a:xfrm>
              <a:off x="10056582" y="9467626"/>
              <a:ext cx="2891870" cy="2689439"/>
            </a:xfrm>
            <a:prstGeom prst="rect">
              <a:avLst/>
            </a:prstGeom>
            <a:noFill/>
            <a:ln>
              <a:noFill/>
            </a:ln>
          </p:spPr>
        </p:pic>
        <p:pic>
          <p:nvPicPr>
            <p:cNvPr id="201" name="Google Shape;201;p27"/>
            <p:cNvPicPr preferRelativeResize="0"/>
            <p:nvPr/>
          </p:nvPicPr>
          <p:blipFill rotWithShape="1">
            <a:blip r:embed="rId3">
              <a:alphaModFix amt="80000"/>
            </a:blip>
            <a:srcRect b="0" l="0" r="0" t="0"/>
            <a:stretch/>
          </p:blipFill>
          <p:spPr>
            <a:xfrm>
              <a:off x="20113163" y="0"/>
              <a:ext cx="2891870" cy="2689439"/>
            </a:xfrm>
            <a:prstGeom prst="rect">
              <a:avLst/>
            </a:prstGeom>
            <a:noFill/>
            <a:ln>
              <a:noFill/>
            </a:ln>
          </p:spPr>
        </p:pic>
        <p:pic>
          <p:nvPicPr>
            <p:cNvPr id="202" name="Google Shape;202;p27"/>
            <p:cNvPicPr preferRelativeResize="0"/>
            <p:nvPr/>
          </p:nvPicPr>
          <p:blipFill rotWithShape="1">
            <a:blip r:embed="rId3">
              <a:alphaModFix amt="80000"/>
            </a:blip>
            <a:srcRect b="0" l="0" r="0" t="0"/>
            <a:stretch/>
          </p:blipFill>
          <p:spPr>
            <a:xfrm>
              <a:off x="20113163" y="3155875"/>
              <a:ext cx="2891870" cy="2689439"/>
            </a:xfrm>
            <a:prstGeom prst="rect">
              <a:avLst/>
            </a:prstGeom>
            <a:noFill/>
            <a:ln>
              <a:noFill/>
            </a:ln>
          </p:spPr>
        </p:pic>
        <p:pic>
          <p:nvPicPr>
            <p:cNvPr id="203" name="Google Shape;203;p27"/>
            <p:cNvPicPr preferRelativeResize="0"/>
            <p:nvPr/>
          </p:nvPicPr>
          <p:blipFill rotWithShape="1">
            <a:blip r:embed="rId3">
              <a:alphaModFix amt="80000"/>
            </a:blip>
            <a:srcRect b="0" l="0" r="0" t="0"/>
            <a:stretch/>
          </p:blipFill>
          <p:spPr>
            <a:xfrm>
              <a:off x="20113163" y="6311751"/>
              <a:ext cx="2891870" cy="2689439"/>
            </a:xfrm>
            <a:prstGeom prst="rect">
              <a:avLst/>
            </a:prstGeom>
            <a:noFill/>
            <a:ln>
              <a:noFill/>
            </a:ln>
          </p:spPr>
        </p:pic>
        <p:pic>
          <p:nvPicPr>
            <p:cNvPr id="204" name="Google Shape;204;p27"/>
            <p:cNvPicPr preferRelativeResize="0"/>
            <p:nvPr/>
          </p:nvPicPr>
          <p:blipFill rotWithShape="1">
            <a:blip r:embed="rId3">
              <a:alphaModFix amt="80000"/>
            </a:blip>
            <a:srcRect b="0" l="0" r="0" t="0"/>
            <a:stretch/>
          </p:blipFill>
          <p:spPr>
            <a:xfrm>
              <a:off x="20113163" y="9467626"/>
              <a:ext cx="2891870" cy="2689439"/>
            </a:xfrm>
            <a:prstGeom prst="rect">
              <a:avLst/>
            </a:prstGeom>
            <a:noFill/>
            <a:ln>
              <a:noFill/>
            </a:ln>
          </p:spPr>
        </p:pic>
        <p:pic>
          <p:nvPicPr>
            <p:cNvPr id="205" name="Google Shape;205;p27"/>
            <p:cNvPicPr preferRelativeResize="0"/>
            <p:nvPr/>
          </p:nvPicPr>
          <p:blipFill rotWithShape="1">
            <a:blip r:embed="rId3">
              <a:alphaModFix amt="80000"/>
            </a:blip>
            <a:srcRect b="0" l="0" r="0" t="0"/>
            <a:stretch/>
          </p:blipFill>
          <p:spPr>
            <a:xfrm>
              <a:off x="6704388" y="0"/>
              <a:ext cx="2891870" cy="2689439"/>
            </a:xfrm>
            <a:prstGeom prst="rect">
              <a:avLst/>
            </a:prstGeom>
            <a:noFill/>
            <a:ln>
              <a:noFill/>
            </a:ln>
          </p:spPr>
        </p:pic>
        <p:pic>
          <p:nvPicPr>
            <p:cNvPr id="206" name="Google Shape;206;p27"/>
            <p:cNvPicPr preferRelativeResize="0"/>
            <p:nvPr/>
          </p:nvPicPr>
          <p:blipFill rotWithShape="1">
            <a:blip r:embed="rId3">
              <a:alphaModFix amt="80000"/>
            </a:blip>
            <a:srcRect b="0" l="0" r="0" t="0"/>
            <a:stretch/>
          </p:blipFill>
          <p:spPr>
            <a:xfrm>
              <a:off x="6704388" y="3155875"/>
              <a:ext cx="2891870" cy="2689439"/>
            </a:xfrm>
            <a:prstGeom prst="rect">
              <a:avLst/>
            </a:prstGeom>
            <a:noFill/>
            <a:ln>
              <a:noFill/>
            </a:ln>
          </p:spPr>
        </p:pic>
        <p:pic>
          <p:nvPicPr>
            <p:cNvPr id="207" name="Google Shape;207;p27"/>
            <p:cNvPicPr preferRelativeResize="0"/>
            <p:nvPr/>
          </p:nvPicPr>
          <p:blipFill rotWithShape="1">
            <a:blip r:embed="rId3">
              <a:alphaModFix amt="80000"/>
            </a:blip>
            <a:srcRect b="0" l="0" r="0" t="0"/>
            <a:stretch/>
          </p:blipFill>
          <p:spPr>
            <a:xfrm>
              <a:off x="6704388" y="6311751"/>
              <a:ext cx="2891870" cy="2689439"/>
            </a:xfrm>
            <a:prstGeom prst="rect">
              <a:avLst/>
            </a:prstGeom>
            <a:noFill/>
            <a:ln>
              <a:noFill/>
            </a:ln>
          </p:spPr>
        </p:pic>
        <p:pic>
          <p:nvPicPr>
            <p:cNvPr id="208" name="Google Shape;208;p27"/>
            <p:cNvPicPr preferRelativeResize="0"/>
            <p:nvPr/>
          </p:nvPicPr>
          <p:blipFill rotWithShape="1">
            <a:blip r:embed="rId3">
              <a:alphaModFix amt="80000"/>
            </a:blip>
            <a:srcRect b="0" l="0" r="0" t="0"/>
            <a:stretch/>
          </p:blipFill>
          <p:spPr>
            <a:xfrm>
              <a:off x="6704388" y="9467626"/>
              <a:ext cx="2891870" cy="2689439"/>
            </a:xfrm>
            <a:prstGeom prst="rect">
              <a:avLst/>
            </a:prstGeom>
            <a:noFill/>
            <a:ln>
              <a:noFill/>
            </a:ln>
          </p:spPr>
        </p:pic>
        <p:pic>
          <p:nvPicPr>
            <p:cNvPr id="209" name="Google Shape;209;p27"/>
            <p:cNvPicPr preferRelativeResize="0"/>
            <p:nvPr/>
          </p:nvPicPr>
          <p:blipFill rotWithShape="1">
            <a:blip r:embed="rId3">
              <a:alphaModFix amt="80000"/>
            </a:blip>
            <a:srcRect b="0" l="0" r="0" t="0"/>
            <a:stretch/>
          </p:blipFill>
          <p:spPr>
            <a:xfrm>
              <a:off x="3352194" y="0"/>
              <a:ext cx="2891870" cy="2689439"/>
            </a:xfrm>
            <a:prstGeom prst="rect">
              <a:avLst/>
            </a:prstGeom>
            <a:noFill/>
            <a:ln>
              <a:noFill/>
            </a:ln>
          </p:spPr>
        </p:pic>
        <p:pic>
          <p:nvPicPr>
            <p:cNvPr id="210" name="Google Shape;210;p27"/>
            <p:cNvPicPr preferRelativeResize="0"/>
            <p:nvPr/>
          </p:nvPicPr>
          <p:blipFill rotWithShape="1">
            <a:blip r:embed="rId3">
              <a:alphaModFix amt="80000"/>
            </a:blip>
            <a:srcRect b="0" l="0" r="0" t="0"/>
            <a:stretch/>
          </p:blipFill>
          <p:spPr>
            <a:xfrm>
              <a:off x="3352194" y="3155875"/>
              <a:ext cx="2891870" cy="2689439"/>
            </a:xfrm>
            <a:prstGeom prst="rect">
              <a:avLst/>
            </a:prstGeom>
            <a:noFill/>
            <a:ln>
              <a:noFill/>
            </a:ln>
          </p:spPr>
        </p:pic>
        <p:pic>
          <p:nvPicPr>
            <p:cNvPr id="211" name="Google Shape;211;p27"/>
            <p:cNvPicPr preferRelativeResize="0"/>
            <p:nvPr/>
          </p:nvPicPr>
          <p:blipFill rotWithShape="1">
            <a:blip r:embed="rId3">
              <a:alphaModFix amt="80000"/>
            </a:blip>
            <a:srcRect b="0" l="0" r="0" t="0"/>
            <a:stretch/>
          </p:blipFill>
          <p:spPr>
            <a:xfrm>
              <a:off x="3352194" y="6311751"/>
              <a:ext cx="2891870" cy="2689439"/>
            </a:xfrm>
            <a:prstGeom prst="rect">
              <a:avLst/>
            </a:prstGeom>
            <a:noFill/>
            <a:ln>
              <a:noFill/>
            </a:ln>
          </p:spPr>
        </p:pic>
        <p:pic>
          <p:nvPicPr>
            <p:cNvPr id="212" name="Google Shape;212;p27"/>
            <p:cNvPicPr preferRelativeResize="0"/>
            <p:nvPr/>
          </p:nvPicPr>
          <p:blipFill rotWithShape="1">
            <a:blip r:embed="rId3">
              <a:alphaModFix amt="80000"/>
            </a:blip>
            <a:srcRect b="0" l="0" r="0" t="0"/>
            <a:stretch/>
          </p:blipFill>
          <p:spPr>
            <a:xfrm>
              <a:off x="3352194" y="9467626"/>
              <a:ext cx="2891870" cy="2689439"/>
            </a:xfrm>
            <a:prstGeom prst="rect">
              <a:avLst/>
            </a:prstGeom>
            <a:noFill/>
            <a:ln>
              <a:noFill/>
            </a:ln>
          </p:spPr>
        </p:pic>
        <p:pic>
          <p:nvPicPr>
            <p:cNvPr id="213" name="Google Shape;213;p27"/>
            <p:cNvPicPr preferRelativeResize="0"/>
            <p:nvPr/>
          </p:nvPicPr>
          <p:blipFill rotWithShape="1">
            <a:blip r:embed="rId3">
              <a:alphaModFix amt="80000"/>
            </a:blip>
            <a:srcRect b="0" l="0" r="0" t="0"/>
            <a:stretch/>
          </p:blipFill>
          <p:spPr>
            <a:xfrm>
              <a:off x="0" y="0"/>
              <a:ext cx="2891870" cy="2689439"/>
            </a:xfrm>
            <a:prstGeom prst="rect">
              <a:avLst/>
            </a:prstGeom>
            <a:noFill/>
            <a:ln>
              <a:noFill/>
            </a:ln>
          </p:spPr>
        </p:pic>
        <p:pic>
          <p:nvPicPr>
            <p:cNvPr id="214" name="Google Shape;214;p27"/>
            <p:cNvPicPr preferRelativeResize="0"/>
            <p:nvPr/>
          </p:nvPicPr>
          <p:blipFill rotWithShape="1">
            <a:blip r:embed="rId3">
              <a:alphaModFix amt="80000"/>
            </a:blip>
            <a:srcRect b="0" l="0" r="0" t="0"/>
            <a:stretch/>
          </p:blipFill>
          <p:spPr>
            <a:xfrm>
              <a:off x="0" y="3155875"/>
              <a:ext cx="2891870" cy="2689439"/>
            </a:xfrm>
            <a:prstGeom prst="rect">
              <a:avLst/>
            </a:prstGeom>
            <a:noFill/>
            <a:ln>
              <a:noFill/>
            </a:ln>
          </p:spPr>
        </p:pic>
        <p:pic>
          <p:nvPicPr>
            <p:cNvPr id="215" name="Google Shape;215;p27"/>
            <p:cNvPicPr preferRelativeResize="0"/>
            <p:nvPr/>
          </p:nvPicPr>
          <p:blipFill rotWithShape="1">
            <a:blip r:embed="rId3">
              <a:alphaModFix amt="80000"/>
            </a:blip>
            <a:srcRect b="0" l="0" r="0" t="0"/>
            <a:stretch/>
          </p:blipFill>
          <p:spPr>
            <a:xfrm>
              <a:off x="0" y="6311751"/>
              <a:ext cx="2891870" cy="2689439"/>
            </a:xfrm>
            <a:prstGeom prst="rect">
              <a:avLst/>
            </a:prstGeom>
            <a:noFill/>
            <a:ln>
              <a:noFill/>
            </a:ln>
          </p:spPr>
        </p:pic>
        <p:pic>
          <p:nvPicPr>
            <p:cNvPr id="216" name="Google Shape;216;p27"/>
            <p:cNvPicPr preferRelativeResize="0"/>
            <p:nvPr/>
          </p:nvPicPr>
          <p:blipFill rotWithShape="1">
            <a:blip r:embed="rId3">
              <a:alphaModFix amt="80000"/>
            </a:blip>
            <a:srcRect b="0" l="0" r="0" t="0"/>
            <a:stretch/>
          </p:blipFill>
          <p:spPr>
            <a:xfrm>
              <a:off x="0" y="9467626"/>
              <a:ext cx="2891870" cy="2689439"/>
            </a:xfrm>
            <a:prstGeom prst="rect">
              <a:avLst/>
            </a:prstGeom>
            <a:noFill/>
            <a:ln>
              <a:noFill/>
            </a:ln>
          </p:spPr>
        </p:pic>
      </p:grpSp>
      <p:sp>
        <p:nvSpPr>
          <p:cNvPr id="217" name="Google Shape;217;p27"/>
          <p:cNvSpPr/>
          <p:nvPr/>
        </p:nvSpPr>
        <p:spPr>
          <a:xfrm>
            <a:off x="2473448" y="1002792"/>
            <a:ext cx="5671142" cy="3137916"/>
          </a:xfrm>
          <a:prstGeom prst="rect">
            <a:avLst/>
          </a:prstGeom>
          <a:solidFill>
            <a:schemeClr val="lt1"/>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pic>
        <p:nvPicPr>
          <p:cNvPr id="218" name="Google Shape;218;p27"/>
          <p:cNvPicPr preferRelativeResize="0"/>
          <p:nvPr/>
        </p:nvPicPr>
        <p:blipFill rotWithShape="1">
          <a:blip r:embed="rId4">
            <a:alphaModFix/>
          </a:blip>
          <a:srcRect b="320" l="0" r="0" t="0"/>
          <a:stretch/>
        </p:blipFill>
        <p:spPr>
          <a:xfrm rot="10799999">
            <a:off x="991524" y="954834"/>
            <a:ext cx="3226952" cy="3233832"/>
          </a:xfrm>
          <a:prstGeom prst="rect">
            <a:avLst/>
          </a:prstGeom>
          <a:noFill/>
          <a:ln>
            <a:noFill/>
          </a:ln>
        </p:spPr>
      </p:pic>
      <p:sp>
        <p:nvSpPr>
          <p:cNvPr id="219" name="Google Shape;219;p27"/>
          <p:cNvSpPr txBox="1"/>
          <p:nvPr/>
        </p:nvSpPr>
        <p:spPr>
          <a:xfrm>
            <a:off x="1484507" y="1967850"/>
            <a:ext cx="2241000" cy="1354500"/>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lang="en" sz="4000">
                <a:solidFill>
                  <a:srgbClr val="FFFFFF"/>
                </a:solidFill>
                <a:latin typeface="Montserrat Medium"/>
                <a:ea typeface="Montserrat Medium"/>
                <a:cs typeface="Montserrat Medium"/>
                <a:sym typeface="Montserrat Medium"/>
              </a:rPr>
              <a:t>Project Recap</a:t>
            </a:r>
            <a:endParaRPr sz="700">
              <a:latin typeface="Montserrat Medium"/>
              <a:ea typeface="Montserrat Medium"/>
              <a:cs typeface="Montserrat Medium"/>
              <a:sym typeface="Montserrat Medium"/>
            </a:endParaRPr>
          </a:p>
        </p:txBody>
      </p:sp>
      <p:sp>
        <p:nvSpPr>
          <p:cNvPr id="220" name="Google Shape;220;p27"/>
          <p:cNvSpPr txBox="1"/>
          <p:nvPr/>
        </p:nvSpPr>
        <p:spPr>
          <a:xfrm>
            <a:off x="4365600" y="1154475"/>
            <a:ext cx="3605400" cy="271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1"/>
                </a:solidFill>
                <a:highlight>
                  <a:srgbClr val="FFFFFF"/>
                </a:highlight>
                <a:latin typeface="Montserrat Medium"/>
                <a:ea typeface="Montserrat Medium"/>
                <a:cs typeface="Montserrat Medium"/>
                <a:sym typeface="Montserrat Medium"/>
              </a:rPr>
              <a:t>Social Buzz is a fast growing technology unicorn that need to adapt quickly to it’s global scale.</a:t>
            </a:r>
            <a:endParaRPr sz="1300">
              <a:solidFill>
                <a:schemeClr val="dk1"/>
              </a:solidFill>
              <a:highlight>
                <a:srgbClr val="FFFFFF"/>
              </a:highlight>
              <a:latin typeface="Montserrat Medium"/>
              <a:ea typeface="Montserrat Medium"/>
              <a:cs typeface="Montserrat Medium"/>
              <a:sym typeface="Montserrat Medium"/>
            </a:endParaRPr>
          </a:p>
          <a:p>
            <a:pPr indent="0" lvl="0" marL="0" rtl="0" algn="l">
              <a:spcBef>
                <a:spcPts val="0"/>
              </a:spcBef>
              <a:spcAft>
                <a:spcPts val="0"/>
              </a:spcAft>
              <a:buNone/>
            </a:pPr>
            <a:r>
              <a:t/>
            </a:r>
            <a:endParaRPr sz="1300">
              <a:solidFill>
                <a:schemeClr val="dk1"/>
              </a:solidFill>
              <a:highlight>
                <a:srgbClr val="FFFFFF"/>
              </a:highlight>
              <a:latin typeface="Montserrat Medium"/>
              <a:ea typeface="Montserrat Medium"/>
              <a:cs typeface="Montserrat Medium"/>
              <a:sym typeface="Montserrat Medium"/>
            </a:endParaRPr>
          </a:p>
          <a:p>
            <a:pPr indent="0" lvl="0" marL="0" rtl="0" algn="l">
              <a:spcBef>
                <a:spcPts val="0"/>
              </a:spcBef>
              <a:spcAft>
                <a:spcPts val="0"/>
              </a:spcAft>
              <a:buNone/>
            </a:pPr>
            <a:r>
              <a:rPr lang="en" sz="1300">
                <a:solidFill>
                  <a:schemeClr val="dk1"/>
                </a:solidFill>
                <a:highlight>
                  <a:srgbClr val="FFFFFF"/>
                </a:highlight>
                <a:latin typeface="Montserrat Medium"/>
                <a:ea typeface="Montserrat Medium"/>
                <a:cs typeface="Montserrat Medium"/>
                <a:sym typeface="Montserrat Medium"/>
              </a:rPr>
              <a:t>Accenture has begun a 3 months POC (Proof of Concept) focusing on these tasks:</a:t>
            </a:r>
            <a:endParaRPr sz="1300">
              <a:solidFill>
                <a:schemeClr val="dk1"/>
              </a:solidFill>
              <a:highlight>
                <a:srgbClr val="FFFFFF"/>
              </a:highlight>
              <a:latin typeface="Montserrat Medium"/>
              <a:ea typeface="Montserrat Medium"/>
              <a:cs typeface="Montserrat Medium"/>
              <a:sym typeface="Montserrat Medium"/>
            </a:endParaRPr>
          </a:p>
          <a:p>
            <a:pPr indent="0" lvl="0" marL="0" rtl="0" algn="l">
              <a:spcBef>
                <a:spcPts val="0"/>
              </a:spcBef>
              <a:spcAft>
                <a:spcPts val="0"/>
              </a:spcAft>
              <a:buNone/>
            </a:pPr>
            <a:r>
              <a:t/>
            </a:r>
            <a:endParaRPr sz="1300">
              <a:solidFill>
                <a:schemeClr val="dk1"/>
              </a:solidFill>
              <a:highlight>
                <a:srgbClr val="FFFFFF"/>
              </a:highlight>
              <a:latin typeface="Montserrat Medium"/>
              <a:ea typeface="Montserrat Medium"/>
              <a:cs typeface="Montserrat Medium"/>
              <a:sym typeface="Montserrat Medium"/>
            </a:endParaRPr>
          </a:p>
          <a:p>
            <a:pPr indent="-311150" lvl="0" marL="457200" rtl="0" algn="l">
              <a:spcBef>
                <a:spcPts val="0"/>
              </a:spcBef>
              <a:spcAft>
                <a:spcPts val="0"/>
              </a:spcAft>
              <a:buClr>
                <a:schemeClr val="dk1"/>
              </a:buClr>
              <a:buSzPts val="1300"/>
              <a:buFont typeface="Montserrat Medium"/>
              <a:buChar char="●"/>
            </a:pPr>
            <a:r>
              <a:rPr lang="en" sz="1300">
                <a:solidFill>
                  <a:schemeClr val="dk1"/>
                </a:solidFill>
                <a:highlight>
                  <a:srgbClr val="FFFFFF"/>
                </a:highlight>
                <a:latin typeface="Montserrat Medium"/>
                <a:ea typeface="Montserrat Medium"/>
                <a:cs typeface="Montserrat Medium"/>
                <a:sym typeface="Montserrat Medium"/>
              </a:rPr>
              <a:t>An audit of Social Buzz’s big data practice</a:t>
            </a:r>
            <a:endParaRPr sz="1300">
              <a:solidFill>
                <a:schemeClr val="dk1"/>
              </a:solidFill>
              <a:highlight>
                <a:srgbClr val="FFFFFF"/>
              </a:highlight>
              <a:latin typeface="Montserrat Medium"/>
              <a:ea typeface="Montserrat Medium"/>
              <a:cs typeface="Montserrat Medium"/>
              <a:sym typeface="Montserrat Medium"/>
            </a:endParaRPr>
          </a:p>
          <a:p>
            <a:pPr indent="-311150" lvl="0" marL="457200" rtl="0" algn="l">
              <a:spcBef>
                <a:spcPts val="0"/>
              </a:spcBef>
              <a:spcAft>
                <a:spcPts val="0"/>
              </a:spcAft>
              <a:buClr>
                <a:schemeClr val="dk1"/>
              </a:buClr>
              <a:buSzPts val="1300"/>
              <a:buFont typeface="Montserrat Medium"/>
              <a:buChar char="●"/>
            </a:pPr>
            <a:r>
              <a:rPr lang="en" sz="1300">
                <a:solidFill>
                  <a:schemeClr val="dk1"/>
                </a:solidFill>
                <a:highlight>
                  <a:srgbClr val="FFFFFF"/>
                </a:highlight>
                <a:latin typeface="Montserrat Medium"/>
                <a:ea typeface="Montserrat Medium"/>
                <a:cs typeface="Montserrat Medium"/>
                <a:sym typeface="Montserrat Medium"/>
              </a:rPr>
              <a:t>Recommendation for </a:t>
            </a:r>
            <a:r>
              <a:rPr lang="en" sz="1300">
                <a:solidFill>
                  <a:schemeClr val="dk1"/>
                </a:solidFill>
                <a:highlight>
                  <a:srgbClr val="FFFFFF"/>
                </a:highlight>
                <a:latin typeface="Montserrat Medium"/>
                <a:ea typeface="Montserrat Medium"/>
                <a:cs typeface="Montserrat Medium"/>
                <a:sym typeface="Montserrat Medium"/>
              </a:rPr>
              <a:t>successful</a:t>
            </a:r>
            <a:r>
              <a:rPr lang="en" sz="1300">
                <a:solidFill>
                  <a:schemeClr val="dk1"/>
                </a:solidFill>
                <a:highlight>
                  <a:srgbClr val="FFFFFF"/>
                </a:highlight>
                <a:latin typeface="Montserrat Medium"/>
                <a:ea typeface="Montserrat Medium"/>
                <a:cs typeface="Montserrat Medium"/>
                <a:sym typeface="Montserrat Medium"/>
              </a:rPr>
              <a:t> IPO</a:t>
            </a:r>
            <a:endParaRPr sz="1300">
              <a:solidFill>
                <a:schemeClr val="dk1"/>
              </a:solidFill>
              <a:highlight>
                <a:srgbClr val="FFFFFF"/>
              </a:highlight>
              <a:latin typeface="Montserrat Medium"/>
              <a:ea typeface="Montserrat Medium"/>
              <a:cs typeface="Montserrat Medium"/>
              <a:sym typeface="Montserrat Medium"/>
            </a:endParaRPr>
          </a:p>
          <a:p>
            <a:pPr indent="-311150" lvl="0" marL="457200" rtl="0" algn="l">
              <a:spcBef>
                <a:spcPts val="0"/>
              </a:spcBef>
              <a:spcAft>
                <a:spcPts val="0"/>
              </a:spcAft>
              <a:buClr>
                <a:schemeClr val="dk1"/>
              </a:buClr>
              <a:buSzPts val="1300"/>
              <a:buFont typeface="Montserrat Medium"/>
              <a:buChar char="●"/>
            </a:pPr>
            <a:r>
              <a:rPr lang="en" sz="1300">
                <a:solidFill>
                  <a:schemeClr val="dk1"/>
                </a:solidFill>
                <a:highlight>
                  <a:srgbClr val="FFFFFF"/>
                </a:highlight>
                <a:latin typeface="Montserrat Medium"/>
                <a:ea typeface="Montserrat Medium"/>
                <a:cs typeface="Montserrat Medium"/>
                <a:sym typeface="Montserrat Medium"/>
              </a:rPr>
              <a:t>Analysis to find Social Buzz’s top 5 most popular categories of content</a:t>
            </a:r>
            <a:endParaRPr sz="1300">
              <a:solidFill>
                <a:schemeClr val="dk1"/>
              </a:solidFill>
              <a:highlight>
                <a:srgbClr val="FFFFFF"/>
              </a:highlight>
              <a:latin typeface="Montserrat Medium"/>
              <a:ea typeface="Montserrat Medium"/>
              <a:cs typeface="Montserrat Medium"/>
              <a:sym typeface="Montserrat Medium"/>
            </a:endParaRPr>
          </a:p>
          <a:p>
            <a:pPr indent="0" lvl="0" marL="0" rtl="0" algn="l">
              <a:spcBef>
                <a:spcPts val="0"/>
              </a:spcBef>
              <a:spcAft>
                <a:spcPts val="0"/>
              </a:spcAft>
              <a:buNone/>
            </a:pPr>
            <a:r>
              <a:t/>
            </a:r>
            <a:endParaRPr sz="1300">
              <a:solidFill>
                <a:schemeClr val="dk1"/>
              </a:solidFill>
              <a:highlight>
                <a:srgbClr val="FFFFFF"/>
              </a:highlight>
              <a:latin typeface="Montserrat Medium"/>
              <a:ea typeface="Montserrat Medium"/>
              <a:cs typeface="Montserrat Medium"/>
              <a:sym typeface="Montserrat Medium"/>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grpSp>
        <p:nvGrpSpPr>
          <p:cNvPr id="229" name="Google Shape;229;p28"/>
          <p:cNvGrpSpPr/>
          <p:nvPr/>
        </p:nvGrpSpPr>
        <p:grpSpPr>
          <a:xfrm>
            <a:off x="4572000" y="4097848"/>
            <a:ext cx="1772754" cy="1685151"/>
            <a:chOff x="0" y="0"/>
            <a:chExt cx="4727344" cy="4493736"/>
          </a:xfrm>
        </p:grpSpPr>
        <p:sp>
          <p:nvSpPr>
            <p:cNvPr id="230" name="Google Shape;230;p28"/>
            <p:cNvSpPr/>
            <p:nvPr/>
          </p:nvSpPr>
          <p:spPr>
            <a:xfrm>
              <a:off x="644072" y="410464"/>
              <a:ext cx="4083272" cy="4083272"/>
            </a:xfrm>
            <a:custGeom>
              <a:rect b="b" l="l" r="r" t="t"/>
              <a:pathLst>
                <a:path extrusionOk="0" h="6350000" w="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pic>
          <p:nvPicPr>
            <p:cNvPr id="231" name="Google Shape;231;p28"/>
            <p:cNvPicPr preferRelativeResize="0"/>
            <p:nvPr/>
          </p:nvPicPr>
          <p:blipFill rotWithShape="1">
            <a:blip r:embed="rId3">
              <a:alphaModFix/>
            </a:blip>
            <a:srcRect b="320" l="0" r="0" t="0"/>
            <a:stretch/>
          </p:blipFill>
          <p:spPr>
            <a:xfrm>
              <a:off x="0" y="0"/>
              <a:ext cx="4083272" cy="4091977"/>
            </a:xfrm>
            <a:prstGeom prst="rect">
              <a:avLst/>
            </a:prstGeom>
            <a:noFill/>
            <a:ln>
              <a:noFill/>
            </a:ln>
          </p:spPr>
        </p:pic>
      </p:grpSp>
      <p:sp>
        <p:nvSpPr>
          <p:cNvPr id="232" name="Google Shape;232;p28"/>
          <p:cNvSpPr/>
          <p:nvPr/>
        </p:nvSpPr>
        <p:spPr>
          <a:xfrm>
            <a:off x="0" y="0"/>
            <a:ext cx="4982241" cy="5143500"/>
          </a:xfrm>
          <a:prstGeom prst="rect">
            <a:avLst/>
          </a:prstGeom>
          <a:solidFill>
            <a:srgbClr val="A100FF"/>
          </a:solidFill>
          <a:ln cap="flat" cmpd="sng" w="9525">
            <a:solidFill>
              <a:srgbClr val="A100FF"/>
            </a:solidFill>
            <a:prstDash val="solid"/>
            <a:round/>
            <a:headEnd len="sm" w="sm" type="none"/>
            <a:tailEnd len="sm" w="sm" type="none"/>
          </a:ln>
        </p:spPr>
        <p:txBody>
          <a:bodyPr anchorCtr="0" anchor="t"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grpSp>
        <p:nvGrpSpPr>
          <p:cNvPr id="233" name="Google Shape;233;p28"/>
          <p:cNvGrpSpPr/>
          <p:nvPr/>
        </p:nvGrpSpPr>
        <p:grpSpPr>
          <a:xfrm>
            <a:off x="-73140" y="203076"/>
            <a:ext cx="1126900" cy="4737346"/>
            <a:chOff x="0" y="0"/>
            <a:chExt cx="3005065" cy="12632924"/>
          </a:xfrm>
        </p:grpSpPr>
        <p:pic>
          <p:nvPicPr>
            <p:cNvPr id="234" name="Google Shape;234;p28"/>
            <p:cNvPicPr preferRelativeResize="0"/>
            <p:nvPr/>
          </p:nvPicPr>
          <p:blipFill rotWithShape="1">
            <a:blip r:embed="rId4">
              <a:alphaModFix amt="80000"/>
            </a:blip>
            <a:srcRect b="0" l="0" r="0" t="0"/>
            <a:stretch/>
          </p:blipFill>
          <p:spPr>
            <a:xfrm>
              <a:off x="0" y="0"/>
              <a:ext cx="3005065" cy="2794710"/>
            </a:xfrm>
            <a:prstGeom prst="rect">
              <a:avLst/>
            </a:prstGeom>
            <a:noFill/>
            <a:ln>
              <a:noFill/>
            </a:ln>
          </p:spPr>
        </p:pic>
        <p:pic>
          <p:nvPicPr>
            <p:cNvPr id="235" name="Google Shape;235;p28"/>
            <p:cNvPicPr preferRelativeResize="0"/>
            <p:nvPr/>
          </p:nvPicPr>
          <p:blipFill rotWithShape="1">
            <a:blip r:embed="rId4">
              <a:alphaModFix amt="80000"/>
            </a:blip>
            <a:srcRect b="0" l="0" r="0" t="0"/>
            <a:stretch/>
          </p:blipFill>
          <p:spPr>
            <a:xfrm>
              <a:off x="0" y="3279405"/>
              <a:ext cx="3005065" cy="2794710"/>
            </a:xfrm>
            <a:prstGeom prst="rect">
              <a:avLst/>
            </a:prstGeom>
            <a:noFill/>
            <a:ln>
              <a:noFill/>
            </a:ln>
          </p:spPr>
        </p:pic>
        <p:pic>
          <p:nvPicPr>
            <p:cNvPr id="236" name="Google Shape;236;p28"/>
            <p:cNvPicPr preferRelativeResize="0"/>
            <p:nvPr/>
          </p:nvPicPr>
          <p:blipFill rotWithShape="1">
            <a:blip r:embed="rId4">
              <a:alphaModFix amt="80000"/>
            </a:blip>
            <a:srcRect b="0" l="0" r="0" t="0"/>
            <a:stretch/>
          </p:blipFill>
          <p:spPr>
            <a:xfrm>
              <a:off x="0" y="6558809"/>
              <a:ext cx="3005065" cy="2794710"/>
            </a:xfrm>
            <a:prstGeom prst="rect">
              <a:avLst/>
            </a:prstGeom>
            <a:noFill/>
            <a:ln>
              <a:noFill/>
            </a:ln>
          </p:spPr>
        </p:pic>
        <p:pic>
          <p:nvPicPr>
            <p:cNvPr id="237" name="Google Shape;237;p28"/>
            <p:cNvPicPr preferRelativeResize="0"/>
            <p:nvPr/>
          </p:nvPicPr>
          <p:blipFill rotWithShape="1">
            <a:blip r:embed="rId4">
              <a:alphaModFix amt="80000"/>
            </a:blip>
            <a:srcRect b="0" l="0" r="0" t="0"/>
            <a:stretch/>
          </p:blipFill>
          <p:spPr>
            <a:xfrm>
              <a:off x="0" y="9838214"/>
              <a:ext cx="3005065" cy="2794710"/>
            </a:xfrm>
            <a:prstGeom prst="rect">
              <a:avLst/>
            </a:prstGeom>
            <a:noFill/>
            <a:ln>
              <a:noFill/>
            </a:ln>
          </p:spPr>
        </p:pic>
      </p:grpSp>
      <p:grpSp>
        <p:nvGrpSpPr>
          <p:cNvPr id="238" name="Google Shape;238;p28"/>
          <p:cNvGrpSpPr/>
          <p:nvPr/>
        </p:nvGrpSpPr>
        <p:grpSpPr>
          <a:xfrm>
            <a:off x="649344" y="674280"/>
            <a:ext cx="1777172" cy="1706549"/>
            <a:chOff x="0" y="-1"/>
            <a:chExt cx="4739124" cy="4550798"/>
          </a:xfrm>
        </p:grpSpPr>
        <p:sp>
          <p:nvSpPr>
            <p:cNvPr id="239" name="Google Shape;239;p28"/>
            <p:cNvSpPr/>
            <p:nvPr/>
          </p:nvSpPr>
          <p:spPr>
            <a:xfrm>
              <a:off x="0" y="656398"/>
              <a:ext cx="3894399" cy="3894399"/>
            </a:xfrm>
            <a:custGeom>
              <a:rect b="b" l="l" r="r" t="t"/>
              <a:pathLst>
                <a:path extrusionOk="0" h="6350000" w="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963488"/>
            </a:solidFill>
            <a:ln>
              <a:noFill/>
            </a:ln>
          </p:spPr>
          <p:txBody>
            <a:bodyPr anchorCtr="0" anchor="t"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pic>
          <p:nvPicPr>
            <p:cNvPr id="240" name="Google Shape;240;p28"/>
            <p:cNvPicPr preferRelativeResize="0"/>
            <p:nvPr/>
          </p:nvPicPr>
          <p:blipFill rotWithShape="1">
            <a:blip r:embed="rId5">
              <a:alphaModFix/>
            </a:blip>
            <a:srcRect b="320" l="0" r="0" t="0"/>
            <a:stretch/>
          </p:blipFill>
          <p:spPr>
            <a:xfrm rot="-5115457">
              <a:off x="686267" y="150511"/>
              <a:ext cx="3894400" cy="3902702"/>
            </a:xfrm>
            <a:prstGeom prst="rect">
              <a:avLst/>
            </a:prstGeom>
            <a:noFill/>
            <a:ln>
              <a:noFill/>
            </a:ln>
          </p:spPr>
        </p:pic>
      </p:grpSp>
      <p:grpSp>
        <p:nvGrpSpPr>
          <p:cNvPr id="241" name="Google Shape;241;p28"/>
          <p:cNvGrpSpPr/>
          <p:nvPr/>
        </p:nvGrpSpPr>
        <p:grpSpPr>
          <a:xfrm>
            <a:off x="7993134" y="-530674"/>
            <a:ext cx="1772754" cy="1685151"/>
            <a:chOff x="0" y="0"/>
            <a:chExt cx="4727344" cy="4493736"/>
          </a:xfrm>
        </p:grpSpPr>
        <p:sp>
          <p:nvSpPr>
            <p:cNvPr id="242" name="Google Shape;242;p28"/>
            <p:cNvSpPr/>
            <p:nvPr/>
          </p:nvSpPr>
          <p:spPr>
            <a:xfrm>
              <a:off x="644072" y="410464"/>
              <a:ext cx="4083272" cy="4083272"/>
            </a:xfrm>
            <a:custGeom>
              <a:rect b="b" l="l" r="r" t="t"/>
              <a:pathLst>
                <a:path extrusionOk="0" h="6350000" w="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pic>
          <p:nvPicPr>
            <p:cNvPr id="243" name="Google Shape;243;p28"/>
            <p:cNvPicPr preferRelativeResize="0"/>
            <p:nvPr/>
          </p:nvPicPr>
          <p:blipFill rotWithShape="1">
            <a:blip r:embed="rId3">
              <a:alphaModFix/>
            </a:blip>
            <a:srcRect b="320" l="0" r="0" t="0"/>
            <a:stretch/>
          </p:blipFill>
          <p:spPr>
            <a:xfrm>
              <a:off x="0" y="0"/>
              <a:ext cx="4083272" cy="4091977"/>
            </a:xfrm>
            <a:prstGeom prst="rect">
              <a:avLst/>
            </a:prstGeom>
            <a:noFill/>
            <a:ln>
              <a:noFill/>
            </a:ln>
          </p:spPr>
        </p:pic>
      </p:grpSp>
      <p:pic>
        <p:nvPicPr>
          <p:cNvPr id="244" name="Google Shape;244;p28"/>
          <p:cNvPicPr preferRelativeResize="0"/>
          <p:nvPr/>
        </p:nvPicPr>
        <p:blipFill rotWithShape="1">
          <a:blip r:embed="rId6">
            <a:alphaModFix/>
          </a:blip>
          <a:srcRect b="0" l="24693" r="24692" t="0"/>
          <a:stretch/>
        </p:blipFill>
        <p:spPr>
          <a:xfrm>
            <a:off x="5503742" y="514350"/>
            <a:ext cx="3125908" cy="4114800"/>
          </a:xfrm>
          <a:prstGeom prst="rect">
            <a:avLst/>
          </a:prstGeom>
          <a:noFill/>
          <a:ln>
            <a:noFill/>
          </a:ln>
        </p:spPr>
      </p:pic>
      <p:sp>
        <p:nvSpPr>
          <p:cNvPr id="245" name="Google Shape;245;p28"/>
          <p:cNvSpPr txBox="1"/>
          <p:nvPr/>
        </p:nvSpPr>
        <p:spPr>
          <a:xfrm>
            <a:off x="1534869" y="1154477"/>
            <a:ext cx="2893435" cy="615553"/>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lang="en" sz="4000">
                <a:solidFill>
                  <a:srgbClr val="FFFFFF"/>
                </a:solidFill>
                <a:latin typeface="Montserrat Medium"/>
                <a:ea typeface="Montserrat Medium"/>
                <a:cs typeface="Montserrat Medium"/>
                <a:sym typeface="Montserrat Medium"/>
              </a:rPr>
              <a:t>Problem</a:t>
            </a:r>
            <a:endParaRPr sz="700">
              <a:latin typeface="Montserrat Medium"/>
              <a:ea typeface="Montserrat Medium"/>
              <a:cs typeface="Montserrat Medium"/>
              <a:sym typeface="Montserrat Medium"/>
            </a:endParaRPr>
          </a:p>
        </p:txBody>
      </p:sp>
      <p:sp>
        <p:nvSpPr>
          <p:cNvPr id="246" name="Google Shape;246;p28"/>
          <p:cNvSpPr txBox="1"/>
          <p:nvPr/>
        </p:nvSpPr>
        <p:spPr>
          <a:xfrm>
            <a:off x="1445975" y="2300926"/>
            <a:ext cx="3126000" cy="262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lt1"/>
                </a:solidFill>
                <a:latin typeface="Montserrat Medium"/>
                <a:ea typeface="Montserrat Medium"/>
                <a:cs typeface="Montserrat Medium"/>
                <a:sym typeface="Montserrat Medium"/>
              </a:rPr>
              <a:t>Social Buzz has reached a massive scale of engagement data within recent years. </a:t>
            </a:r>
            <a:endParaRPr sz="1200">
              <a:solidFill>
                <a:schemeClr val="lt1"/>
              </a:solidFill>
              <a:latin typeface="Montserrat Medium"/>
              <a:ea typeface="Montserrat Medium"/>
              <a:cs typeface="Montserrat Medium"/>
              <a:sym typeface="Montserrat Medium"/>
            </a:endParaRPr>
          </a:p>
          <a:p>
            <a:pPr indent="0" lvl="0" marL="0" rtl="0" algn="l">
              <a:spcBef>
                <a:spcPts val="0"/>
              </a:spcBef>
              <a:spcAft>
                <a:spcPts val="0"/>
              </a:spcAft>
              <a:buNone/>
            </a:pPr>
            <a:r>
              <a:t/>
            </a:r>
            <a:endParaRPr sz="1200">
              <a:solidFill>
                <a:schemeClr val="lt1"/>
              </a:solidFill>
              <a:latin typeface="Montserrat Medium"/>
              <a:ea typeface="Montserrat Medium"/>
              <a:cs typeface="Montserrat Medium"/>
              <a:sym typeface="Montserrat Medium"/>
            </a:endParaRPr>
          </a:p>
          <a:p>
            <a:pPr indent="0" lvl="0" marL="0" rtl="0" algn="l">
              <a:spcBef>
                <a:spcPts val="0"/>
              </a:spcBef>
              <a:spcAft>
                <a:spcPts val="0"/>
              </a:spcAft>
              <a:buNone/>
            </a:pPr>
            <a:r>
              <a:rPr lang="en" sz="1200">
                <a:solidFill>
                  <a:schemeClr val="lt1"/>
                </a:solidFill>
                <a:latin typeface="Montserrat Medium"/>
                <a:ea typeface="Montserrat Medium"/>
                <a:cs typeface="Montserrat Medium"/>
                <a:sym typeface="Montserrat Medium"/>
              </a:rPr>
              <a:t>Over </a:t>
            </a:r>
            <a:r>
              <a:rPr lang="en" sz="1200" u="sng">
                <a:solidFill>
                  <a:schemeClr val="lt1"/>
                </a:solidFill>
                <a:latin typeface="Montserrat Medium"/>
                <a:ea typeface="Montserrat Medium"/>
                <a:cs typeface="Montserrat Medium"/>
                <a:sym typeface="Montserrat Medium"/>
              </a:rPr>
              <a:t>100,000</a:t>
            </a:r>
            <a:r>
              <a:rPr lang="en" sz="1200">
                <a:solidFill>
                  <a:schemeClr val="lt1"/>
                </a:solidFill>
                <a:latin typeface="Montserrat Medium"/>
                <a:ea typeface="Montserrat Medium"/>
                <a:cs typeface="Montserrat Medium"/>
                <a:sym typeface="Montserrat Medium"/>
              </a:rPr>
              <a:t> posts are estimated to be made every day, or </a:t>
            </a:r>
            <a:r>
              <a:rPr lang="en" sz="1200" u="sng">
                <a:solidFill>
                  <a:schemeClr val="lt1"/>
                </a:solidFill>
                <a:latin typeface="Montserrat Medium"/>
                <a:ea typeface="Montserrat Medium"/>
                <a:cs typeface="Montserrat Medium"/>
                <a:sym typeface="Montserrat Medium"/>
              </a:rPr>
              <a:t>36,500,000</a:t>
            </a:r>
            <a:r>
              <a:rPr lang="en" sz="1200">
                <a:solidFill>
                  <a:schemeClr val="lt1"/>
                </a:solidFill>
                <a:latin typeface="Montserrat Medium"/>
                <a:ea typeface="Montserrat Medium"/>
                <a:cs typeface="Montserrat Medium"/>
                <a:sym typeface="Montserrat Medium"/>
              </a:rPr>
              <a:t> posts annually. But how should this volume of data be handled?</a:t>
            </a:r>
            <a:endParaRPr sz="1200">
              <a:solidFill>
                <a:schemeClr val="lt1"/>
              </a:solidFill>
              <a:latin typeface="Montserrat Medium"/>
              <a:ea typeface="Montserrat Medium"/>
              <a:cs typeface="Montserrat Medium"/>
              <a:sym typeface="Montserrat Medium"/>
            </a:endParaRPr>
          </a:p>
          <a:p>
            <a:pPr indent="0" lvl="0" marL="0" rtl="0" algn="l">
              <a:spcBef>
                <a:spcPts val="0"/>
              </a:spcBef>
              <a:spcAft>
                <a:spcPts val="0"/>
              </a:spcAft>
              <a:buNone/>
            </a:pPr>
            <a:r>
              <a:t/>
            </a:r>
            <a:endParaRPr sz="1200">
              <a:solidFill>
                <a:schemeClr val="lt1"/>
              </a:solidFill>
              <a:latin typeface="Montserrat Medium"/>
              <a:ea typeface="Montserrat Medium"/>
              <a:cs typeface="Montserrat Medium"/>
              <a:sym typeface="Montserrat Medium"/>
            </a:endParaRPr>
          </a:p>
          <a:p>
            <a:pPr indent="0" lvl="0" marL="0" rtl="0" algn="l">
              <a:spcBef>
                <a:spcPts val="0"/>
              </a:spcBef>
              <a:spcAft>
                <a:spcPts val="0"/>
              </a:spcAft>
              <a:buNone/>
            </a:pPr>
            <a:r>
              <a:rPr lang="en" sz="1200">
                <a:solidFill>
                  <a:schemeClr val="lt1"/>
                </a:solidFill>
                <a:latin typeface="Montserrat Medium"/>
                <a:ea typeface="Montserrat Medium"/>
                <a:cs typeface="Montserrat Medium"/>
                <a:sym typeface="Montserrat Medium"/>
              </a:rPr>
              <a:t>Analysis to gain insight from Social Buzz’s top 5 most popular categories of content are expected.</a:t>
            </a:r>
            <a:endParaRPr sz="1200">
              <a:solidFill>
                <a:schemeClr val="lt1"/>
              </a:solidFill>
              <a:latin typeface="Montserrat Medium"/>
              <a:ea typeface="Montserrat Medium"/>
              <a:cs typeface="Montserrat Medium"/>
              <a:sym typeface="Montserrat Medium"/>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grpSp>
        <p:nvGrpSpPr>
          <p:cNvPr id="255" name="Google Shape;255;p29"/>
          <p:cNvGrpSpPr/>
          <p:nvPr/>
        </p:nvGrpSpPr>
        <p:grpSpPr>
          <a:xfrm>
            <a:off x="253361" y="203076"/>
            <a:ext cx="4969922" cy="4737346"/>
            <a:chOff x="0" y="0"/>
            <a:chExt cx="13253125" cy="12632924"/>
          </a:xfrm>
        </p:grpSpPr>
        <p:pic>
          <p:nvPicPr>
            <p:cNvPr id="256" name="Google Shape;256;p29"/>
            <p:cNvPicPr preferRelativeResize="0"/>
            <p:nvPr/>
          </p:nvPicPr>
          <p:blipFill rotWithShape="1">
            <a:blip r:embed="rId3">
              <a:alphaModFix amt="80000"/>
            </a:blip>
            <a:srcRect b="0" l="0" r="0" t="0"/>
            <a:stretch/>
          </p:blipFill>
          <p:spPr>
            <a:xfrm>
              <a:off x="3416020" y="0"/>
              <a:ext cx="3005065" cy="2794710"/>
            </a:xfrm>
            <a:prstGeom prst="rect">
              <a:avLst/>
            </a:prstGeom>
            <a:noFill/>
            <a:ln>
              <a:noFill/>
            </a:ln>
          </p:spPr>
        </p:pic>
        <p:pic>
          <p:nvPicPr>
            <p:cNvPr id="257" name="Google Shape;257;p29"/>
            <p:cNvPicPr preferRelativeResize="0"/>
            <p:nvPr/>
          </p:nvPicPr>
          <p:blipFill rotWithShape="1">
            <a:blip r:embed="rId3">
              <a:alphaModFix amt="80000"/>
            </a:blip>
            <a:srcRect b="0" l="0" r="0" t="0"/>
            <a:stretch/>
          </p:blipFill>
          <p:spPr>
            <a:xfrm>
              <a:off x="3416020" y="9838214"/>
              <a:ext cx="3005065" cy="2794710"/>
            </a:xfrm>
            <a:prstGeom prst="rect">
              <a:avLst/>
            </a:prstGeom>
            <a:noFill/>
            <a:ln>
              <a:noFill/>
            </a:ln>
          </p:spPr>
        </p:pic>
        <p:pic>
          <p:nvPicPr>
            <p:cNvPr id="258" name="Google Shape;258;p29"/>
            <p:cNvPicPr preferRelativeResize="0"/>
            <p:nvPr/>
          </p:nvPicPr>
          <p:blipFill rotWithShape="1">
            <a:blip r:embed="rId3">
              <a:alphaModFix amt="80000"/>
            </a:blip>
            <a:srcRect b="0" l="0" r="0" t="0"/>
            <a:stretch/>
          </p:blipFill>
          <p:spPr>
            <a:xfrm>
              <a:off x="0" y="0"/>
              <a:ext cx="3005065" cy="2794710"/>
            </a:xfrm>
            <a:prstGeom prst="rect">
              <a:avLst/>
            </a:prstGeom>
            <a:noFill/>
            <a:ln>
              <a:noFill/>
            </a:ln>
          </p:spPr>
        </p:pic>
        <p:pic>
          <p:nvPicPr>
            <p:cNvPr id="259" name="Google Shape;259;p29"/>
            <p:cNvPicPr preferRelativeResize="0"/>
            <p:nvPr/>
          </p:nvPicPr>
          <p:blipFill rotWithShape="1">
            <a:blip r:embed="rId3">
              <a:alphaModFix amt="80000"/>
            </a:blip>
            <a:srcRect b="0" l="0" r="0" t="0"/>
            <a:stretch/>
          </p:blipFill>
          <p:spPr>
            <a:xfrm>
              <a:off x="0" y="3279405"/>
              <a:ext cx="3005065" cy="2794710"/>
            </a:xfrm>
            <a:prstGeom prst="rect">
              <a:avLst/>
            </a:prstGeom>
            <a:noFill/>
            <a:ln>
              <a:noFill/>
            </a:ln>
          </p:spPr>
        </p:pic>
        <p:pic>
          <p:nvPicPr>
            <p:cNvPr id="260" name="Google Shape;260;p29"/>
            <p:cNvPicPr preferRelativeResize="0"/>
            <p:nvPr/>
          </p:nvPicPr>
          <p:blipFill rotWithShape="1">
            <a:blip r:embed="rId3">
              <a:alphaModFix amt="80000"/>
            </a:blip>
            <a:srcRect b="0" l="0" r="0" t="0"/>
            <a:stretch/>
          </p:blipFill>
          <p:spPr>
            <a:xfrm>
              <a:off x="0" y="6558809"/>
              <a:ext cx="3005065" cy="2794710"/>
            </a:xfrm>
            <a:prstGeom prst="rect">
              <a:avLst/>
            </a:prstGeom>
            <a:noFill/>
            <a:ln>
              <a:noFill/>
            </a:ln>
          </p:spPr>
        </p:pic>
        <p:pic>
          <p:nvPicPr>
            <p:cNvPr id="261" name="Google Shape;261;p29"/>
            <p:cNvPicPr preferRelativeResize="0"/>
            <p:nvPr/>
          </p:nvPicPr>
          <p:blipFill rotWithShape="1">
            <a:blip r:embed="rId3">
              <a:alphaModFix amt="80000"/>
            </a:blip>
            <a:srcRect b="0" l="0" r="0" t="0"/>
            <a:stretch/>
          </p:blipFill>
          <p:spPr>
            <a:xfrm>
              <a:off x="0" y="9838214"/>
              <a:ext cx="3005065" cy="2794710"/>
            </a:xfrm>
            <a:prstGeom prst="rect">
              <a:avLst/>
            </a:prstGeom>
            <a:noFill/>
            <a:ln>
              <a:noFill/>
            </a:ln>
          </p:spPr>
        </p:pic>
        <p:pic>
          <p:nvPicPr>
            <p:cNvPr id="262" name="Google Shape;262;p29"/>
            <p:cNvPicPr preferRelativeResize="0"/>
            <p:nvPr/>
          </p:nvPicPr>
          <p:blipFill rotWithShape="1">
            <a:blip r:embed="rId3">
              <a:alphaModFix amt="80000"/>
            </a:blip>
            <a:srcRect b="0" l="0" r="0" t="0"/>
            <a:stretch/>
          </p:blipFill>
          <p:spPr>
            <a:xfrm>
              <a:off x="6832040" y="0"/>
              <a:ext cx="3005065" cy="2794710"/>
            </a:xfrm>
            <a:prstGeom prst="rect">
              <a:avLst/>
            </a:prstGeom>
            <a:noFill/>
            <a:ln>
              <a:noFill/>
            </a:ln>
          </p:spPr>
        </p:pic>
        <p:pic>
          <p:nvPicPr>
            <p:cNvPr id="263" name="Google Shape;263;p29"/>
            <p:cNvPicPr preferRelativeResize="0"/>
            <p:nvPr/>
          </p:nvPicPr>
          <p:blipFill rotWithShape="1">
            <a:blip r:embed="rId3">
              <a:alphaModFix amt="80000"/>
            </a:blip>
            <a:srcRect b="0" l="0" r="0" t="0"/>
            <a:stretch/>
          </p:blipFill>
          <p:spPr>
            <a:xfrm>
              <a:off x="6832040" y="9838214"/>
              <a:ext cx="3005065" cy="2794710"/>
            </a:xfrm>
            <a:prstGeom prst="rect">
              <a:avLst/>
            </a:prstGeom>
            <a:noFill/>
            <a:ln>
              <a:noFill/>
            </a:ln>
          </p:spPr>
        </p:pic>
        <p:pic>
          <p:nvPicPr>
            <p:cNvPr id="264" name="Google Shape;264;p29"/>
            <p:cNvPicPr preferRelativeResize="0"/>
            <p:nvPr/>
          </p:nvPicPr>
          <p:blipFill rotWithShape="1">
            <a:blip r:embed="rId3">
              <a:alphaModFix amt="80000"/>
            </a:blip>
            <a:srcRect b="0" l="0" r="0" t="0"/>
            <a:stretch/>
          </p:blipFill>
          <p:spPr>
            <a:xfrm>
              <a:off x="10248060" y="0"/>
              <a:ext cx="3005065" cy="2794710"/>
            </a:xfrm>
            <a:prstGeom prst="rect">
              <a:avLst/>
            </a:prstGeom>
            <a:noFill/>
            <a:ln>
              <a:noFill/>
            </a:ln>
          </p:spPr>
        </p:pic>
        <p:pic>
          <p:nvPicPr>
            <p:cNvPr id="265" name="Google Shape;265;p29"/>
            <p:cNvPicPr preferRelativeResize="0"/>
            <p:nvPr/>
          </p:nvPicPr>
          <p:blipFill rotWithShape="1">
            <a:blip r:embed="rId3">
              <a:alphaModFix amt="80000"/>
            </a:blip>
            <a:srcRect b="0" l="0" r="0" t="0"/>
            <a:stretch/>
          </p:blipFill>
          <p:spPr>
            <a:xfrm>
              <a:off x="10248060" y="3279405"/>
              <a:ext cx="3005065" cy="2794710"/>
            </a:xfrm>
            <a:prstGeom prst="rect">
              <a:avLst/>
            </a:prstGeom>
            <a:noFill/>
            <a:ln>
              <a:noFill/>
            </a:ln>
          </p:spPr>
        </p:pic>
        <p:pic>
          <p:nvPicPr>
            <p:cNvPr id="266" name="Google Shape;266;p29"/>
            <p:cNvPicPr preferRelativeResize="0"/>
            <p:nvPr/>
          </p:nvPicPr>
          <p:blipFill rotWithShape="1">
            <a:blip r:embed="rId3">
              <a:alphaModFix amt="80000"/>
            </a:blip>
            <a:srcRect b="0" l="0" r="0" t="0"/>
            <a:stretch/>
          </p:blipFill>
          <p:spPr>
            <a:xfrm>
              <a:off x="10248060" y="6558809"/>
              <a:ext cx="3005065" cy="2794710"/>
            </a:xfrm>
            <a:prstGeom prst="rect">
              <a:avLst/>
            </a:prstGeom>
            <a:noFill/>
            <a:ln>
              <a:noFill/>
            </a:ln>
          </p:spPr>
        </p:pic>
        <p:pic>
          <p:nvPicPr>
            <p:cNvPr id="267" name="Google Shape;267;p29"/>
            <p:cNvPicPr preferRelativeResize="0"/>
            <p:nvPr/>
          </p:nvPicPr>
          <p:blipFill rotWithShape="1">
            <a:blip r:embed="rId3">
              <a:alphaModFix amt="80000"/>
            </a:blip>
            <a:srcRect b="0" l="0" r="0" t="0"/>
            <a:stretch/>
          </p:blipFill>
          <p:spPr>
            <a:xfrm>
              <a:off x="10248060" y="9838214"/>
              <a:ext cx="3005065" cy="2794710"/>
            </a:xfrm>
            <a:prstGeom prst="rect">
              <a:avLst/>
            </a:prstGeom>
            <a:noFill/>
            <a:ln>
              <a:noFill/>
            </a:ln>
          </p:spPr>
        </p:pic>
      </p:grpSp>
      <p:sp>
        <p:nvSpPr>
          <p:cNvPr id="268" name="Google Shape;268;p29"/>
          <p:cNvSpPr/>
          <p:nvPr/>
        </p:nvSpPr>
        <p:spPr>
          <a:xfrm>
            <a:off x="1055372" y="912763"/>
            <a:ext cx="3375407" cy="3317973"/>
          </a:xfrm>
          <a:prstGeom prst="rect">
            <a:avLst/>
          </a:prstGeom>
          <a:solidFill>
            <a:srgbClr val="FFFFFF"/>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269" name="Google Shape;269;p29"/>
          <p:cNvSpPr/>
          <p:nvPr/>
        </p:nvSpPr>
        <p:spPr>
          <a:xfrm>
            <a:off x="5912899" y="635365"/>
            <a:ext cx="1042568" cy="1042569"/>
          </a:xfrm>
          <a:custGeom>
            <a:rect b="b" l="l" r="r" t="t"/>
            <a:pathLst>
              <a:path extrusionOk="0" h="6350000" w="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270" name="Google Shape;270;p29"/>
          <p:cNvSpPr/>
          <p:nvPr/>
        </p:nvSpPr>
        <p:spPr>
          <a:xfrm>
            <a:off x="5912899" y="2110974"/>
            <a:ext cx="1042568" cy="1042568"/>
          </a:xfrm>
          <a:custGeom>
            <a:rect b="b" l="l" r="r" t="t"/>
            <a:pathLst>
              <a:path extrusionOk="0" h="6350000" w="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a:ln>
            <a:noFill/>
          </a:ln>
        </p:spPr>
        <p:txBody>
          <a:bodyPr anchorCtr="0" anchor="t"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grpSp>
        <p:nvGrpSpPr>
          <p:cNvPr id="271" name="Google Shape;271;p29"/>
          <p:cNvGrpSpPr/>
          <p:nvPr/>
        </p:nvGrpSpPr>
        <p:grpSpPr>
          <a:xfrm>
            <a:off x="5705757" y="553238"/>
            <a:ext cx="1093849" cy="1061718"/>
            <a:chOff x="-23042" y="66269"/>
            <a:chExt cx="6542158" cy="6349987"/>
          </a:xfrm>
        </p:grpSpPr>
        <p:sp>
          <p:nvSpPr>
            <p:cNvPr id="272" name="Google Shape;272;p29"/>
            <p:cNvSpPr/>
            <p:nvPr/>
          </p:nvSpPr>
          <p:spPr>
            <a:xfrm>
              <a:off x="-23042" y="119185"/>
              <a:ext cx="6542158" cy="6244242"/>
            </a:xfrm>
            <a:custGeom>
              <a:rect b="b" l="l" r="r" t="t"/>
              <a:pathLst>
                <a:path extrusionOk="0" h="6244242" w="6542159">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rotWithShape="1">
              <a:blip r:embed="rId4">
                <a:alphaModFix/>
              </a:blip>
              <a:stretch>
                <a:fillRect b="-166616" l="-162887" r="-160680" t="-16677"/>
              </a:stretch>
            </a:blipFill>
            <a:ln cap="flat" cmpd="sng" w="9525">
              <a:solidFill>
                <a:srgbClr val="00BAFF"/>
              </a:solidFill>
              <a:prstDash val="solid"/>
              <a:round/>
              <a:headEnd len="sm" w="sm" type="none"/>
              <a:tailEnd len="sm" w="sm" type="none"/>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273" name="Google Shape;273;p29"/>
            <p:cNvSpPr/>
            <p:nvPr/>
          </p:nvSpPr>
          <p:spPr>
            <a:xfrm>
              <a:off x="73038" y="66269"/>
              <a:ext cx="6350000" cy="6349987"/>
            </a:xfrm>
            <a:custGeom>
              <a:rect b="b" l="l" r="r" t="t"/>
              <a:pathLst>
                <a:path extrusionOk="0" h="6349987" w="6350000">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grpSp>
      <p:grpSp>
        <p:nvGrpSpPr>
          <p:cNvPr id="274" name="Google Shape;274;p29"/>
          <p:cNvGrpSpPr/>
          <p:nvPr/>
        </p:nvGrpSpPr>
        <p:grpSpPr>
          <a:xfrm>
            <a:off x="5705757" y="2028846"/>
            <a:ext cx="1093849" cy="1061718"/>
            <a:chOff x="-23042" y="66269"/>
            <a:chExt cx="6542159" cy="6349987"/>
          </a:xfrm>
        </p:grpSpPr>
        <p:sp>
          <p:nvSpPr>
            <p:cNvPr id="275" name="Google Shape;275;p29"/>
            <p:cNvSpPr/>
            <p:nvPr/>
          </p:nvSpPr>
          <p:spPr>
            <a:xfrm>
              <a:off x="-23042" y="119185"/>
              <a:ext cx="6542159" cy="6244242"/>
            </a:xfrm>
            <a:custGeom>
              <a:rect b="b" l="l" r="r" t="t"/>
              <a:pathLst>
                <a:path extrusionOk="0" h="6244242" w="6542159">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rotWithShape="1">
              <a:blip r:embed="rId5">
                <a:alphaModFix/>
              </a:blip>
              <a:stretch>
                <a:fillRect b="-93991" l="-164249" r="-22900" t="1916"/>
              </a:stretch>
            </a:blipFill>
            <a:ln cap="flat" cmpd="sng" w="9525">
              <a:solidFill>
                <a:srgbClr val="00BAFF"/>
              </a:solidFill>
              <a:prstDash val="solid"/>
              <a:round/>
              <a:headEnd len="sm" w="sm" type="none"/>
              <a:tailEnd len="sm" w="sm" type="none"/>
            </a:ln>
          </p:spPr>
          <p:txBody>
            <a:bodyPr anchorCtr="0" anchor="t"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
          <p:nvSpPr>
            <p:cNvPr id="276" name="Google Shape;276;p29"/>
            <p:cNvSpPr/>
            <p:nvPr/>
          </p:nvSpPr>
          <p:spPr>
            <a:xfrm>
              <a:off x="73038" y="66269"/>
              <a:ext cx="6350000" cy="6349987"/>
            </a:xfrm>
            <a:custGeom>
              <a:rect b="b" l="l" r="r" t="t"/>
              <a:pathLst>
                <a:path extrusionOk="0" h="6349987" w="6350000">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grpSp>
      <p:sp>
        <p:nvSpPr>
          <p:cNvPr id="277" name="Google Shape;277;p29"/>
          <p:cNvSpPr txBox="1"/>
          <p:nvPr/>
        </p:nvSpPr>
        <p:spPr>
          <a:xfrm>
            <a:off x="1335254" y="1665900"/>
            <a:ext cx="2806200" cy="2093400"/>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lang="en" sz="4000">
                <a:solidFill>
                  <a:srgbClr val="000000"/>
                </a:solidFill>
                <a:latin typeface="Montserrat Medium"/>
                <a:ea typeface="Montserrat Medium"/>
                <a:cs typeface="Montserrat Medium"/>
                <a:sym typeface="Montserrat Medium"/>
              </a:rPr>
              <a:t>The Analytics team</a:t>
            </a:r>
            <a:endParaRPr sz="700">
              <a:latin typeface="Montserrat Medium"/>
              <a:ea typeface="Montserrat Medium"/>
              <a:cs typeface="Montserrat Medium"/>
              <a:sym typeface="Montserrat Medium"/>
            </a:endParaRPr>
          </a:p>
        </p:txBody>
      </p:sp>
      <p:sp>
        <p:nvSpPr>
          <p:cNvPr id="278" name="Google Shape;278;p29"/>
          <p:cNvSpPr txBox="1"/>
          <p:nvPr/>
        </p:nvSpPr>
        <p:spPr>
          <a:xfrm>
            <a:off x="6982288" y="781225"/>
            <a:ext cx="1997400" cy="589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300">
                <a:solidFill>
                  <a:schemeClr val="dk1"/>
                </a:solidFill>
                <a:highlight>
                  <a:srgbClr val="FFFFFF"/>
                </a:highlight>
                <a:latin typeface="Montserrat Medium"/>
                <a:ea typeface="Montserrat Medium"/>
                <a:cs typeface="Montserrat Medium"/>
                <a:sym typeface="Montserrat Medium"/>
              </a:rPr>
              <a:t>Andrew Fleming </a:t>
            </a:r>
            <a:endParaRPr sz="1300">
              <a:solidFill>
                <a:schemeClr val="dk1"/>
              </a:solidFill>
              <a:highlight>
                <a:srgbClr val="FFFFFF"/>
              </a:highlight>
              <a:latin typeface="Montserrat Medium"/>
              <a:ea typeface="Montserrat Medium"/>
              <a:cs typeface="Montserrat Medium"/>
              <a:sym typeface="Montserrat Medium"/>
            </a:endParaRPr>
          </a:p>
          <a:p>
            <a:pPr indent="0" lvl="0" marL="0" rtl="0" algn="ctr">
              <a:spcBef>
                <a:spcPts val="0"/>
              </a:spcBef>
              <a:spcAft>
                <a:spcPts val="0"/>
              </a:spcAft>
              <a:buNone/>
            </a:pPr>
            <a:r>
              <a:rPr lang="en" sz="1000">
                <a:solidFill>
                  <a:schemeClr val="dk1"/>
                </a:solidFill>
                <a:highlight>
                  <a:srgbClr val="FFFFFF"/>
                </a:highlight>
                <a:latin typeface="Montserrat Medium"/>
                <a:ea typeface="Montserrat Medium"/>
                <a:cs typeface="Montserrat Medium"/>
                <a:sym typeface="Montserrat Medium"/>
              </a:rPr>
              <a:t>(Chief Technical Architect)</a:t>
            </a:r>
            <a:endParaRPr sz="1000">
              <a:solidFill>
                <a:schemeClr val="dk1"/>
              </a:solidFill>
              <a:latin typeface="Montserrat Medium"/>
              <a:ea typeface="Montserrat Medium"/>
              <a:cs typeface="Montserrat Medium"/>
              <a:sym typeface="Montserrat Medium"/>
            </a:endParaRPr>
          </a:p>
        </p:txBody>
      </p:sp>
      <p:sp>
        <p:nvSpPr>
          <p:cNvPr id="279" name="Google Shape;279;p29"/>
          <p:cNvSpPr txBox="1"/>
          <p:nvPr/>
        </p:nvSpPr>
        <p:spPr>
          <a:xfrm>
            <a:off x="6982288" y="2305225"/>
            <a:ext cx="1997400" cy="589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300">
                <a:solidFill>
                  <a:schemeClr val="dk1"/>
                </a:solidFill>
                <a:highlight>
                  <a:srgbClr val="FFFFFF"/>
                </a:highlight>
                <a:latin typeface="Montserrat Medium"/>
                <a:ea typeface="Montserrat Medium"/>
                <a:cs typeface="Montserrat Medium"/>
                <a:sym typeface="Montserrat Medium"/>
              </a:rPr>
              <a:t>Marcus Rompton</a:t>
            </a:r>
            <a:r>
              <a:rPr lang="en" sz="1300">
                <a:solidFill>
                  <a:schemeClr val="dk1"/>
                </a:solidFill>
                <a:highlight>
                  <a:srgbClr val="FFFFFF"/>
                </a:highlight>
                <a:latin typeface="Montserrat Medium"/>
                <a:ea typeface="Montserrat Medium"/>
                <a:cs typeface="Montserrat Medium"/>
                <a:sym typeface="Montserrat Medium"/>
              </a:rPr>
              <a:t> </a:t>
            </a:r>
            <a:endParaRPr sz="1300">
              <a:solidFill>
                <a:schemeClr val="dk1"/>
              </a:solidFill>
              <a:highlight>
                <a:srgbClr val="FFFFFF"/>
              </a:highlight>
              <a:latin typeface="Montserrat Medium"/>
              <a:ea typeface="Montserrat Medium"/>
              <a:cs typeface="Montserrat Medium"/>
              <a:sym typeface="Montserrat Medium"/>
            </a:endParaRPr>
          </a:p>
          <a:p>
            <a:pPr indent="0" lvl="0" marL="0" rtl="0" algn="ctr">
              <a:spcBef>
                <a:spcPts val="0"/>
              </a:spcBef>
              <a:spcAft>
                <a:spcPts val="0"/>
              </a:spcAft>
              <a:buNone/>
            </a:pPr>
            <a:r>
              <a:rPr lang="en" sz="1000">
                <a:solidFill>
                  <a:schemeClr val="dk1"/>
                </a:solidFill>
                <a:highlight>
                  <a:srgbClr val="FFFFFF"/>
                </a:highlight>
                <a:latin typeface="Montserrat Medium"/>
                <a:ea typeface="Montserrat Medium"/>
                <a:cs typeface="Montserrat Medium"/>
                <a:sym typeface="Montserrat Medium"/>
              </a:rPr>
              <a:t>(Senior Principle)</a:t>
            </a:r>
            <a:endParaRPr sz="1000">
              <a:solidFill>
                <a:schemeClr val="dk1"/>
              </a:solidFill>
              <a:latin typeface="Montserrat Medium"/>
              <a:ea typeface="Montserrat Medium"/>
              <a:cs typeface="Montserrat Medium"/>
              <a:sym typeface="Montserrat Medium"/>
            </a:endParaRPr>
          </a:p>
        </p:txBody>
      </p:sp>
      <p:sp>
        <p:nvSpPr>
          <p:cNvPr id="280" name="Google Shape;280;p29"/>
          <p:cNvSpPr txBox="1"/>
          <p:nvPr/>
        </p:nvSpPr>
        <p:spPr>
          <a:xfrm>
            <a:off x="6978589" y="3753025"/>
            <a:ext cx="1997400" cy="589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300">
                <a:solidFill>
                  <a:schemeClr val="dk1"/>
                </a:solidFill>
                <a:highlight>
                  <a:srgbClr val="FFFFFF"/>
                </a:highlight>
                <a:latin typeface="Montserrat Medium"/>
                <a:ea typeface="Montserrat Medium"/>
                <a:cs typeface="Montserrat Medium"/>
                <a:sym typeface="Montserrat Medium"/>
              </a:rPr>
              <a:t>Feliks Dexy</a:t>
            </a:r>
            <a:r>
              <a:rPr lang="en" sz="1300">
                <a:solidFill>
                  <a:schemeClr val="dk1"/>
                </a:solidFill>
                <a:highlight>
                  <a:srgbClr val="FFFFFF"/>
                </a:highlight>
                <a:latin typeface="Montserrat Medium"/>
                <a:ea typeface="Montserrat Medium"/>
                <a:cs typeface="Montserrat Medium"/>
                <a:sym typeface="Montserrat Medium"/>
              </a:rPr>
              <a:t> </a:t>
            </a:r>
            <a:endParaRPr sz="1300">
              <a:solidFill>
                <a:schemeClr val="dk1"/>
              </a:solidFill>
              <a:highlight>
                <a:srgbClr val="FFFFFF"/>
              </a:highlight>
              <a:latin typeface="Montserrat Medium"/>
              <a:ea typeface="Montserrat Medium"/>
              <a:cs typeface="Montserrat Medium"/>
              <a:sym typeface="Montserrat Medium"/>
            </a:endParaRPr>
          </a:p>
          <a:p>
            <a:pPr indent="0" lvl="0" marL="0" rtl="0" algn="ctr">
              <a:spcBef>
                <a:spcPts val="0"/>
              </a:spcBef>
              <a:spcAft>
                <a:spcPts val="0"/>
              </a:spcAft>
              <a:buNone/>
            </a:pPr>
            <a:r>
              <a:rPr lang="en" sz="1000">
                <a:solidFill>
                  <a:schemeClr val="dk1"/>
                </a:solidFill>
                <a:highlight>
                  <a:srgbClr val="FFFFFF"/>
                </a:highlight>
                <a:latin typeface="Montserrat Medium"/>
                <a:ea typeface="Montserrat Medium"/>
                <a:cs typeface="Montserrat Medium"/>
                <a:sym typeface="Montserrat Medium"/>
              </a:rPr>
              <a:t>(Data Analyst)</a:t>
            </a:r>
            <a:endParaRPr sz="1000">
              <a:solidFill>
                <a:schemeClr val="dk1"/>
              </a:solidFill>
              <a:latin typeface="Montserrat Medium"/>
              <a:ea typeface="Montserrat Medium"/>
              <a:cs typeface="Montserrat Medium"/>
              <a:sym typeface="Montserrat Medium"/>
            </a:endParaRPr>
          </a:p>
        </p:txBody>
      </p:sp>
      <p:sp>
        <p:nvSpPr>
          <p:cNvPr id="281" name="Google Shape;281;p29"/>
          <p:cNvSpPr/>
          <p:nvPr/>
        </p:nvSpPr>
        <p:spPr>
          <a:xfrm>
            <a:off x="5989099" y="3558774"/>
            <a:ext cx="1047750" cy="1047750"/>
          </a:xfrm>
          <a:custGeom>
            <a:rect b="b" l="l" r="r" t="t"/>
            <a:pathLst>
              <a:path extrusionOk="0" h="6350000" w="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a:ln>
            <a:noFill/>
          </a:ln>
        </p:spPr>
        <p:txBody>
          <a:bodyPr anchorCtr="0" anchor="t"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pic>
        <p:nvPicPr>
          <p:cNvPr id="282" name="Google Shape;282;p29"/>
          <p:cNvPicPr preferRelativeResize="0"/>
          <p:nvPr/>
        </p:nvPicPr>
        <p:blipFill>
          <a:blip r:embed="rId6">
            <a:alphaModFix/>
          </a:blip>
          <a:stretch>
            <a:fillRect/>
          </a:stretch>
        </p:blipFill>
        <p:spPr>
          <a:xfrm>
            <a:off x="5737025" y="3492700"/>
            <a:ext cx="1042500" cy="1042500"/>
          </a:xfrm>
          <a:prstGeom prst="ellipse">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A100FF"/>
        </a:solidFill>
      </p:bgPr>
    </p:bg>
    <p:spTree>
      <p:nvGrpSpPr>
        <p:cNvPr id="290" name="Shape 290"/>
        <p:cNvGrpSpPr/>
        <p:nvPr/>
      </p:nvGrpSpPr>
      <p:grpSpPr>
        <a:xfrm>
          <a:off x="0" y="0"/>
          <a:ext cx="0" cy="0"/>
          <a:chOff x="0" y="0"/>
          <a:chExt cx="0" cy="0"/>
        </a:xfrm>
      </p:grpSpPr>
      <p:grpSp>
        <p:nvGrpSpPr>
          <p:cNvPr id="291" name="Google Shape;291;p30"/>
          <p:cNvGrpSpPr/>
          <p:nvPr/>
        </p:nvGrpSpPr>
        <p:grpSpPr>
          <a:xfrm>
            <a:off x="222648" y="203076"/>
            <a:ext cx="5021267" cy="4737346"/>
            <a:chOff x="0" y="0"/>
            <a:chExt cx="13390046" cy="12632924"/>
          </a:xfrm>
        </p:grpSpPr>
        <p:pic>
          <p:nvPicPr>
            <p:cNvPr id="292" name="Google Shape;292;p30"/>
            <p:cNvPicPr preferRelativeResize="0"/>
            <p:nvPr/>
          </p:nvPicPr>
          <p:blipFill rotWithShape="1">
            <a:blip r:embed="rId3">
              <a:alphaModFix amt="80000"/>
            </a:blip>
            <a:srcRect b="0" l="0" r="10231" t="0"/>
            <a:stretch/>
          </p:blipFill>
          <p:spPr>
            <a:xfrm>
              <a:off x="6923321" y="6558809"/>
              <a:ext cx="2697587" cy="2794710"/>
            </a:xfrm>
            <a:prstGeom prst="rect">
              <a:avLst/>
            </a:prstGeom>
            <a:noFill/>
            <a:ln>
              <a:noFill/>
            </a:ln>
          </p:spPr>
        </p:pic>
        <p:pic>
          <p:nvPicPr>
            <p:cNvPr id="293" name="Google Shape;293;p30"/>
            <p:cNvPicPr preferRelativeResize="0"/>
            <p:nvPr/>
          </p:nvPicPr>
          <p:blipFill rotWithShape="1">
            <a:blip r:embed="rId3">
              <a:alphaModFix amt="80000"/>
            </a:blip>
            <a:srcRect b="0" l="0" r="0" t="0"/>
            <a:stretch/>
          </p:blipFill>
          <p:spPr>
            <a:xfrm>
              <a:off x="6923321" y="9838214"/>
              <a:ext cx="3005065" cy="2794710"/>
            </a:xfrm>
            <a:prstGeom prst="rect">
              <a:avLst/>
            </a:prstGeom>
            <a:noFill/>
            <a:ln>
              <a:noFill/>
            </a:ln>
          </p:spPr>
        </p:pic>
        <p:pic>
          <p:nvPicPr>
            <p:cNvPr id="294" name="Google Shape;294;p30"/>
            <p:cNvPicPr preferRelativeResize="0"/>
            <p:nvPr/>
          </p:nvPicPr>
          <p:blipFill rotWithShape="1">
            <a:blip r:embed="rId3">
              <a:alphaModFix amt="80000"/>
            </a:blip>
            <a:srcRect b="0" l="0" r="0" t="0"/>
            <a:stretch/>
          </p:blipFill>
          <p:spPr>
            <a:xfrm>
              <a:off x="3461660" y="3279405"/>
              <a:ext cx="3005065" cy="2794710"/>
            </a:xfrm>
            <a:prstGeom prst="rect">
              <a:avLst/>
            </a:prstGeom>
            <a:noFill/>
            <a:ln>
              <a:noFill/>
            </a:ln>
          </p:spPr>
        </p:pic>
        <p:pic>
          <p:nvPicPr>
            <p:cNvPr id="295" name="Google Shape;295;p30"/>
            <p:cNvPicPr preferRelativeResize="0"/>
            <p:nvPr/>
          </p:nvPicPr>
          <p:blipFill rotWithShape="1">
            <a:blip r:embed="rId3">
              <a:alphaModFix amt="80000"/>
            </a:blip>
            <a:srcRect b="0" l="0" r="0" t="0"/>
            <a:stretch/>
          </p:blipFill>
          <p:spPr>
            <a:xfrm>
              <a:off x="3461660" y="6558809"/>
              <a:ext cx="3005065" cy="2794710"/>
            </a:xfrm>
            <a:prstGeom prst="rect">
              <a:avLst/>
            </a:prstGeom>
            <a:noFill/>
            <a:ln>
              <a:noFill/>
            </a:ln>
          </p:spPr>
        </p:pic>
        <p:pic>
          <p:nvPicPr>
            <p:cNvPr id="296" name="Google Shape;296;p30"/>
            <p:cNvPicPr preferRelativeResize="0"/>
            <p:nvPr/>
          </p:nvPicPr>
          <p:blipFill rotWithShape="1">
            <a:blip r:embed="rId3">
              <a:alphaModFix amt="80000"/>
            </a:blip>
            <a:srcRect b="0" l="0" r="0" t="0"/>
            <a:stretch/>
          </p:blipFill>
          <p:spPr>
            <a:xfrm>
              <a:off x="3461660" y="9838214"/>
              <a:ext cx="3005065" cy="2794710"/>
            </a:xfrm>
            <a:prstGeom prst="rect">
              <a:avLst/>
            </a:prstGeom>
            <a:noFill/>
            <a:ln>
              <a:noFill/>
            </a:ln>
          </p:spPr>
        </p:pic>
        <p:pic>
          <p:nvPicPr>
            <p:cNvPr id="297" name="Google Shape;297;p30"/>
            <p:cNvPicPr preferRelativeResize="0"/>
            <p:nvPr/>
          </p:nvPicPr>
          <p:blipFill rotWithShape="1">
            <a:blip r:embed="rId3">
              <a:alphaModFix amt="80000"/>
            </a:blip>
            <a:srcRect b="0" l="0" r="0" t="0"/>
            <a:stretch/>
          </p:blipFill>
          <p:spPr>
            <a:xfrm>
              <a:off x="0" y="0"/>
              <a:ext cx="3005065" cy="2794710"/>
            </a:xfrm>
            <a:prstGeom prst="rect">
              <a:avLst/>
            </a:prstGeom>
            <a:noFill/>
            <a:ln>
              <a:noFill/>
            </a:ln>
          </p:spPr>
        </p:pic>
        <p:pic>
          <p:nvPicPr>
            <p:cNvPr id="298" name="Google Shape;298;p30"/>
            <p:cNvPicPr preferRelativeResize="0"/>
            <p:nvPr/>
          </p:nvPicPr>
          <p:blipFill rotWithShape="1">
            <a:blip r:embed="rId3">
              <a:alphaModFix amt="80000"/>
            </a:blip>
            <a:srcRect b="0" l="0" r="0" t="0"/>
            <a:stretch/>
          </p:blipFill>
          <p:spPr>
            <a:xfrm>
              <a:off x="0" y="3279405"/>
              <a:ext cx="3005065" cy="2794710"/>
            </a:xfrm>
            <a:prstGeom prst="rect">
              <a:avLst/>
            </a:prstGeom>
            <a:noFill/>
            <a:ln>
              <a:noFill/>
            </a:ln>
          </p:spPr>
        </p:pic>
        <p:pic>
          <p:nvPicPr>
            <p:cNvPr id="299" name="Google Shape;299;p30"/>
            <p:cNvPicPr preferRelativeResize="0"/>
            <p:nvPr/>
          </p:nvPicPr>
          <p:blipFill rotWithShape="1">
            <a:blip r:embed="rId3">
              <a:alphaModFix amt="80000"/>
            </a:blip>
            <a:srcRect b="0" l="0" r="0" t="0"/>
            <a:stretch/>
          </p:blipFill>
          <p:spPr>
            <a:xfrm>
              <a:off x="0" y="6558809"/>
              <a:ext cx="3005065" cy="2794710"/>
            </a:xfrm>
            <a:prstGeom prst="rect">
              <a:avLst/>
            </a:prstGeom>
            <a:noFill/>
            <a:ln>
              <a:noFill/>
            </a:ln>
          </p:spPr>
        </p:pic>
        <p:pic>
          <p:nvPicPr>
            <p:cNvPr id="300" name="Google Shape;300;p30"/>
            <p:cNvPicPr preferRelativeResize="0"/>
            <p:nvPr/>
          </p:nvPicPr>
          <p:blipFill rotWithShape="1">
            <a:blip r:embed="rId3">
              <a:alphaModFix amt="80000"/>
            </a:blip>
            <a:srcRect b="0" l="0" r="0" t="0"/>
            <a:stretch/>
          </p:blipFill>
          <p:spPr>
            <a:xfrm>
              <a:off x="0" y="9838214"/>
              <a:ext cx="3005065" cy="2794710"/>
            </a:xfrm>
            <a:prstGeom prst="rect">
              <a:avLst/>
            </a:prstGeom>
            <a:noFill/>
            <a:ln>
              <a:noFill/>
            </a:ln>
          </p:spPr>
        </p:pic>
        <p:pic>
          <p:nvPicPr>
            <p:cNvPr id="301" name="Google Shape;301;p30"/>
            <p:cNvPicPr preferRelativeResize="0"/>
            <p:nvPr/>
          </p:nvPicPr>
          <p:blipFill rotWithShape="1">
            <a:blip r:embed="rId3">
              <a:alphaModFix amt="80000"/>
            </a:blip>
            <a:srcRect b="0" l="0" r="0" t="0"/>
            <a:stretch/>
          </p:blipFill>
          <p:spPr>
            <a:xfrm>
              <a:off x="10384981" y="9838214"/>
              <a:ext cx="3005065" cy="2794710"/>
            </a:xfrm>
            <a:prstGeom prst="rect">
              <a:avLst/>
            </a:prstGeom>
            <a:noFill/>
            <a:ln>
              <a:noFill/>
            </a:ln>
          </p:spPr>
        </p:pic>
      </p:grpSp>
      <p:grpSp>
        <p:nvGrpSpPr>
          <p:cNvPr id="302" name="Google Shape;302;p30"/>
          <p:cNvGrpSpPr/>
          <p:nvPr/>
        </p:nvGrpSpPr>
        <p:grpSpPr>
          <a:xfrm>
            <a:off x="951696" y="513946"/>
            <a:ext cx="927481" cy="890624"/>
            <a:chOff x="0" y="0"/>
            <a:chExt cx="2473282" cy="2374997"/>
          </a:xfrm>
        </p:grpSpPr>
        <p:sp>
          <p:nvSpPr>
            <p:cNvPr id="303" name="Google Shape;303;p30"/>
            <p:cNvSpPr/>
            <p:nvPr/>
          </p:nvSpPr>
          <p:spPr>
            <a:xfrm>
              <a:off x="0" y="342565"/>
              <a:ext cx="2032432" cy="2032432"/>
            </a:xfrm>
            <a:custGeom>
              <a:rect b="b" l="l" r="r" t="t"/>
              <a:pathLst>
                <a:path extrusionOk="0" h="6350000" w="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pic>
          <p:nvPicPr>
            <p:cNvPr id="304" name="Google Shape;304;p30"/>
            <p:cNvPicPr preferRelativeResize="0"/>
            <p:nvPr/>
          </p:nvPicPr>
          <p:blipFill rotWithShape="1">
            <a:blip r:embed="rId4">
              <a:alphaModFix/>
            </a:blip>
            <a:srcRect b="320" l="0" r="0" t="0"/>
            <a:stretch/>
          </p:blipFill>
          <p:spPr>
            <a:xfrm rot="-5115457">
              <a:off x="358154" y="78550"/>
              <a:ext cx="2032432" cy="2036765"/>
            </a:xfrm>
            <a:prstGeom prst="rect">
              <a:avLst/>
            </a:prstGeom>
            <a:noFill/>
            <a:ln>
              <a:noFill/>
            </a:ln>
          </p:spPr>
        </p:pic>
      </p:grpSp>
      <p:grpSp>
        <p:nvGrpSpPr>
          <p:cNvPr id="305" name="Google Shape;305;p30"/>
          <p:cNvGrpSpPr/>
          <p:nvPr/>
        </p:nvGrpSpPr>
        <p:grpSpPr>
          <a:xfrm>
            <a:off x="1879377" y="1319990"/>
            <a:ext cx="927481" cy="890624"/>
            <a:chOff x="0" y="0"/>
            <a:chExt cx="2473282" cy="2374997"/>
          </a:xfrm>
        </p:grpSpPr>
        <p:sp>
          <p:nvSpPr>
            <p:cNvPr id="306" name="Google Shape;306;p30"/>
            <p:cNvSpPr/>
            <p:nvPr/>
          </p:nvSpPr>
          <p:spPr>
            <a:xfrm>
              <a:off x="0" y="342565"/>
              <a:ext cx="2032432" cy="2032432"/>
            </a:xfrm>
            <a:custGeom>
              <a:rect b="b" l="l" r="r" t="t"/>
              <a:pathLst>
                <a:path extrusionOk="0" h="6350000" w="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pic>
          <p:nvPicPr>
            <p:cNvPr id="307" name="Google Shape;307;p30"/>
            <p:cNvPicPr preferRelativeResize="0"/>
            <p:nvPr/>
          </p:nvPicPr>
          <p:blipFill rotWithShape="1">
            <a:blip r:embed="rId4">
              <a:alphaModFix/>
            </a:blip>
            <a:srcRect b="320" l="0" r="0" t="0"/>
            <a:stretch/>
          </p:blipFill>
          <p:spPr>
            <a:xfrm rot="-5115457">
              <a:off x="358154" y="78550"/>
              <a:ext cx="2032432" cy="2036765"/>
            </a:xfrm>
            <a:prstGeom prst="rect">
              <a:avLst/>
            </a:prstGeom>
            <a:noFill/>
            <a:ln>
              <a:noFill/>
            </a:ln>
          </p:spPr>
        </p:pic>
      </p:grpSp>
      <p:grpSp>
        <p:nvGrpSpPr>
          <p:cNvPr id="308" name="Google Shape;308;p30"/>
          <p:cNvGrpSpPr/>
          <p:nvPr/>
        </p:nvGrpSpPr>
        <p:grpSpPr>
          <a:xfrm>
            <a:off x="2807059" y="2126034"/>
            <a:ext cx="927481" cy="890624"/>
            <a:chOff x="0" y="0"/>
            <a:chExt cx="2473282" cy="2374997"/>
          </a:xfrm>
        </p:grpSpPr>
        <p:sp>
          <p:nvSpPr>
            <p:cNvPr id="309" name="Google Shape;309;p30"/>
            <p:cNvSpPr/>
            <p:nvPr/>
          </p:nvSpPr>
          <p:spPr>
            <a:xfrm>
              <a:off x="0" y="342565"/>
              <a:ext cx="2032432" cy="2032432"/>
            </a:xfrm>
            <a:custGeom>
              <a:rect b="b" l="l" r="r" t="t"/>
              <a:pathLst>
                <a:path extrusionOk="0" h="6350000" w="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pic>
          <p:nvPicPr>
            <p:cNvPr id="310" name="Google Shape;310;p30"/>
            <p:cNvPicPr preferRelativeResize="0"/>
            <p:nvPr/>
          </p:nvPicPr>
          <p:blipFill rotWithShape="1">
            <a:blip r:embed="rId4">
              <a:alphaModFix/>
            </a:blip>
            <a:srcRect b="320" l="0" r="0" t="0"/>
            <a:stretch/>
          </p:blipFill>
          <p:spPr>
            <a:xfrm rot="-5115457">
              <a:off x="358154" y="78550"/>
              <a:ext cx="2032432" cy="2036765"/>
            </a:xfrm>
            <a:prstGeom prst="rect">
              <a:avLst/>
            </a:prstGeom>
            <a:noFill/>
            <a:ln>
              <a:noFill/>
            </a:ln>
          </p:spPr>
        </p:pic>
      </p:grpSp>
      <p:grpSp>
        <p:nvGrpSpPr>
          <p:cNvPr id="311" name="Google Shape;311;p30"/>
          <p:cNvGrpSpPr/>
          <p:nvPr/>
        </p:nvGrpSpPr>
        <p:grpSpPr>
          <a:xfrm>
            <a:off x="3734740" y="2932078"/>
            <a:ext cx="927481" cy="890624"/>
            <a:chOff x="0" y="0"/>
            <a:chExt cx="2473282" cy="2374997"/>
          </a:xfrm>
        </p:grpSpPr>
        <p:sp>
          <p:nvSpPr>
            <p:cNvPr id="312" name="Google Shape;312;p30"/>
            <p:cNvSpPr/>
            <p:nvPr/>
          </p:nvSpPr>
          <p:spPr>
            <a:xfrm>
              <a:off x="0" y="342565"/>
              <a:ext cx="2032432" cy="2032432"/>
            </a:xfrm>
            <a:custGeom>
              <a:rect b="b" l="l" r="r" t="t"/>
              <a:pathLst>
                <a:path extrusionOk="0" h="6350000" w="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pic>
          <p:nvPicPr>
            <p:cNvPr id="313" name="Google Shape;313;p30"/>
            <p:cNvPicPr preferRelativeResize="0"/>
            <p:nvPr/>
          </p:nvPicPr>
          <p:blipFill rotWithShape="1">
            <a:blip r:embed="rId4">
              <a:alphaModFix/>
            </a:blip>
            <a:srcRect b="320" l="0" r="0" t="0"/>
            <a:stretch/>
          </p:blipFill>
          <p:spPr>
            <a:xfrm rot="-5115457">
              <a:off x="358154" y="78550"/>
              <a:ext cx="2032432" cy="2036765"/>
            </a:xfrm>
            <a:prstGeom prst="rect">
              <a:avLst/>
            </a:prstGeom>
            <a:noFill/>
            <a:ln>
              <a:noFill/>
            </a:ln>
          </p:spPr>
        </p:pic>
      </p:grpSp>
      <p:grpSp>
        <p:nvGrpSpPr>
          <p:cNvPr id="314" name="Google Shape;314;p30"/>
          <p:cNvGrpSpPr/>
          <p:nvPr/>
        </p:nvGrpSpPr>
        <p:grpSpPr>
          <a:xfrm>
            <a:off x="4662422" y="3738122"/>
            <a:ext cx="927481" cy="890624"/>
            <a:chOff x="0" y="0"/>
            <a:chExt cx="2473282" cy="2374997"/>
          </a:xfrm>
        </p:grpSpPr>
        <p:sp>
          <p:nvSpPr>
            <p:cNvPr id="315" name="Google Shape;315;p30"/>
            <p:cNvSpPr/>
            <p:nvPr/>
          </p:nvSpPr>
          <p:spPr>
            <a:xfrm>
              <a:off x="0" y="342565"/>
              <a:ext cx="2032432" cy="2032432"/>
            </a:xfrm>
            <a:custGeom>
              <a:rect b="b" l="l" r="r" t="t"/>
              <a:pathLst>
                <a:path extrusionOk="0" h="6350000" w="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pic>
          <p:nvPicPr>
            <p:cNvPr id="316" name="Google Shape;316;p30"/>
            <p:cNvPicPr preferRelativeResize="0"/>
            <p:nvPr/>
          </p:nvPicPr>
          <p:blipFill rotWithShape="1">
            <a:blip r:embed="rId4">
              <a:alphaModFix/>
            </a:blip>
            <a:srcRect b="320" l="0" r="0" t="0"/>
            <a:stretch/>
          </p:blipFill>
          <p:spPr>
            <a:xfrm rot="-5115457">
              <a:off x="358154" y="78550"/>
              <a:ext cx="2032432" cy="2036765"/>
            </a:xfrm>
            <a:prstGeom prst="rect">
              <a:avLst/>
            </a:prstGeom>
            <a:noFill/>
            <a:ln>
              <a:noFill/>
            </a:ln>
          </p:spPr>
        </p:pic>
      </p:grpSp>
      <p:sp>
        <p:nvSpPr>
          <p:cNvPr id="317" name="Google Shape;317;p30"/>
          <p:cNvSpPr txBox="1"/>
          <p:nvPr/>
        </p:nvSpPr>
        <p:spPr>
          <a:xfrm>
            <a:off x="5333909" y="514350"/>
            <a:ext cx="3321273" cy="615553"/>
          </a:xfrm>
          <a:prstGeom prst="rect">
            <a:avLst/>
          </a:prstGeom>
          <a:noFill/>
          <a:ln>
            <a:noFill/>
          </a:ln>
        </p:spPr>
        <p:txBody>
          <a:bodyPr anchorCtr="0" anchor="t" bIns="0" lIns="0" spcFirstLastPara="1" rIns="0" wrap="square" tIns="0">
            <a:spAutoFit/>
          </a:bodyPr>
          <a:lstStyle/>
          <a:p>
            <a:pPr indent="0" lvl="0" marL="0" marR="0" rtl="0" algn="r">
              <a:lnSpc>
                <a:spcPct val="120000"/>
              </a:lnSpc>
              <a:spcBef>
                <a:spcPts val="0"/>
              </a:spcBef>
              <a:spcAft>
                <a:spcPts val="0"/>
              </a:spcAft>
              <a:buNone/>
            </a:pPr>
            <a:r>
              <a:rPr lang="en" sz="4000">
                <a:solidFill>
                  <a:srgbClr val="FFFFFF"/>
                </a:solidFill>
                <a:latin typeface="Montserrat Medium"/>
                <a:ea typeface="Montserrat Medium"/>
                <a:cs typeface="Montserrat Medium"/>
                <a:sym typeface="Montserrat Medium"/>
              </a:rPr>
              <a:t>Process</a:t>
            </a:r>
            <a:endParaRPr sz="700">
              <a:latin typeface="Montserrat Medium"/>
              <a:ea typeface="Montserrat Medium"/>
              <a:cs typeface="Montserrat Medium"/>
              <a:sym typeface="Montserrat Medium"/>
            </a:endParaRPr>
          </a:p>
        </p:txBody>
      </p:sp>
      <p:sp>
        <p:nvSpPr>
          <p:cNvPr id="318" name="Google Shape;318;p30"/>
          <p:cNvSpPr txBox="1"/>
          <p:nvPr/>
        </p:nvSpPr>
        <p:spPr>
          <a:xfrm>
            <a:off x="1391672" y="686180"/>
            <a:ext cx="614700" cy="5541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lang="en" sz="3600">
                <a:solidFill>
                  <a:srgbClr val="FFFFFF"/>
                </a:solidFill>
                <a:latin typeface="Montserrat Medium"/>
                <a:ea typeface="Montserrat Medium"/>
                <a:cs typeface="Montserrat Medium"/>
                <a:sym typeface="Montserrat Medium"/>
              </a:rPr>
              <a:t>1</a:t>
            </a:r>
            <a:endParaRPr sz="700">
              <a:latin typeface="Montserrat Medium"/>
              <a:ea typeface="Montserrat Medium"/>
              <a:cs typeface="Montserrat Medium"/>
              <a:sym typeface="Montserrat Medium"/>
            </a:endParaRPr>
          </a:p>
        </p:txBody>
      </p:sp>
      <p:sp>
        <p:nvSpPr>
          <p:cNvPr id="319" name="Google Shape;319;p30"/>
          <p:cNvSpPr txBox="1"/>
          <p:nvPr/>
        </p:nvSpPr>
        <p:spPr>
          <a:xfrm>
            <a:off x="2267323" y="1492022"/>
            <a:ext cx="614700" cy="5541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lang="en" sz="3600">
                <a:solidFill>
                  <a:srgbClr val="FFFFFF"/>
                </a:solidFill>
                <a:latin typeface="Montserrat Medium"/>
                <a:ea typeface="Montserrat Medium"/>
                <a:cs typeface="Montserrat Medium"/>
                <a:sym typeface="Montserrat Medium"/>
              </a:rPr>
              <a:t>2</a:t>
            </a:r>
            <a:endParaRPr sz="700">
              <a:latin typeface="Montserrat Medium"/>
              <a:ea typeface="Montserrat Medium"/>
              <a:cs typeface="Montserrat Medium"/>
              <a:sym typeface="Montserrat Medium"/>
            </a:endParaRPr>
          </a:p>
        </p:txBody>
      </p:sp>
      <p:sp>
        <p:nvSpPr>
          <p:cNvPr id="320" name="Google Shape;320;p30"/>
          <p:cNvSpPr txBox="1"/>
          <p:nvPr/>
        </p:nvSpPr>
        <p:spPr>
          <a:xfrm>
            <a:off x="5054112" y="3914310"/>
            <a:ext cx="614700" cy="5541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lang="en" sz="3600">
                <a:solidFill>
                  <a:srgbClr val="FFFFFF"/>
                </a:solidFill>
                <a:latin typeface="Montserrat Medium"/>
                <a:ea typeface="Montserrat Medium"/>
                <a:cs typeface="Montserrat Medium"/>
                <a:sym typeface="Montserrat Medium"/>
              </a:rPr>
              <a:t>5</a:t>
            </a:r>
            <a:endParaRPr sz="700">
              <a:latin typeface="Montserrat Medium"/>
              <a:ea typeface="Montserrat Medium"/>
              <a:cs typeface="Montserrat Medium"/>
              <a:sym typeface="Montserrat Medium"/>
            </a:endParaRPr>
          </a:p>
        </p:txBody>
      </p:sp>
      <p:sp>
        <p:nvSpPr>
          <p:cNvPr id="321" name="Google Shape;321;p30"/>
          <p:cNvSpPr txBox="1"/>
          <p:nvPr/>
        </p:nvSpPr>
        <p:spPr>
          <a:xfrm>
            <a:off x="4096940" y="3102383"/>
            <a:ext cx="614700" cy="5541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lang="en" sz="3600">
                <a:solidFill>
                  <a:srgbClr val="FFFFFF"/>
                </a:solidFill>
                <a:latin typeface="Montserrat Medium"/>
                <a:ea typeface="Montserrat Medium"/>
                <a:cs typeface="Montserrat Medium"/>
                <a:sym typeface="Montserrat Medium"/>
              </a:rPr>
              <a:t>4</a:t>
            </a:r>
            <a:endParaRPr sz="700">
              <a:latin typeface="Montserrat Medium"/>
              <a:ea typeface="Montserrat Medium"/>
              <a:cs typeface="Montserrat Medium"/>
              <a:sym typeface="Montserrat Medium"/>
            </a:endParaRPr>
          </a:p>
        </p:txBody>
      </p:sp>
      <p:sp>
        <p:nvSpPr>
          <p:cNvPr id="322" name="Google Shape;322;p30"/>
          <p:cNvSpPr txBox="1"/>
          <p:nvPr/>
        </p:nvSpPr>
        <p:spPr>
          <a:xfrm>
            <a:off x="3198375" y="2302626"/>
            <a:ext cx="614700" cy="5541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lang="en" sz="3600">
                <a:solidFill>
                  <a:srgbClr val="FFFFFF"/>
                </a:solidFill>
                <a:latin typeface="Montserrat Medium"/>
                <a:ea typeface="Montserrat Medium"/>
                <a:cs typeface="Montserrat Medium"/>
                <a:sym typeface="Montserrat Medium"/>
              </a:rPr>
              <a:t>3</a:t>
            </a:r>
            <a:endParaRPr sz="700">
              <a:latin typeface="Montserrat Medium"/>
              <a:ea typeface="Montserrat Medium"/>
              <a:cs typeface="Montserrat Medium"/>
              <a:sym typeface="Montserrat Medium"/>
            </a:endParaRPr>
          </a:p>
        </p:txBody>
      </p:sp>
      <p:sp>
        <p:nvSpPr>
          <p:cNvPr id="323" name="Google Shape;323;p30"/>
          <p:cNvSpPr txBox="1"/>
          <p:nvPr/>
        </p:nvSpPr>
        <p:spPr>
          <a:xfrm>
            <a:off x="1892425" y="681350"/>
            <a:ext cx="2896500" cy="44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FFFFFF"/>
                </a:solidFill>
                <a:latin typeface="Montserrat Medium"/>
                <a:ea typeface="Montserrat Medium"/>
                <a:cs typeface="Montserrat Medium"/>
                <a:sym typeface="Montserrat Medium"/>
              </a:rPr>
              <a:t>Data Understanding</a:t>
            </a:r>
            <a:endParaRPr sz="1600">
              <a:solidFill>
                <a:srgbClr val="FFFFFF"/>
              </a:solidFill>
              <a:latin typeface="Montserrat Medium"/>
              <a:ea typeface="Montserrat Medium"/>
              <a:cs typeface="Montserrat Medium"/>
              <a:sym typeface="Montserrat Medium"/>
            </a:endParaRPr>
          </a:p>
        </p:txBody>
      </p:sp>
      <p:sp>
        <p:nvSpPr>
          <p:cNvPr id="324" name="Google Shape;324;p30"/>
          <p:cNvSpPr txBox="1"/>
          <p:nvPr/>
        </p:nvSpPr>
        <p:spPr>
          <a:xfrm>
            <a:off x="2806825" y="1499575"/>
            <a:ext cx="2896500" cy="44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FFFFFF"/>
                </a:solidFill>
                <a:latin typeface="Montserrat Medium"/>
                <a:ea typeface="Montserrat Medium"/>
                <a:cs typeface="Montserrat Medium"/>
                <a:sym typeface="Montserrat Medium"/>
              </a:rPr>
              <a:t>Data Cleaning</a:t>
            </a:r>
            <a:endParaRPr sz="1600">
              <a:solidFill>
                <a:srgbClr val="FFFFFF"/>
              </a:solidFill>
              <a:latin typeface="Montserrat Medium"/>
              <a:ea typeface="Montserrat Medium"/>
              <a:cs typeface="Montserrat Medium"/>
              <a:sym typeface="Montserrat Medium"/>
            </a:endParaRPr>
          </a:p>
        </p:txBody>
      </p:sp>
      <p:sp>
        <p:nvSpPr>
          <p:cNvPr id="325" name="Google Shape;325;p30"/>
          <p:cNvSpPr txBox="1"/>
          <p:nvPr/>
        </p:nvSpPr>
        <p:spPr>
          <a:xfrm>
            <a:off x="3721225" y="2281550"/>
            <a:ext cx="2896500" cy="44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FFFFFF"/>
                </a:solidFill>
                <a:latin typeface="Montserrat Medium"/>
                <a:ea typeface="Montserrat Medium"/>
                <a:cs typeface="Montserrat Medium"/>
                <a:sym typeface="Montserrat Medium"/>
              </a:rPr>
              <a:t>Data Modeling</a:t>
            </a:r>
            <a:endParaRPr sz="1600">
              <a:solidFill>
                <a:srgbClr val="FFFFFF"/>
              </a:solidFill>
              <a:latin typeface="Montserrat Medium"/>
              <a:ea typeface="Montserrat Medium"/>
              <a:cs typeface="Montserrat Medium"/>
              <a:sym typeface="Montserrat Medium"/>
            </a:endParaRPr>
          </a:p>
        </p:txBody>
      </p:sp>
      <p:sp>
        <p:nvSpPr>
          <p:cNvPr id="326" name="Google Shape;326;p30"/>
          <p:cNvSpPr txBox="1"/>
          <p:nvPr/>
        </p:nvSpPr>
        <p:spPr>
          <a:xfrm>
            <a:off x="4635625" y="3119750"/>
            <a:ext cx="2896500" cy="44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FFFFFF"/>
                </a:solidFill>
                <a:latin typeface="Montserrat Medium"/>
                <a:ea typeface="Montserrat Medium"/>
                <a:cs typeface="Montserrat Medium"/>
                <a:sym typeface="Montserrat Medium"/>
              </a:rPr>
              <a:t>Data Analysis</a:t>
            </a:r>
            <a:endParaRPr sz="1600">
              <a:solidFill>
                <a:srgbClr val="FFFFFF"/>
              </a:solidFill>
              <a:latin typeface="Montserrat Medium"/>
              <a:ea typeface="Montserrat Medium"/>
              <a:cs typeface="Montserrat Medium"/>
              <a:sym typeface="Montserrat Medium"/>
            </a:endParaRPr>
          </a:p>
        </p:txBody>
      </p:sp>
      <p:sp>
        <p:nvSpPr>
          <p:cNvPr id="327" name="Google Shape;327;p30"/>
          <p:cNvSpPr txBox="1"/>
          <p:nvPr/>
        </p:nvSpPr>
        <p:spPr>
          <a:xfrm>
            <a:off x="5550025" y="3957950"/>
            <a:ext cx="2896500" cy="44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FFFFFF"/>
                </a:solidFill>
                <a:latin typeface="Montserrat Medium"/>
                <a:ea typeface="Montserrat Medium"/>
                <a:cs typeface="Montserrat Medium"/>
                <a:sym typeface="Montserrat Medium"/>
              </a:rPr>
              <a:t>Uncover Insights</a:t>
            </a:r>
            <a:endParaRPr sz="1600">
              <a:solidFill>
                <a:srgbClr val="FFFFFF"/>
              </a:solidFill>
              <a:latin typeface="Montserrat Medium"/>
              <a:ea typeface="Montserrat Medium"/>
              <a:cs typeface="Montserrat Medium"/>
              <a:sym typeface="Montserrat Medium"/>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31"/>
          <p:cNvSpPr txBox="1"/>
          <p:nvPr/>
        </p:nvSpPr>
        <p:spPr>
          <a:xfrm>
            <a:off x="514350" y="430458"/>
            <a:ext cx="2318065" cy="615553"/>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lang="en" sz="4000">
                <a:solidFill>
                  <a:srgbClr val="000000"/>
                </a:solidFill>
                <a:latin typeface="Montserrat Medium"/>
                <a:ea typeface="Montserrat Medium"/>
                <a:cs typeface="Montserrat Medium"/>
                <a:sym typeface="Montserrat Medium"/>
              </a:rPr>
              <a:t>Insights</a:t>
            </a:r>
            <a:endParaRPr sz="700">
              <a:latin typeface="Montserrat Medium"/>
              <a:ea typeface="Montserrat Medium"/>
              <a:cs typeface="Montserrat Medium"/>
              <a:sym typeface="Montserrat Medium"/>
            </a:endParaRPr>
          </a:p>
        </p:txBody>
      </p:sp>
      <p:grpSp>
        <p:nvGrpSpPr>
          <p:cNvPr id="337" name="Google Shape;337;p31"/>
          <p:cNvGrpSpPr/>
          <p:nvPr/>
        </p:nvGrpSpPr>
        <p:grpSpPr>
          <a:xfrm>
            <a:off x="258556" y="3905250"/>
            <a:ext cx="8626888" cy="1008540"/>
            <a:chOff x="0" y="0"/>
            <a:chExt cx="23005033" cy="2689439"/>
          </a:xfrm>
        </p:grpSpPr>
        <p:pic>
          <p:nvPicPr>
            <p:cNvPr id="338" name="Google Shape;338;p31"/>
            <p:cNvPicPr preferRelativeResize="0"/>
            <p:nvPr/>
          </p:nvPicPr>
          <p:blipFill rotWithShape="1">
            <a:blip r:embed="rId3">
              <a:alphaModFix amt="80000"/>
            </a:blip>
            <a:srcRect b="0" l="0" r="0" t="0"/>
            <a:stretch/>
          </p:blipFill>
          <p:spPr>
            <a:xfrm>
              <a:off x="16760969" y="0"/>
              <a:ext cx="2891870" cy="2689439"/>
            </a:xfrm>
            <a:prstGeom prst="rect">
              <a:avLst/>
            </a:prstGeom>
            <a:noFill/>
            <a:ln>
              <a:noFill/>
            </a:ln>
          </p:spPr>
        </p:pic>
        <p:pic>
          <p:nvPicPr>
            <p:cNvPr id="339" name="Google Shape;339;p31"/>
            <p:cNvPicPr preferRelativeResize="0"/>
            <p:nvPr/>
          </p:nvPicPr>
          <p:blipFill rotWithShape="1">
            <a:blip r:embed="rId3">
              <a:alphaModFix amt="80000"/>
            </a:blip>
            <a:srcRect b="0" l="0" r="0" t="0"/>
            <a:stretch/>
          </p:blipFill>
          <p:spPr>
            <a:xfrm>
              <a:off x="13408776" y="0"/>
              <a:ext cx="2891870" cy="2689439"/>
            </a:xfrm>
            <a:prstGeom prst="rect">
              <a:avLst/>
            </a:prstGeom>
            <a:noFill/>
            <a:ln>
              <a:noFill/>
            </a:ln>
          </p:spPr>
        </p:pic>
        <p:pic>
          <p:nvPicPr>
            <p:cNvPr id="340" name="Google Shape;340;p31"/>
            <p:cNvPicPr preferRelativeResize="0"/>
            <p:nvPr/>
          </p:nvPicPr>
          <p:blipFill rotWithShape="1">
            <a:blip r:embed="rId3">
              <a:alphaModFix amt="80000"/>
            </a:blip>
            <a:srcRect b="0" l="0" r="0" t="0"/>
            <a:stretch/>
          </p:blipFill>
          <p:spPr>
            <a:xfrm>
              <a:off x="10056582" y="0"/>
              <a:ext cx="2891870" cy="2689439"/>
            </a:xfrm>
            <a:prstGeom prst="rect">
              <a:avLst/>
            </a:prstGeom>
            <a:noFill/>
            <a:ln>
              <a:noFill/>
            </a:ln>
          </p:spPr>
        </p:pic>
        <p:pic>
          <p:nvPicPr>
            <p:cNvPr id="341" name="Google Shape;341;p31"/>
            <p:cNvPicPr preferRelativeResize="0"/>
            <p:nvPr/>
          </p:nvPicPr>
          <p:blipFill rotWithShape="1">
            <a:blip r:embed="rId3">
              <a:alphaModFix amt="80000"/>
            </a:blip>
            <a:srcRect b="0" l="0" r="0" t="0"/>
            <a:stretch/>
          </p:blipFill>
          <p:spPr>
            <a:xfrm>
              <a:off x="20113163" y="0"/>
              <a:ext cx="2891870" cy="2689439"/>
            </a:xfrm>
            <a:prstGeom prst="rect">
              <a:avLst/>
            </a:prstGeom>
            <a:noFill/>
            <a:ln>
              <a:noFill/>
            </a:ln>
          </p:spPr>
        </p:pic>
        <p:pic>
          <p:nvPicPr>
            <p:cNvPr id="342" name="Google Shape;342;p31"/>
            <p:cNvPicPr preferRelativeResize="0"/>
            <p:nvPr/>
          </p:nvPicPr>
          <p:blipFill rotWithShape="1">
            <a:blip r:embed="rId3">
              <a:alphaModFix amt="80000"/>
            </a:blip>
            <a:srcRect b="0" l="0" r="0" t="0"/>
            <a:stretch/>
          </p:blipFill>
          <p:spPr>
            <a:xfrm>
              <a:off x="6704388" y="0"/>
              <a:ext cx="2891870" cy="2689439"/>
            </a:xfrm>
            <a:prstGeom prst="rect">
              <a:avLst/>
            </a:prstGeom>
            <a:noFill/>
            <a:ln>
              <a:noFill/>
            </a:ln>
          </p:spPr>
        </p:pic>
        <p:pic>
          <p:nvPicPr>
            <p:cNvPr id="343" name="Google Shape;343;p31"/>
            <p:cNvPicPr preferRelativeResize="0"/>
            <p:nvPr/>
          </p:nvPicPr>
          <p:blipFill rotWithShape="1">
            <a:blip r:embed="rId3">
              <a:alphaModFix amt="80000"/>
            </a:blip>
            <a:srcRect b="0" l="0" r="0" t="0"/>
            <a:stretch/>
          </p:blipFill>
          <p:spPr>
            <a:xfrm>
              <a:off x="3352194" y="0"/>
              <a:ext cx="2891870" cy="2689439"/>
            </a:xfrm>
            <a:prstGeom prst="rect">
              <a:avLst/>
            </a:prstGeom>
            <a:noFill/>
            <a:ln>
              <a:noFill/>
            </a:ln>
          </p:spPr>
        </p:pic>
        <p:pic>
          <p:nvPicPr>
            <p:cNvPr id="344" name="Google Shape;344;p31"/>
            <p:cNvPicPr preferRelativeResize="0"/>
            <p:nvPr/>
          </p:nvPicPr>
          <p:blipFill rotWithShape="1">
            <a:blip r:embed="rId3">
              <a:alphaModFix amt="80000"/>
            </a:blip>
            <a:srcRect b="0" l="0" r="0" t="0"/>
            <a:stretch/>
          </p:blipFill>
          <p:spPr>
            <a:xfrm>
              <a:off x="0" y="0"/>
              <a:ext cx="2891870" cy="2689439"/>
            </a:xfrm>
            <a:prstGeom prst="rect">
              <a:avLst/>
            </a:prstGeom>
            <a:noFill/>
            <a:ln>
              <a:noFill/>
            </a:ln>
          </p:spPr>
        </p:pic>
      </p:grpSp>
      <p:grpSp>
        <p:nvGrpSpPr>
          <p:cNvPr id="345" name="Google Shape;345;p31"/>
          <p:cNvGrpSpPr/>
          <p:nvPr/>
        </p:nvGrpSpPr>
        <p:grpSpPr>
          <a:xfrm>
            <a:off x="356575" y="1659019"/>
            <a:ext cx="1837800" cy="2022263"/>
            <a:chOff x="889975" y="1659019"/>
            <a:chExt cx="1837800" cy="2022263"/>
          </a:xfrm>
        </p:grpSpPr>
        <p:pic>
          <p:nvPicPr>
            <p:cNvPr id="346" name="Google Shape;346;p31"/>
            <p:cNvPicPr preferRelativeResize="0"/>
            <p:nvPr/>
          </p:nvPicPr>
          <p:blipFill rotWithShape="1">
            <a:blip r:embed="rId4">
              <a:alphaModFix/>
            </a:blip>
            <a:srcRect b="0" l="0" r="0" t="0"/>
            <a:stretch/>
          </p:blipFill>
          <p:spPr>
            <a:xfrm>
              <a:off x="1063580" y="3240403"/>
              <a:ext cx="1486110" cy="440879"/>
            </a:xfrm>
            <a:prstGeom prst="rect">
              <a:avLst/>
            </a:prstGeom>
            <a:noFill/>
            <a:ln>
              <a:noFill/>
            </a:ln>
          </p:spPr>
        </p:pic>
        <p:sp>
          <p:nvSpPr>
            <p:cNvPr id="347" name="Google Shape;347;p31"/>
            <p:cNvSpPr txBox="1"/>
            <p:nvPr/>
          </p:nvSpPr>
          <p:spPr>
            <a:xfrm>
              <a:off x="889975" y="1659019"/>
              <a:ext cx="1837800" cy="898800"/>
            </a:xfrm>
            <a:prstGeom prst="rect">
              <a:avLst/>
            </a:prstGeom>
            <a:noFill/>
            <a:ln cap="flat" cmpd="sng" w="9525">
              <a:solidFill>
                <a:srgbClr val="A1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300">
                  <a:solidFill>
                    <a:schemeClr val="dk1"/>
                  </a:solidFill>
                  <a:latin typeface="Montserrat Medium"/>
                  <a:ea typeface="Montserrat Medium"/>
                  <a:cs typeface="Montserrat Medium"/>
                  <a:sym typeface="Montserrat Medium"/>
                </a:rPr>
                <a:t>973</a:t>
              </a:r>
              <a:r>
                <a:rPr lang="en" sz="3300">
                  <a:solidFill>
                    <a:schemeClr val="dk1"/>
                  </a:solidFill>
                  <a:latin typeface="Montserrat Medium"/>
                  <a:ea typeface="Montserrat Medium"/>
                  <a:cs typeface="Montserrat Medium"/>
                  <a:sym typeface="Montserrat Medium"/>
                </a:rPr>
                <a:t>,645</a:t>
              </a:r>
              <a:endParaRPr sz="1200">
                <a:solidFill>
                  <a:schemeClr val="dk1"/>
                </a:solidFill>
                <a:latin typeface="Montserrat Medium"/>
                <a:ea typeface="Montserrat Medium"/>
                <a:cs typeface="Montserrat Medium"/>
                <a:sym typeface="Montserrat Medium"/>
              </a:endParaRPr>
            </a:p>
            <a:p>
              <a:pPr indent="0" lvl="0" marL="0" rtl="0" algn="ctr">
                <a:spcBef>
                  <a:spcPts val="0"/>
                </a:spcBef>
                <a:spcAft>
                  <a:spcPts val="0"/>
                </a:spcAft>
                <a:buNone/>
              </a:pPr>
              <a:r>
                <a:rPr lang="en" sz="1200">
                  <a:solidFill>
                    <a:schemeClr val="dk1"/>
                  </a:solidFill>
                  <a:latin typeface="Montserrat Medium"/>
                  <a:ea typeface="Montserrat Medium"/>
                  <a:cs typeface="Montserrat Medium"/>
                  <a:sym typeface="Montserrat Medium"/>
                </a:rPr>
                <a:t>pts</a:t>
              </a:r>
              <a:endParaRPr sz="3300">
                <a:solidFill>
                  <a:schemeClr val="dk1"/>
                </a:solidFill>
                <a:latin typeface="Montserrat Medium"/>
                <a:ea typeface="Montserrat Medium"/>
                <a:cs typeface="Montserrat Medium"/>
                <a:sym typeface="Montserrat Medium"/>
              </a:endParaRPr>
            </a:p>
          </p:txBody>
        </p:sp>
        <p:sp>
          <p:nvSpPr>
            <p:cNvPr id="348" name="Google Shape;348;p31"/>
            <p:cNvSpPr txBox="1"/>
            <p:nvPr/>
          </p:nvSpPr>
          <p:spPr>
            <a:xfrm>
              <a:off x="889975" y="2649622"/>
              <a:ext cx="1837800" cy="487500"/>
            </a:xfrm>
            <a:prstGeom prst="rect">
              <a:avLst/>
            </a:prstGeom>
            <a:noFill/>
            <a:ln cap="flat" cmpd="sng" w="9525">
              <a:solidFill>
                <a:srgbClr val="A1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chemeClr val="dk1"/>
                  </a:solidFill>
                  <a:latin typeface="Montserrat Medium"/>
                  <a:ea typeface="Montserrat Medium"/>
                  <a:cs typeface="Montserrat Medium"/>
                  <a:sym typeface="Montserrat Medium"/>
                </a:rPr>
                <a:t>Total Reaction Score</a:t>
              </a:r>
              <a:endParaRPr sz="1100">
                <a:solidFill>
                  <a:schemeClr val="dk1"/>
                </a:solidFill>
                <a:latin typeface="Montserrat Medium"/>
                <a:ea typeface="Montserrat Medium"/>
                <a:cs typeface="Montserrat Medium"/>
                <a:sym typeface="Montserrat Medium"/>
              </a:endParaRPr>
            </a:p>
          </p:txBody>
        </p:sp>
        <p:sp>
          <p:nvSpPr>
            <p:cNvPr id="349" name="Google Shape;349;p31"/>
            <p:cNvSpPr txBox="1"/>
            <p:nvPr/>
          </p:nvSpPr>
          <p:spPr>
            <a:xfrm>
              <a:off x="1299475" y="3347987"/>
              <a:ext cx="1018800" cy="268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900">
                  <a:solidFill>
                    <a:schemeClr val="lt1"/>
                  </a:solidFill>
                  <a:latin typeface="Montserrat Medium"/>
                  <a:ea typeface="Montserrat Medium"/>
                  <a:cs typeface="Montserrat Medium"/>
                  <a:sym typeface="Montserrat Medium"/>
                </a:rPr>
                <a:t>15 Reaction Type</a:t>
              </a:r>
              <a:endParaRPr sz="900">
                <a:solidFill>
                  <a:schemeClr val="lt1"/>
                </a:solidFill>
                <a:latin typeface="Montserrat Medium"/>
                <a:ea typeface="Montserrat Medium"/>
                <a:cs typeface="Montserrat Medium"/>
                <a:sym typeface="Montserrat Medium"/>
              </a:endParaRPr>
            </a:p>
          </p:txBody>
        </p:sp>
      </p:grpSp>
      <p:grpSp>
        <p:nvGrpSpPr>
          <p:cNvPr id="350" name="Google Shape;350;p31"/>
          <p:cNvGrpSpPr/>
          <p:nvPr/>
        </p:nvGrpSpPr>
        <p:grpSpPr>
          <a:xfrm>
            <a:off x="2566375" y="1659019"/>
            <a:ext cx="1837800" cy="2022015"/>
            <a:chOff x="3480775" y="1659019"/>
            <a:chExt cx="1837800" cy="2022015"/>
          </a:xfrm>
        </p:grpSpPr>
        <p:pic>
          <p:nvPicPr>
            <p:cNvPr id="351" name="Google Shape;351;p31"/>
            <p:cNvPicPr preferRelativeResize="0"/>
            <p:nvPr/>
          </p:nvPicPr>
          <p:blipFill rotWithShape="1">
            <a:blip r:embed="rId4">
              <a:alphaModFix/>
            </a:blip>
            <a:srcRect b="0" l="0" r="0" t="0"/>
            <a:stretch/>
          </p:blipFill>
          <p:spPr>
            <a:xfrm>
              <a:off x="3636092" y="3240154"/>
              <a:ext cx="1486110" cy="440879"/>
            </a:xfrm>
            <a:prstGeom prst="rect">
              <a:avLst/>
            </a:prstGeom>
            <a:noFill/>
            <a:ln>
              <a:noFill/>
            </a:ln>
          </p:spPr>
        </p:pic>
        <p:sp>
          <p:nvSpPr>
            <p:cNvPr id="352" name="Google Shape;352;p31"/>
            <p:cNvSpPr txBox="1"/>
            <p:nvPr/>
          </p:nvSpPr>
          <p:spPr>
            <a:xfrm>
              <a:off x="3480775" y="1659019"/>
              <a:ext cx="1837800" cy="898800"/>
            </a:xfrm>
            <a:prstGeom prst="rect">
              <a:avLst/>
            </a:prstGeom>
            <a:noFill/>
            <a:ln cap="flat" cmpd="sng" w="9525">
              <a:solidFill>
                <a:srgbClr val="A1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3300">
                  <a:solidFill>
                    <a:schemeClr val="dk1"/>
                  </a:solidFill>
                  <a:latin typeface="Montserrat Medium"/>
                  <a:ea typeface="Montserrat Medium"/>
                  <a:cs typeface="Montserrat Medium"/>
                  <a:sym typeface="Montserrat Medium"/>
                </a:rPr>
                <a:t>74,965</a:t>
              </a:r>
              <a:endParaRPr sz="1200">
                <a:solidFill>
                  <a:schemeClr val="dk1"/>
                </a:solidFill>
                <a:latin typeface="Montserrat Medium"/>
                <a:ea typeface="Montserrat Medium"/>
                <a:cs typeface="Montserrat Medium"/>
                <a:sym typeface="Montserrat Medium"/>
              </a:endParaRPr>
            </a:p>
            <a:p>
              <a:pPr indent="0" lvl="0" marL="0" rtl="0" algn="ctr">
                <a:spcBef>
                  <a:spcPts val="0"/>
                </a:spcBef>
                <a:spcAft>
                  <a:spcPts val="0"/>
                </a:spcAft>
                <a:buNone/>
              </a:pPr>
              <a:r>
                <a:rPr lang="en" sz="1200">
                  <a:solidFill>
                    <a:schemeClr val="dk1"/>
                  </a:solidFill>
                  <a:latin typeface="Montserrat Medium"/>
                  <a:ea typeface="Montserrat Medium"/>
                  <a:cs typeface="Montserrat Medium"/>
                  <a:sym typeface="Montserrat Medium"/>
                </a:rPr>
                <a:t>pts</a:t>
              </a:r>
              <a:endParaRPr sz="1200">
                <a:solidFill>
                  <a:schemeClr val="dk1"/>
                </a:solidFill>
                <a:latin typeface="Montserrat Medium"/>
                <a:ea typeface="Montserrat Medium"/>
                <a:cs typeface="Montserrat Medium"/>
                <a:sym typeface="Montserrat Medium"/>
              </a:endParaRPr>
            </a:p>
          </p:txBody>
        </p:sp>
        <p:sp>
          <p:nvSpPr>
            <p:cNvPr id="353" name="Google Shape;353;p31"/>
            <p:cNvSpPr txBox="1"/>
            <p:nvPr/>
          </p:nvSpPr>
          <p:spPr>
            <a:xfrm>
              <a:off x="3480775" y="2649622"/>
              <a:ext cx="1837800" cy="487500"/>
            </a:xfrm>
            <a:prstGeom prst="rect">
              <a:avLst/>
            </a:prstGeom>
            <a:noFill/>
            <a:ln cap="flat" cmpd="sng" w="9525">
              <a:solidFill>
                <a:srgbClr val="A1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chemeClr val="dk1"/>
                  </a:solidFill>
                  <a:latin typeface="Montserrat Medium"/>
                  <a:ea typeface="Montserrat Medium"/>
                  <a:cs typeface="Montserrat Medium"/>
                  <a:sym typeface="Montserrat Medium"/>
                </a:rPr>
                <a:t>Top Category #1 is Animals</a:t>
              </a:r>
              <a:endParaRPr sz="1100">
                <a:solidFill>
                  <a:schemeClr val="dk1"/>
                </a:solidFill>
                <a:latin typeface="Montserrat Medium"/>
                <a:ea typeface="Montserrat Medium"/>
                <a:cs typeface="Montserrat Medium"/>
                <a:sym typeface="Montserrat Medium"/>
              </a:endParaRPr>
            </a:p>
          </p:txBody>
        </p:sp>
        <p:sp>
          <p:nvSpPr>
            <p:cNvPr id="354" name="Google Shape;354;p31"/>
            <p:cNvSpPr txBox="1"/>
            <p:nvPr/>
          </p:nvSpPr>
          <p:spPr>
            <a:xfrm>
              <a:off x="3890275" y="3347987"/>
              <a:ext cx="1018800" cy="268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900">
                  <a:solidFill>
                    <a:schemeClr val="lt1"/>
                  </a:solidFill>
                  <a:latin typeface="Montserrat Medium"/>
                  <a:ea typeface="Montserrat Medium"/>
                  <a:cs typeface="Montserrat Medium"/>
                  <a:sym typeface="Montserrat Medium"/>
                </a:rPr>
                <a:t>16 Unique Categories</a:t>
              </a:r>
              <a:endParaRPr sz="900">
                <a:solidFill>
                  <a:schemeClr val="lt1"/>
                </a:solidFill>
                <a:latin typeface="Montserrat Medium"/>
                <a:ea typeface="Montserrat Medium"/>
                <a:cs typeface="Montserrat Medium"/>
                <a:sym typeface="Montserrat Medium"/>
              </a:endParaRPr>
            </a:p>
          </p:txBody>
        </p:sp>
      </p:grpSp>
      <p:grpSp>
        <p:nvGrpSpPr>
          <p:cNvPr id="355" name="Google Shape;355;p31"/>
          <p:cNvGrpSpPr/>
          <p:nvPr/>
        </p:nvGrpSpPr>
        <p:grpSpPr>
          <a:xfrm>
            <a:off x="6909775" y="1659019"/>
            <a:ext cx="1837800" cy="2022015"/>
            <a:chOff x="6147775" y="1659019"/>
            <a:chExt cx="1837800" cy="2022015"/>
          </a:xfrm>
        </p:grpSpPr>
        <p:pic>
          <p:nvPicPr>
            <p:cNvPr id="356" name="Google Shape;356;p31"/>
            <p:cNvPicPr preferRelativeResize="0"/>
            <p:nvPr/>
          </p:nvPicPr>
          <p:blipFill rotWithShape="1">
            <a:blip r:embed="rId4">
              <a:alphaModFix/>
            </a:blip>
            <a:srcRect b="0" l="0" r="0" t="0"/>
            <a:stretch/>
          </p:blipFill>
          <p:spPr>
            <a:xfrm>
              <a:off x="6335171" y="3240154"/>
              <a:ext cx="1486109" cy="440879"/>
            </a:xfrm>
            <a:prstGeom prst="rect">
              <a:avLst/>
            </a:prstGeom>
            <a:noFill/>
            <a:ln>
              <a:noFill/>
            </a:ln>
          </p:spPr>
        </p:pic>
        <p:sp>
          <p:nvSpPr>
            <p:cNvPr id="357" name="Google Shape;357;p31"/>
            <p:cNvSpPr txBox="1"/>
            <p:nvPr/>
          </p:nvSpPr>
          <p:spPr>
            <a:xfrm>
              <a:off x="6147775" y="1659019"/>
              <a:ext cx="1837800" cy="898800"/>
            </a:xfrm>
            <a:prstGeom prst="rect">
              <a:avLst/>
            </a:prstGeom>
            <a:noFill/>
            <a:ln cap="flat" cmpd="sng" w="9525">
              <a:solidFill>
                <a:srgbClr val="A1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3300">
                  <a:solidFill>
                    <a:schemeClr val="dk1"/>
                  </a:solidFill>
                  <a:latin typeface="Montserrat Medium"/>
                  <a:ea typeface="Montserrat Medium"/>
                  <a:cs typeface="Montserrat Medium"/>
                  <a:sym typeface="Montserrat Medium"/>
                </a:rPr>
                <a:t>May, ‘21</a:t>
              </a:r>
              <a:endParaRPr sz="3300">
                <a:solidFill>
                  <a:schemeClr val="dk1"/>
                </a:solidFill>
                <a:latin typeface="Montserrat Medium"/>
                <a:ea typeface="Montserrat Medium"/>
                <a:cs typeface="Montserrat Medium"/>
                <a:sym typeface="Montserrat Medium"/>
              </a:endParaRPr>
            </a:p>
          </p:txBody>
        </p:sp>
        <p:sp>
          <p:nvSpPr>
            <p:cNvPr id="358" name="Google Shape;358;p31"/>
            <p:cNvSpPr txBox="1"/>
            <p:nvPr/>
          </p:nvSpPr>
          <p:spPr>
            <a:xfrm>
              <a:off x="6147775" y="2649622"/>
              <a:ext cx="1837800" cy="487500"/>
            </a:xfrm>
            <a:prstGeom prst="rect">
              <a:avLst/>
            </a:prstGeom>
            <a:noFill/>
            <a:ln cap="flat" cmpd="sng" w="9525">
              <a:solidFill>
                <a:srgbClr val="A1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chemeClr val="dk1"/>
                  </a:solidFill>
                  <a:latin typeface="Montserrat Medium"/>
                  <a:ea typeface="Montserrat Medium"/>
                  <a:cs typeface="Montserrat Medium"/>
                  <a:sym typeface="Montserrat Medium"/>
                </a:rPr>
                <a:t>Highest Number of</a:t>
              </a:r>
              <a:r>
                <a:rPr lang="en" sz="1100">
                  <a:solidFill>
                    <a:schemeClr val="dk1"/>
                  </a:solidFill>
                  <a:latin typeface="Montserrat Medium"/>
                  <a:ea typeface="Montserrat Medium"/>
                  <a:cs typeface="Montserrat Medium"/>
                  <a:sym typeface="Montserrat Medium"/>
                </a:rPr>
                <a:t> Posts</a:t>
              </a:r>
              <a:endParaRPr sz="1100">
                <a:solidFill>
                  <a:schemeClr val="dk1"/>
                </a:solidFill>
                <a:latin typeface="Montserrat Medium"/>
                <a:ea typeface="Montserrat Medium"/>
                <a:cs typeface="Montserrat Medium"/>
                <a:sym typeface="Montserrat Medium"/>
              </a:endParaRPr>
            </a:p>
          </p:txBody>
        </p:sp>
        <p:sp>
          <p:nvSpPr>
            <p:cNvPr id="359" name="Google Shape;359;p31"/>
            <p:cNvSpPr txBox="1"/>
            <p:nvPr/>
          </p:nvSpPr>
          <p:spPr>
            <a:xfrm>
              <a:off x="6557275" y="3347987"/>
              <a:ext cx="1018800" cy="268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900">
                  <a:solidFill>
                    <a:schemeClr val="lt1"/>
                  </a:solidFill>
                  <a:latin typeface="Montserrat Medium"/>
                  <a:ea typeface="Montserrat Medium"/>
                  <a:cs typeface="Montserrat Medium"/>
                  <a:sym typeface="Montserrat Medium"/>
                </a:rPr>
                <a:t>12</a:t>
              </a:r>
              <a:r>
                <a:rPr lang="en" sz="900">
                  <a:solidFill>
                    <a:schemeClr val="lt1"/>
                  </a:solidFill>
                  <a:latin typeface="Montserrat Medium"/>
                  <a:ea typeface="Montserrat Medium"/>
                  <a:cs typeface="Montserrat Medium"/>
                  <a:sym typeface="Montserrat Medium"/>
                </a:rPr>
                <a:t> Months</a:t>
              </a:r>
              <a:endParaRPr sz="900">
                <a:solidFill>
                  <a:schemeClr val="lt1"/>
                </a:solidFill>
                <a:latin typeface="Montserrat Medium"/>
                <a:ea typeface="Montserrat Medium"/>
                <a:cs typeface="Montserrat Medium"/>
                <a:sym typeface="Montserrat Medium"/>
              </a:endParaRPr>
            </a:p>
          </p:txBody>
        </p:sp>
      </p:grpSp>
      <p:grpSp>
        <p:nvGrpSpPr>
          <p:cNvPr id="360" name="Google Shape;360;p31"/>
          <p:cNvGrpSpPr/>
          <p:nvPr/>
        </p:nvGrpSpPr>
        <p:grpSpPr>
          <a:xfrm>
            <a:off x="4699975" y="1659019"/>
            <a:ext cx="1837800" cy="2022015"/>
            <a:chOff x="6147775" y="1659019"/>
            <a:chExt cx="1837800" cy="2022015"/>
          </a:xfrm>
        </p:grpSpPr>
        <p:pic>
          <p:nvPicPr>
            <p:cNvPr id="361" name="Google Shape;361;p31"/>
            <p:cNvPicPr preferRelativeResize="0"/>
            <p:nvPr/>
          </p:nvPicPr>
          <p:blipFill rotWithShape="1">
            <a:blip r:embed="rId4">
              <a:alphaModFix/>
            </a:blip>
            <a:srcRect b="0" l="0" r="0" t="0"/>
            <a:stretch/>
          </p:blipFill>
          <p:spPr>
            <a:xfrm>
              <a:off x="6335171" y="3240155"/>
              <a:ext cx="1486110" cy="440879"/>
            </a:xfrm>
            <a:prstGeom prst="rect">
              <a:avLst/>
            </a:prstGeom>
            <a:noFill/>
            <a:ln>
              <a:noFill/>
            </a:ln>
          </p:spPr>
        </p:pic>
        <p:sp>
          <p:nvSpPr>
            <p:cNvPr id="362" name="Google Shape;362;p31"/>
            <p:cNvSpPr txBox="1"/>
            <p:nvPr/>
          </p:nvSpPr>
          <p:spPr>
            <a:xfrm>
              <a:off x="6147775" y="1659019"/>
              <a:ext cx="1837800" cy="898800"/>
            </a:xfrm>
            <a:prstGeom prst="rect">
              <a:avLst/>
            </a:prstGeom>
            <a:noFill/>
            <a:ln cap="flat" cmpd="sng" w="9525">
              <a:solidFill>
                <a:srgbClr val="A1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3300">
                  <a:solidFill>
                    <a:schemeClr val="dk1"/>
                  </a:solidFill>
                  <a:latin typeface="Montserrat Medium"/>
                  <a:ea typeface="Montserrat Medium"/>
                  <a:cs typeface="Montserrat Medium"/>
                  <a:sym typeface="Montserrat Medium"/>
                </a:rPr>
                <a:t>84.6%</a:t>
              </a:r>
              <a:endParaRPr sz="3300">
                <a:solidFill>
                  <a:schemeClr val="dk1"/>
                </a:solidFill>
                <a:latin typeface="Montserrat Medium"/>
                <a:ea typeface="Montserrat Medium"/>
                <a:cs typeface="Montserrat Medium"/>
                <a:sym typeface="Montserrat Medium"/>
              </a:endParaRPr>
            </a:p>
          </p:txBody>
        </p:sp>
        <p:sp>
          <p:nvSpPr>
            <p:cNvPr id="363" name="Google Shape;363;p31"/>
            <p:cNvSpPr txBox="1"/>
            <p:nvPr/>
          </p:nvSpPr>
          <p:spPr>
            <a:xfrm>
              <a:off x="6147775" y="2649622"/>
              <a:ext cx="1837800" cy="487500"/>
            </a:xfrm>
            <a:prstGeom prst="rect">
              <a:avLst/>
            </a:prstGeom>
            <a:noFill/>
            <a:ln cap="flat" cmpd="sng" w="9525">
              <a:solidFill>
                <a:srgbClr val="A1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chemeClr val="dk1"/>
                  </a:solidFill>
                  <a:latin typeface="Montserrat Medium"/>
                  <a:ea typeface="Montserrat Medium"/>
                  <a:cs typeface="Montserrat Medium"/>
                  <a:sym typeface="Montserrat Medium"/>
                </a:rPr>
                <a:t>Positive Feedback Percentage</a:t>
              </a:r>
              <a:endParaRPr sz="1100">
                <a:solidFill>
                  <a:schemeClr val="dk1"/>
                </a:solidFill>
                <a:latin typeface="Montserrat Medium"/>
                <a:ea typeface="Montserrat Medium"/>
                <a:cs typeface="Montserrat Medium"/>
                <a:sym typeface="Montserrat Medium"/>
              </a:endParaRPr>
            </a:p>
          </p:txBody>
        </p:sp>
        <p:sp>
          <p:nvSpPr>
            <p:cNvPr id="364" name="Google Shape;364;p31"/>
            <p:cNvSpPr txBox="1"/>
            <p:nvPr/>
          </p:nvSpPr>
          <p:spPr>
            <a:xfrm>
              <a:off x="6557275" y="3347987"/>
              <a:ext cx="1018800" cy="268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900">
                  <a:solidFill>
                    <a:schemeClr val="lt1"/>
                  </a:solidFill>
                  <a:latin typeface="Montserrat Medium"/>
                  <a:ea typeface="Montserrat Medium"/>
                  <a:cs typeface="Montserrat Medium"/>
                  <a:sym typeface="Montserrat Medium"/>
                </a:rPr>
                <a:t>3 Different Sentiment</a:t>
              </a:r>
              <a:endParaRPr sz="900">
                <a:solidFill>
                  <a:schemeClr val="lt1"/>
                </a:solidFill>
                <a:latin typeface="Montserrat Medium"/>
                <a:ea typeface="Montserrat Medium"/>
                <a:cs typeface="Montserrat Medium"/>
                <a:sym typeface="Montserrat Medium"/>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grpSp>
        <p:nvGrpSpPr>
          <p:cNvPr id="373" name="Google Shape;373;p32"/>
          <p:cNvGrpSpPr/>
          <p:nvPr/>
        </p:nvGrpSpPr>
        <p:grpSpPr>
          <a:xfrm>
            <a:off x="277607" y="4745493"/>
            <a:ext cx="8626887" cy="1008540"/>
            <a:chOff x="0" y="0"/>
            <a:chExt cx="23005033" cy="2689440"/>
          </a:xfrm>
        </p:grpSpPr>
        <p:pic>
          <p:nvPicPr>
            <p:cNvPr id="374" name="Google Shape;374;p32"/>
            <p:cNvPicPr preferRelativeResize="0"/>
            <p:nvPr/>
          </p:nvPicPr>
          <p:blipFill rotWithShape="1">
            <a:blip r:embed="rId3">
              <a:alphaModFix amt="80000"/>
            </a:blip>
            <a:srcRect b="0" l="0" r="0" t="0"/>
            <a:stretch/>
          </p:blipFill>
          <p:spPr>
            <a:xfrm>
              <a:off x="16760969" y="0"/>
              <a:ext cx="2891870" cy="2689440"/>
            </a:xfrm>
            <a:prstGeom prst="rect">
              <a:avLst/>
            </a:prstGeom>
            <a:noFill/>
            <a:ln>
              <a:noFill/>
            </a:ln>
          </p:spPr>
        </p:pic>
        <p:pic>
          <p:nvPicPr>
            <p:cNvPr id="375" name="Google Shape;375;p32"/>
            <p:cNvPicPr preferRelativeResize="0"/>
            <p:nvPr/>
          </p:nvPicPr>
          <p:blipFill rotWithShape="1">
            <a:blip r:embed="rId3">
              <a:alphaModFix amt="80000"/>
            </a:blip>
            <a:srcRect b="0" l="0" r="0" t="0"/>
            <a:stretch/>
          </p:blipFill>
          <p:spPr>
            <a:xfrm>
              <a:off x="13408776" y="0"/>
              <a:ext cx="2891870" cy="2689440"/>
            </a:xfrm>
            <a:prstGeom prst="rect">
              <a:avLst/>
            </a:prstGeom>
            <a:noFill/>
            <a:ln>
              <a:noFill/>
            </a:ln>
          </p:spPr>
        </p:pic>
        <p:pic>
          <p:nvPicPr>
            <p:cNvPr id="376" name="Google Shape;376;p32"/>
            <p:cNvPicPr preferRelativeResize="0"/>
            <p:nvPr/>
          </p:nvPicPr>
          <p:blipFill rotWithShape="1">
            <a:blip r:embed="rId3">
              <a:alphaModFix amt="80000"/>
            </a:blip>
            <a:srcRect b="0" l="0" r="0" t="0"/>
            <a:stretch/>
          </p:blipFill>
          <p:spPr>
            <a:xfrm>
              <a:off x="10056582" y="0"/>
              <a:ext cx="2891870" cy="2689440"/>
            </a:xfrm>
            <a:prstGeom prst="rect">
              <a:avLst/>
            </a:prstGeom>
            <a:noFill/>
            <a:ln>
              <a:noFill/>
            </a:ln>
          </p:spPr>
        </p:pic>
        <p:pic>
          <p:nvPicPr>
            <p:cNvPr id="377" name="Google Shape;377;p32"/>
            <p:cNvPicPr preferRelativeResize="0"/>
            <p:nvPr/>
          </p:nvPicPr>
          <p:blipFill rotWithShape="1">
            <a:blip r:embed="rId3">
              <a:alphaModFix amt="80000"/>
            </a:blip>
            <a:srcRect b="0" l="0" r="0" t="0"/>
            <a:stretch/>
          </p:blipFill>
          <p:spPr>
            <a:xfrm>
              <a:off x="20113163" y="0"/>
              <a:ext cx="2891870" cy="2689440"/>
            </a:xfrm>
            <a:prstGeom prst="rect">
              <a:avLst/>
            </a:prstGeom>
            <a:noFill/>
            <a:ln>
              <a:noFill/>
            </a:ln>
          </p:spPr>
        </p:pic>
        <p:pic>
          <p:nvPicPr>
            <p:cNvPr id="378" name="Google Shape;378;p32"/>
            <p:cNvPicPr preferRelativeResize="0"/>
            <p:nvPr/>
          </p:nvPicPr>
          <p:blipFill rotWithShape="1">
            <a:blip r:embed="rId3">
              <a:alphaModFix amt="80000"/>
            </a:blip>
            <a:srcRect b="0" l="0" r="0" t="0"/>
            <a:stretch/>
          </p:blipFill>
          <p:spPr>
            <a:xfrm>
              <a:off x="6704388" y="0"/>
              <a:ext cx="2891870" cy="2689440"/>
            </a:xfrm>
            <a:prstGeom prst="rect">
              <a:avLst/>
            </a:prstGeom>
            <a:noFill/>
            <a:ln>
              <a:noFill/>
            </a:ln>
          </p:spPr>
        </p:pic>
        <p:pic>
          <p:nvPicPr>
            <p:cNvPr id="379" name="Google Shape;379;p32"/>
            <p:cNvPicPr preferRelativeResize="0"/>
            <p:nvPr/>
          </p:nvPicPr>
          <p:blipFill rotWithShape="1">
            <a:blip r:embed="rId3">
              <a:alphaModFix amt="80000"/>
            </a:blip>
            <a:srcRect b="0" l="0" r="0" t="0"/>
            <a:stretch/>
          </p:blipFill>
          <p:spPr>
            <a:xfrm>
              <a:off x="3352194" y="0"/>
              <a:ext cx="2891870" cy="2689440"/>
            </a:xfrm>
            <a:prstGeom prst="rect">
              <a:avLst/>
            </a:prstGeom>
            <a:noFill/>
            <a:ln>
              <a:noFill/>
            </a:ln>
          </p:spPr>
        </p:pic>
        <p:pic>
          <p:nvPicPr>
            <p:cNvPr id="380" name="Google Shape;380;p32"/>
            <p:cNvPicPr preferRelativeResize="0"/>
            <p:nvPr/>
          </p:nvPicPr>
          <p:blipFill rotWithShape="1">
            <a:blip r:embed="rId3">
              <a:alphaModFix amt="80000"/>
            </a:blip>
            <a:srcRect b="0" l="0" r="0" t="0"/>
            <a:stretch/>
          </p:blipFill>
          <p:spPr>
            <a:xfrm>
              <a:off x="0" y="0"/>
              <a:ext cx="2891870" cy="2689440"/>
            </a:xfrm>
            <a:prstGeom prst="rect">
              <a:avLst/>
            </a:prstGeom>
            <a:noFill/>
            <a:ln>
              <a:noFill/>
            </a:ln>
          </p:spPr>
        </p:pic>
      </p:grpSp>
      <p:grpSp>
        <p:nvGrpSpPr>
          <p:cNvPr id="381" name="Google Shape;381;p32"/>
          <p:cNvGrpSpPr/>
          <p:nvPr/>
        </p:nvGrpSpPr>
        <p:grpSpPr>
          <a:xfrm rot="1153639">
            <a:off x="489957" y="4407024"/>
            <a:ext cx="1771569" cy="1683961"/>
            <a:chOff x="0" y="0"/>
            <a:chExt cx="4723947" cy="4490339"/>
          </a:xfrm>
        </p:grpSpPr>
        <p:sp>
          <p:nvSpPr>
            <p:cNvPr id="382" name="Google Shape;382;p32"/>
            <p:cNvSpPr/>
            <p:nvPr/>
          </p:nvSpPr>
          <p:spPr>
            <a:xfrm>
              <a:off x="644072" y="410464"/>
              <a:ext cx="4079875" cy="4079875"/>
            </a:xfrm>
            <a:custGeom>
              <a:rect b="b" l="l" r="r" t="t"/>
              <a:pathLst>
                <a:path extrusionOk="0" h="6350000" w="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pic>
          <p:nvPicPr>
            <p:cNvPr id="383" name="Google Shape;383;p32"/>
            <p:cNvPicPr preferRelativeResize="0"/>
            <p:nvPr/>
          </p:nvPicPr>
          <p:blipFill rotWithShape="1">
            <a:blip r:embed="rId4">
              <a:alphaModFix/>
            </a:blip>
            <a:srcRect b="318" l="0" r="0" t="0"/>
            <a:stretch/>
          </p:blipFill>
          <p:spPr>
            <a:xfrm>
              <a:off x="0" y="0"/>
              <a:ext cx="4083273" cy="4091976"/>
            </a:xfrm>
            <a:prstGeom prst="rect">
              <a:avLst/>
            </a:prstGeom>
            <a:noFill/>
            <a:ln>
              <a:noFill/>
            </a:ln>
          </p:spPr>
        </p:pic>
      </p:grpSp>
      <p:grpSp>
        <p:nvGrpSpPr>
          <p:cNvPr id="384" name="Google Shape;384;p32"/>
          <p:cNvGrpSpPr/>
          <p:nvPr/>
        </p:nvGrpSpPr>
        <p:grpSpPr>
          <a:xfrm>
            <a:off x="327876" y="-617691"/>
            <a:ext cx="8626887" cy="1008540"/>
            <a:chOff x="0" y="0"/>
            <a:chExt cx="23005033" cy="2689440"/>
          </a:xfrm>
        </p:grpSpPr>
        <p:pic>
          <p:nvPicPr>
            <p:cNvPr id="385" name="Google Shape;385;p32"/>
            <p:cNvPicPr preferRelativeResize="0"/>
            <p:nvPr/>
          </p:nvPicPr>
          <p:blipFill rotWithShape="1">
            <a:blip r:embed="rId3">
              <a:alphaModFix amt="80000"/>
            </a:blip>
            <a:srcRect b="0" l="0" r="0" t="0"/>
            <a:stretch/>
          </p:blipFill>
          <p:spPr>
            <a:xfrm>
              <a:off x="16760969" y="0"/>
              <a:ext cx="2891870" cy="2689440"/>
            </a:xfrm>
            <a:prstGeom prst="rect">
              <a:avLst/>
            </a:prstGeom>
            <a:noFill/>
            <a:ln>
              <a:noFill/>
            </a:ln>
          </p:spPr>
        </p:pic>
        <p:pic>
          <p:nvPicPr>
            <p:cNvPr id="386" name="Google Shape;386;p32"/>
            <p:cNvPicPr preferRelativeResize="0"/>
            <p:nvPr/>
          </p:nvPicPr>
          <p:blipFill rotWithShape="1">
            <a:blip r:embed="rId3">
              <a:alphaModFix amt="80000"/>
            </a:blip>
            <a:srcRect b="0" l="0" r="0" t="0"/>
            <a:stretch/>
          </p:blipFill>
          <p:spPr>
            <a:xfrm>
              <a:off x="13408776" y="0"/>
              <a:ext cx="2891870" cy="2689440"/>
            </a:xfrm>
            <a:prstGeom prst="rect">
              <a:avLst/>
            </a:prstGeom>
            <a:noFill/>
            <a:ln>
              <a:noFill/>
            </a:ln>
          </p:spPr>
        </p:pic>
        <p:pic>
          <p:nvPicPr>
            <p:cNvPr id="387" name="Google Shape;387;p32"/>
            <p:cNvPicPr preferRelativeResize="0"/>
            <p:nvPr/>
          </p:nvPicPr>
          <p:blipFill rotWithShape="1">
            <a:blip r:embed="rId3">
              <a:alphaModFix amt="80000"/>
            </a:blip>
            <a:srcRect b="0" l="0" r="0" t="0"/>
            <a:stretch/>
          </p:blipFill>
          <p:spPr>
            <a:xfrm>
              <a:off x="10056582" y="0"/>
              <a:ext cx="2891870" cy="2689440"/>
            </a:xfrm>
            <a:prstGeom prst="rect">
              <a:avLst/>
            </a:prstGeom>
            <a:noFill/>
            <a:ln>
              <a:noFill/>
            </a:ln>
          </p:spPr>
        </p:pic>
        <p:pic>
          <p:nvPicPr>
            <p:cNvPr id="388" name="Google Shape;388;p32"/>
            <p:cNvPicPr preferRelativeResize="0"/>
            <p:nvPr/>
          </p:nvPicPr>
          <p:blipFill rotWithShape="1">
            <a:blip r:embed="rId3">
              <a:alphaModFix amt="80000"/>
            </a:blip>
            <a:srcRect b="0" l="0" r="0" t="0"/>
            <a:stretch/>
          </p:blipFill>
          <p:spPr>
            <a:xfrm>
              <a:off x="20113163" y="0"/>
              <a:ext cx="2891870" cy="2689440"/>
            </a:xfrm>
            <a:prstGeom prst="rect">
              <a:avLst/>
            </a:prstGeom>
            <a:noFill/>
            <a:ln>
              <a:noFill/>
            </a:ln>
          </p:spPr>
        </p:pic>
        <p:pic>
          <p:nvPicPr>
            <p:cNvPr id="389" name="Google Shape;389;p32"/>
            <p:cNvPicPr preferRelativeResize="0"/>
            <p:nvPr/>
          </p:nvPicPr>
          <p:blipFill rotWithShape="1">
            <a:blip r:embed="rId3">
              <a:alphaModFix amt="80000"/>
            </a:blip>
            <a:srcRect b="0" l="0" r="0" t="0"/>
            <a:stretch/>
          </p:blipFill>
          <p:spPr>
            <a:xfrm>
              <a:off x="6704388" y="0"/>
              <a:ext cx="2891870" cy="2689440"/>
            </a:xfrm>
            <a:prstGeom prst="rect">
              <a:avLst/>
            </a:prstGeom>
            <a:noFill/>
            <a:ln>
              <a:noFill/>
            </a:ln>
          </p:spPr>
        </p:pic>
        <p:pic>
          <p:nvPicPr>
            <p:cNvPr id="390" name="Google Shape;390;p32"/>
            <p:cNvPicPr preferRelativeResize="0"/>
            <p:nvPr/>
          </p:nvPicPr>
          <p:blipFill rotWithShape="1">
            <a:blip r:embed="rId3">
              <a:alphaModFix amt="80000"/>
            </a:blip>
            <a:srcRect b="0" l="0" r="0" t="0"/>
            <a:stretch/>
          </p:blipFill>
          <p:spPr>
            <a:xfrm>
              <a:off x="3352194" y="0"/>
              <a:ext cx="2891870" cy="2689440"/>
            </a:xfrm>
            <a:prstGeom prst="rect">
              <a:avLst/>
            </a:prstGeom>
            <a:noFill/>
            <a:ln>
              <a:noFill/>
            </a:ln>
          </p:spPr>
        </p:pic>
        <p:pic>
          <p:nvPicPr>
            <p:cNvPr id="391" name="Google Shape;391;p32"/>
            <p:cNvPicPr preferRelativeResize="0"/>
            <p:nvPr/>
          </p:nvPicPr>
          <p:blipFill rotWithShape="1">
            <a:blip r:embed="rId3">
              <a:alphaModFix amt="80000"/>
            </a:blip>
            <a:srcRect b="0" l="0" r="0" t="0"/>
            <a:stretch/>
          </p:blipFill>
          <p:spPr>
            <a:xfrm>
              <a:off x="0" y="0"/>
              <a:ext cx="2891870" cy="2689440"/>
            </a:xfrm>
            <a:prstGeom prst="rect">
              <a:avLst/>
            </a:prstGeom>
            <a:noFill/>
            <a:ln>
              <a:noFill/>
            </a:ln>
          </p:spPr>
        </p:pic>
      </p:grpSp>
      <p:sp>
        <p:nvSpPr>
          <p:cNvPr id="392" name="Google Shape;392;p32"/>
          <p:cNvSpPr/>
          <p:nvPr/>
        </p:nvSpPr>
        <p:spPr>
          <a:xfrm>
            <a:off x="0" y="0"/>
            <a:ext cx="1193100" cy="5143500"/>
          </a:xfrm>
          <a:prstGeom prst="rect">
            <a:avLst/>
          </a:prstGeom>
          <a:solidFill>
            <a:srgbClr val="A100FF"/>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grpSp>
        <p:nvGrpSpPr>
          <p:cNvPr id="393" name="Google Shape;393;p32"/>
          <p:cNvGrpSpPr/>
          <p:nvPr/>
        </p:nvGrpSpPr>
        <p:grpSpPr>
          <a:xfrm>
            <a:off x="8257623" y="-842575"/>
            <a:ext cx="1771480" cy="1683877"/>
            <a:chOff x="0" y="0"/>
            <a:chExt cx="4723947" cy="4490339"/>
          </a:xfrm>
        </p:grpSpPr>
        <p:sp>
          <p:nvSpPr>
            <p:cNvPr id="394" name="Google Shape;394;p32"/>
            <p:cNvSpPr/>
            <p:nvPr/>
          </p:nvSpPr>
          <p:spPr>
            <a:xfrm>
              <a:off x="644072" y="410464"/>
              <a:ext cx="4079875" cy="4079875"/>
            </a:xfrm>
            <a:custGeom>
              <a:rect b="b" l="l" r="r" t="t"/>
              <a:pathLst>
                <a:path extrusionOk="0" h="6350000" w="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pic>
          <p:nvPicPr>
            <p:cNvPr id="395" name="Google Shape;395;p32"/>
            <p:cNvPicPr preferRelativeResize="0"/>
            <p:nvPr/>
          </p:nvPicPr>
          <p:blipFill rotWithShape="1">
            <a:blip r:embed="rId4">
              <a:alphaModFix/>
            </a:blip>
            <a:srcRect b="318" l="0" r="0" t="0"/>
            <a:stretch/>
          </p:blipFill>
          <p:spPr>
            <a:xfrm>
              <a:off x="0" y="0"/>
              <a:ext cx="4083273" cy="4091976"/>
            </a:xfrm>
            <a:prstGeom prst="rect">
              <a:avLst/>
            </a:prstGeom>
            <a:noFill/>
            <a:ln>
              <a:noFill/>
            </a:ln>
          </p:spPr>
        </p:pic>
      </p:grpSp>
      <p:sp>
        <p:nvSpPr>
          <p:cNvPr id="396" name="Google Shape;396;p32"/>
          <p:cNvSpPr txBox="1"/>
          <p:nvPr/>
        </p:nvSpPr>
        <p:spPr>
          <a:xfrm>
            <a:off x="1429300" y="1124125"/>
            <a:ext cx="6881400" cy="3108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300">
                <a:solidFill>
                  <a:schemeClr val="dk1"/>
                </a:solidFill>
                <a:latin typeface="Montserrat Medium"/>
                <a:ea typeface="Montserrat Medium"/>
                <a:cs typeface="Montserrat Medium"/>
                <a:sym typeface="Montserrat Medium"/>
              </a:rPr>
              <a:t>A well-crafted user engagement's total interaction in recent years has reached 973,645 points, through 15 reaction types calculation, with the positive feedback excellence 84.6% out of three sentiment indicators. </a:t>
            </a:r>
            <a:endParaRPr sz="1300">
              <a:solidFill>
                <a:schemeClr val="dk1"/>
              </a:solidFill>
              <a:latin typeface="Montserrat Medium"/>
              <a:ea typeface="Montserrat Medium"/>
              <a:cs typeface="Montserrat Medium"/>
              <a:sym typeface="Montserrat Medium"/>
            </a:endParaRPr>
          </a:p>
          <a:p>
            <a:pPr indent="0" lvl="0" marL="0" rtl="0" algn="l">
              <a:spcBef>
                <a:spcPts val="0"/>
              </a:spcBef>
              <a:spcAft>
                <a:spcPts val="0"/>
              </a:spcAft>
              <a:buClr>
                <a:schemeClr val="dk1"/>
              </a:buClr>
              <a:buSzPts val="1100"/>
              <a:buFont typeface="Arial"/>
              <a:buNone/>
            </a:pPr>
            <a:r>
              <a:t/>
            </a:r>
            <a:endParaRPr sz="1300">
              <a:solidFill>
                <a:schemeClr val="dk1"/>
              </a:solidFill>
              <a:latin typeface="Montserrat Medium"/>
              <a:ea typeface="Montserrat Medium"/>
              <a:cs typeface="Montserrat Medium"/>
              <a:sym typeface="Montserrat Medium"/>
            </a:endParaRPr>
          </a:p>
          <a:p>
            <a:pPr indent="0" lvl="0" marL="0" rtl="0" algn="l">
              <a:spcBef>
                <a:spcPts val="0"/>
              </a:spcBef>
              <a:spcAft>
                <a:spcPts val="0"/>
              </a:spcAft>
              <a:buNone/>
            </a:pPr>
            <a:r>
              <a:rPr lang="en" sz="1300">
                <a:solidFill>
                  <a:schemeClr val="dk1"/>
                </a:solidFill>
                <a:latin typeface="Montserrat Medium"/>
                <a:ea typeface="Montserrat Medium"/>
                <a:cs typeface="Montserrat Medium"/>
                <a:sym typeface="Montserrat Medium"/>
              </a:rPr>
              <a:t>With 86,293 points that occurred in May 2021 as the highest interaction score in 13 months. At the same time, the Animals category as the most popular content topic, ranked number #1 in contributing 74,965 points, selected out of 16 unique categories. </a:t>
            </a:r>
            <a:endParaRPr sz="1300">
              <a:solidFill>
                <a:schemeClr val="dk1"/>
              </a:solidFill>
              <a:latin typeface="Montserrat Medium"/>
              <a:ea typeface="Montserrat Medium"/>
              <a:cs typeface="Montserrat Medium"/>
              <a:sym typeface="Montserrat Medium"/>
            </a:endParaRPr>
          </a:p>
          <a:p>
            <a:pPr indent="0" lvl="0" marL="0" rtl="0" algn="l">
              <a:spcBef>
                <a:spcPts val="0"/>
              </a:spcBef>
              <a:spcAft>
                <a:spcPts val="0"/>
              </a:spcAft>
              <a:buClr>
                <a:schemeClr val="dk1"/>
              </a:buClr>
              <a:buSzPts val="1100"/>
              <a:buFont typeface="Arial"/>
              <a:buNone/>
            </a:pPr>
            <a:r>
              <a:t/>
            </a:r>
            <a:endParaRPr sz="1300">
              <a:solidFill>
                <a:schemeClr val="dk1"/>
              </a:solidFill>
              <a:latin typeface="Montserrat Medium"/>
              <a:ea typeface="Montserrat Medium"/>
              <a:cs typeface="Montserrat Medium"/>
              <a:sym typeface="Montserrat Medium"/>
            </a:endParaRPr>
          </a:p>
          <a:p>
            <a:pPr indent="0" lvl="0" marL="0" rtl="0" algn="l">
              <a:spcBef>
                <a:spcPts val="0"/>
              </a:spcBef>
              <a:spcAft>
                <a:spcPts val="0"/>
              </a:spcAft>
              <a:buClr>
                <a:schemeClr val="dk1"/>
              </a:buClr>
              <a:buSzPts val="1100"/>
              <a:buFont typeface="Arial"/>
              <a:buNone/>
            </a:pPr>
            <a:r>
              <a:rPr lang="en" sz="1300">
                <a:solidFill>
                  <a:schemeClr val="dk1"/>
                </a:solidFill>
                <a:latin typeface="Montserrat Medium"/>
                <a:ea typeface="Montserrat Medium"/>
                <a:cs typeface="Montserrat Medium"/>
                <a:sym typeface="Montserrat Medium"/>
              </a:rPr>
              <a:t>In this analysis, there were other indicators involved, for instance, 27.0% out of four types, Photos accounted for the most interactive content type, followed by the Animals category which contributed 27,128 points to Photos in recent years. </a:t>
            </a:r>
            <a:endParaRPr sz="1300">
              <a:solidFill>
                <a:schemeClr val="dk1"/>
              </a:solidFill>
              <a:latin typeface="Montserrat Medium"/>
              <a:ea typeface="Montserrat Medium"/>
              <a:cs typeface="Montserrat Medium"/>
              <a:sym typeface="Montserrat Medium"/>
            </a:endParaRPr>
          </a:p>
          <a:p>
            <a:pPr indent="0" lvl="0" marL="0" rtl="0" algn="l">
              <a:spcBef>
                <a:spcPts val="0"/>
              </a:spcBef>
              <a:spcAft>
                <a:spcPts val="0"/>
              </a:spcAft>
              <a:buClr>
                <a:schemeClr val="dk1"/>
              </a:buClr>
              <a:buSzPts val="1100"/>
              <a:buFont typeface="Arial"/>
              <a:buNone/>
            </a:pPr>
            <a:r>
              <a:t/>
            </a:r>
            <a:endParaRPr sz="1300">
              <a:solidFill>
                <a:schemeClr val="dk1"/>
              </a:solidFill>
              <a:latin typeface="Montserrat Medium"/>
              <a:ea typeface="Montserrat Medium"/>
              <a:cs typeface="Montserrat Medium"/>
              <a:sym typeface="Montserrat Medium"/>
            </a:endParaRPr>
          </a:p>
          <a:p>
            <a:pPr indent="0" lvl="0" marL="0" rtl="0" algn="l">
              <a:spcBef>
                <a:spcPts val="0"/>
              </a:spcBef>
              <a:spcAft>
                <a:spcPts val="0"/>
              </a:spcAft>
              <a:buNone/>
            </a:pPr>
            <a:r>
              <a:t/>
            </a:r>
            <a:endParaRPr sz="1300">
              <a:solidFill>
                <a:schemeClr val="dk1"/>
              </a:solidFill>
              <a:latin typeface="Montserrat Medium"/>
              <a:ea typeface="Montserrat Medium"/>
              <a:cs typeface="Montserrat Medium"/>
              <a:sym typeface="Montserrat Medium"/>
            </a:endParaRPr>
          </a:p>
        </p:txBody>
      </p:sp>
      <p:sp>
        <p:nvSpPr>
          <p:cNvPr id="397" name="Google Shape;397;p32"/>
          <p:cNvSpPr txBox="1"/>
          <p:nvPr/>
        </p:nvSpPr>
        <p:spPr>
          <a:xfrm>
            <a:off x="1504950" y="430457"/>
            <a:ext cx="2318100" cy="6156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lang="en" sz="4000">
                <a:solidFill>
                  <a:srgbClr val="000000"/>
                </a:solidFill>
                <a:latin typeface="Montserrat Medium"/>
                <a:ea typeface="Montserrat Medium"/>
                <a:cs typeface="Montserrat Medium"/>
                <a:sym typeface="Montserrat Medium"/>
              </a:rPr>
              <a:t>Insights</a:t>
            </a:r>
            <a:endParaRPr sz="700">
              <a:latin typeface="Montserrat Medium"/>
              <a:ea typeface="Montserrat Medium"/>
              <a:cs typeface="Montserrat Medium"/>
              <a:sym typeface="Montserrat Medium"/>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grpSp>
        <p:nvGrpSpPr>
          <p:cNvPr id="406" name="Google Shape;406;p33"/>
          <p:cNvGrpSpPr/>
          <p:nvPr/>
        </p:nvGrpSpPr>
        <p:grpSpPr>
          <a:xfrm>
            <a:off x="277607" y="4745493"/>
            <a:ext cx="8626887" cy="1008540"/>
            <a:chOff x="0" y="0"/>
            <a:chExt cx="23005033" cy="2689440"/>
          </a:xfrm>
        </p:grpSpPr>
        <p:pic>
          <p:nvPicPr>
            <p:cNvPr id="407" name="Google Shape;407;p33"/>
            <p:cNvPicPr preferRelativeResize="0"/>
            <p:nvPr/>
          </p:nvPicPr>
          <p:blipFill rotWithShape="1">
            <a:blip r:embed="rId3">
              <a:alphaModFix amt="80000"/>
            </a:blip>
            <a:srcRect b="0" l="0" r="0" t="0"/>
            <a:stretch/>
          </p:blipFill>
          <p:spPr>
            <a:xfrm>
              <a:off x="16760969" y="0"/>
              <a:ext cx="2891870" cy="2689440"/>
            </a:xfrm>
            <a:prstGeom prst="rect">
              <a:avLst/>
            </a:prstGeom>
            <a:noFill/>
            <a:ln>
              <a:noFill/>
            </a:ln>
          </p:spPr>
        </p:pic>
        <p:pic>
          <p:nvPicPr>
            <p:cNvPr id="408" name="Google Shape;408;p33"/>
            <p:cNvPicPr preferRelativeResize="0"/>
            <p:nvPr/>
          </p:nvPicPr>
          <p:blipFill rotWithShape="1">
            <a:blip r:embed="rId3">
              <a:alphaModFix amt="80000"/>
            </a:blip>
            <a:srcRect b="0" l="0" r="0" t="0"/>
            <a:stretch/>
          </p:blipFill>
          <p:spPr>
            <a:xfrm>
              <a:off x="13408776" y="0"/>
              <a:ext cx="2891870" cy="2689440"/>
            </a:xfrm>
            <a:prstGeom prst="rect">
              <a:avLst/>
            </a:prstGeom>
            <a:noFill/>
            <a:ln>
              <a:noFill/>
            </a:ln>
          </p:spPr>
        </p:pic>
        <p:pic>
          <p:nvPicPr>
            <p:cNvPr id="409" name="Google Shape;409;p33"/>
            <p:cNvPicPr preferRelativeResize="0"/>
            <p:nvPr/>
          </p:nvPicPr>
          <p:blipFill rotWithShape="1">
            <a:blip r:embed="rId3">
              <a:alphaModFix amt="80000"/>
            </a:blip>
            <a:srcRect b="0" l="0" r="0" t="0"/>
            <a:stretch/>
          </p:blipFill>
          <p:spPr>
            <a:xfrm>
              <a:off x="10056582" y="0"/>
              <a:ext cx="2891870" cy="2689440"/>
            </a:xfrm>
            <a:prstGeom prst="rect">
              <a:avLst/>
            </a:prstGeom>
            <a:noFill/>
            <a:ln>
              <a:noFill/>
            </a:ln>
          </p:spPr>
        </p:pic>
        <p:pic>
          <p:nvPicPr>
            <p:cNvPr id="410" name="Google Shape;410;p33"/>
            <p:cNvPicPr preferRelativeResize="0"/>
            <p:nvPr/>
          </p:nvPicPr>
          <p:blipFill rotWithShape="1">
            <a:blip r:embed="rId3">
              <a:alphaModFix amt="80000"/>
            </a:blip>
            <a:srcRect b="0" l="0" r="0" t="0"/>
            <a:stretch/>
          </p:blipFill>
          <p:spPr>
            <a:xfrm>
              <a:off x="20113163" y="0"/>
              <a:ext cx="2891870" cy="2689440"/>
            </a:xfrm>
            <a:prstGeom prst="rect">
              <a:avLst/>
            </a:prstGeom>
            <a:noFill/>
            <a:ln>
              <a:noFill/>
            </a:ln>
          </p:spPr>
        </p:pic>
        <p:pic>
          <p:nvPicPr>
            <p:cNvPr id="411" name="Google Shape;411;p33"/>
            <p:cNvPicPr preferRelativeResize="0"/>
            <p:nvPr/>
          </p:nvPicPr>
          <p:blipFill rotWithShape="1">
            <a:blip r:embed="rId3">
              <a:alphaModFix amt="80000"/>
            </a:blip>
            <a:srcRect b="0" l="0" r="0" t="0"/>
            <a:stretch/>
          </p:blipFill>
          <p:spPr>
            <a:xfrm>
              <a:off x="6704388" y="0"/>
              <a:ext cx="2891870" cy="2689440"/>
            </a:xfrm>
            <a:prstGeom prst="rect">
              <a:avLst/>
            </a:prstGeom>
            <a:noFill/>
            <a:ln>
              <a:noFill/>
            </a:ln>
          </p:spPr>
        </p:pic>
        <p:pic>
          <p:nvPicPr>
            <p:cNvPr id="412" name="Google Shape;412;p33"/>
            <p:cNvPicPr preferRelativeResize="0"/>
            <p:nvPr/>
          </p:nvPicPr>
          <p:blipFill rotWithShape="1">
            <a:blip r:embed="rId3">
              <a:alphaModFix amt="80000"/>
            </a:blip>
            <a:srcRect b="0" l="0" r="0" t="0"/>
            <a:stretch/>
          </p:blipFill>
          <p:spPr>
            <a:xfrm>
              <a:off x="3352194" y="0"/>
              <a:ext cx="2891870" cy="2689440"/>
            </a:xfrm>
            <a:prstGeom prst="rect">
              <a:avLst/>
            </a:prstGeom>
            <a:noFill/>
            <a:ln>
              <a:noFill/>
            </a:ln>
          </p:spPr>
        </p:pic>
        <p:pic>
          <p:nvPicPr>
            <p:cNvPr id="413" name="Google Shape;413;p33"/>
            <p:cNvPicPr preferRelativeResize="0"/>
            <p:nvPr/>
          </p:nvPicPr>
          <p:blipFill rotWithShape="1">
            <a:blip r:embed="rId3">
              <a:alphaModFix amt="80000"/>
            </a:blip>
            <a:srcRect b="0" l="0" r="0" t="0"/>
            <a:stretch/>
          </p:blipFill>
          <p:spPr>
            <a:xfrm>
              <a:off x="0" y="0"/>
              <a:ext cx="2891870" cy="2689440"/>
            </a:xfrm>
            <a:prstGeom prst="rect">
              <a:avLst/>
            </a:prstGeom>
            <a:noFill/>
            <a:ln>
              <a:noFill/>
            </a:ln>
          </p:spPr>
        </p:pic>
      </p:grpSp>
      <p:grpSp>
        <p:nvGrpSpPr>
          <p:cNvPr id="414" name="Google Shape;414;p33"/>
          <p:cNvGrpSpPr/>
          <p:nvPr/>
        </p:nvGrpSpPr>
        <p:grpSpPr>
          <a:xfrm rot="1153639">
            <a:off x="489957" y="4407024"/>
            <a:ext cx="1771569" cy="1683961"/>
            <a:chOff x="0" y="0"/>
            <a:chExt cx="4723947" cy="4490339"/>
          </a:xfrm>
        </p:grpSpPr>
        <p:sp>
          <p:nvSpPr>
            <p:cNvPr id="415" name="Google Shape;415;p33"/>
            <p:cNvSpPr/>
            <p:nvPr/>
          </p:nvSpPr>
          <p:spPr>
            <a:xfrm>
              <a:off x="644072" y="410464"/>
              <a:ext cx="4079875" cy="4079875"/>
            </a:xfrm>
            <a:custGeom>
              <a:rect b="b" l="l" r="r" t="t"/>
              <a:pathLst>
                <a:path extrusionOk="0" h="6350000" w="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pic>
          <p:nvPicPr>
            <p:cNvPr id="416" name="Google Shape;416;p33"/>
            <p:cNvPicPr preferRelativeResize="0"/>
            <p:nvPr/>
          </p:nvPicPr>
          <p:blipFill rotWithShape="1">
            <a:blip r:embed="rId4">
              <a:alphaModFix/>
            </a:blip>
            <a:srcRect b="318" l="0" r="0" t="0"/>
            <a:stretch/>
          </p:blipFill>
          <p:spPr>
            <a:xfrm>
              <a:off x="0" y="0"/>
              <a:ext cx="4083273" cy="4091976"/>
            </a:xfrm>
            <a:prstGeom prst="rect">
              <a:avLst/>
            </a:prstGeom>
            <a:noFill/>
            <a:ln>
              <a:noFill/>
            </a:ln>
          </p:spPr>
        </p:pic>
      </p:grpSp>
      <p:grpSp>
        <p:nvGrpSpPr>
          <p:cNvPr id="417" name="Google Shape;417;p33"/>
          <p:cNvGrpSpPr/>
          <p:nvPr/>
        </p:nvGrpSpPr>
        <p:grpSpPr>
          <a:xfrm>
            <a:off x="327875" y="-355119"/>
            <a:ext cx="8626887" cy="1008540"/>
            <a:chOff x="0" y="0"/>
            <a:chExt cx="23005033" cy="2689440"/>
          </a:xfrm>
        </p:grpSpPr>
        <p:pic>
          <p:nvPicPr>
            <p:cNvPr id="418" name="Google Shape;418;p33"/>
            <p:cNvPicPr preferRelativeResize="0"/>
            <p:nvPr/>
          </p:nvPicPr>
          <p:blipFill rotWithShape="1">
            <a:blip r:embed="rId3">
              <a:alphaModFix amt="80000"/>
            </a:blip>
            <a:srcRect b="0" l="0" r="0" t="0"/>
            <a:stretch/>
          </p:blipFill>
          <p:spPr>
            <a:xfrm>
              <a:off x="16760969" y="0"/>
              <a:ext cx="2891870" cy="2689440"/>
            </a:xfrm>
            <a:prstGeom prst="rect">
              <a:avLst/>
            </a:prstGeom>
            <a:noFill/>
            <a:ln>
              <a:noFill/>
            </a:ln>
          </p:spPr>
        </p:pic>
        <p:pic>
          <p:nvPicPr>
            <p:cNvPr id="419" name="Google Shape;419;p33"/>
            <p:cNvPicPr preferRelativeResize="0"/>
            <p:nvPr/>
          </p:nvPicPr>
          <p:blipFill rotWithShape="1">
            <a:blip r:embed="rId3">
              <a:alphaModFix amt="80000"/>
            </a:blip>
            <a:srcRect b="0" l="0" r="0" t="0"/>
            <a:stretch/>
          </p:blipFill>
          <p:spPr>
            <a:xfrm>
              <a:off x="13408776" y="0"/>
              <a:ext cx="2891870" cy="2689440"/>
            </a:xfrm>
            <a:prstGeom prst="rect">
              <a:avLst/>
            </a:prstGeom>
            <a:noFill/>
            <a:ln>
              <a:noFill/>
            </a:ln>
          </p:spPr>
        </p:pic>
        <p:pic>
          <p:nvPicPr>
            <p:cNvPr id="420" name="Google Shape;420;p33"/>
            <p:cNvPicPr preferRelativeResize="0"/>
            <p:nvPr/>
          </p:nvPicPr>
          <p:blipFill rotWithShape="1">
            <a:blip r:embed="rId3">
              <a:alphaModFix amt="80000"/>
            </a:blip>
            <a:srcRect b="0" l="0" r="0" t="0"/>
            <a:stretch/>
          </p:blipFill>
          <p:spPr>
            <a:xfrm>
              <a:off x="10056582" y="0"/>
              <a:ext cx="2891870" cy="2689440"/>
            </a:xfrm>
            <a:prstGeom prst="rect">
              <a:avLst/>
            </a:prstGeom>
            <a:noFill/>
            <a:ln>
              <a:noFill/>
            </a:ln>
          </p:spPr>
        </p:pic>
        <p:pic>
          <p:nvPicPr>
            <p:cNvPr id="421" name="Google Shape;421;p33"/>
            <p:cNvPicPr preferRelativeResize="0"/>
            <p:nvPr/>
          </p:nvPicPr>
          <p:blipFill rotWithShape="1">
            <a:blip r:embed="rId3">
              <a:alphaModFix amt="80000"/>
            </a:blip>
            <a:srcRect b="0" l="0" r="0" t="0"/>
            <a:stretch/>
          </p:blipFill>
          <p:spPr>
            <a:xfrm>
              <a:off x="20113163" y="0"/>
              <a:ext cx="2891870" cy="2689440"/>
            </a:xfrm>
            <a:prstGeom prst="rect">
              <a:avLst/>
            </a:prstGeom>
            <a:noFill/>
            <a:ln>
              <a:noFill/>
            </a:ln>
          </p:spPr>
        </p:pic>
        <p:pic>
          <p:nvPicPr>
            <p:cNvPr id="422" name="Google Shape;422;p33"/>
            <p:cNvPicPr preferRelativeResize="0"/>
            <p:nvPr/>
          </p:nvPicPr>
          <p:blipFill rotWithShape="1">
            <a:blip r:embed="rId3">
              <a:alphaModFix amt="80000"/>
            </a:blip>
            <a:srcRect b="0" l="0" r="0" t="0"/>
            <a:stretch/>
          </p:blipFill>
          <p:spPr>
            <a:xfrm>
              <a:off x="6704388" y="0"/>
              <a:ext cx="2891870" cy="2689440"/>
            </a:xfrm>
            <a:prstGeom prst="rect">
              <a:avLst/>
            </a:prstGeom>
            <a:noFill/>
            <a:ln>
              <a:noFill/>
            </a:ln>
          </p:spPr>
        </p:pic>
        <p:pic>
          <p:nvPicPr>
            <p:cNvPr id="423" name="Google Shape;423;p33"/>
            <p:cNvPicPr preferRelativeResize="0"/>
            <p:nvPr/>
          </p:nvPicPr>
          <p:blipFill rotWithShape="1">
            <a:blip r:embed="rId3">
              <a:alphaModFix amt="80000"/>
            </a:blip>
            <a:srcRect b="0" l="0" r="0" t="0"/>
            <a:stretch/>
          </p:blipFill>
          <p:spPr>
            <a:xfrm>
              <a:off x="3352194" y="0"/>
              <a:ext cx="2891870" cy="2689440"/>
            </a:xfrm>
            <a:prstGeom prst="rect">
              <a:avLst/>
            </a:prstGeom>
            <a:noFill/>
            <a:ln>
              <a:noFill/>
            </a:ln>
          </p:spPr>
        </p:pic>
        <p:pic>
          <p:nvPicPr>
            <p:cNvPr id="424" name="Google Shape;424;p33"/>
            <p:cNvPicPr preferRelativeResize="0"/>
            <p:nvPr/>
          </p:nvPicPr>
          <p:blipFill rotWithShape="1">
            <a:blip r:embed="rId3">
              <a:alphaModFix amt="80000"/>
            </a:blip>
            <a:srcRect b="0" l="0" r="0" t="0"/>
            <a:stretch/>
          </p:blipFill>
          <p:spPr>
            <a:xfrm>
              <a:off x="0" y="0"/>
              <a:ext cx="2891870" cy="2689440"/>
            </a:xfrm>
            <a:prstGeom prst="rect">
              <a:avLst/>
            </a:prstGeom>
            <a:noFill/>
            <a:ln>
              <a:noFill/>
            </a:ln>
          </p:spPr>
        </p:pic>
      </p:grpSp>
      <p:sp>
        <p:nvSpPr>
          <p:cNvPr id="425" name="Google Shape;425;p33"/>
          <p:cNvSpPr/>
          <p:nvPr/>
        </p:nvSpPr>
        <p:spPr>
          <a:xfrm>
            <a:off x="0" y="0"/>
            <a:ext cx="1193100" cy="5143500"/>
          </a:xfrm>
          <a:prstGeom prst="rect">
            <a:avLst/>
          </a:prstGeom>
          <a:solidFill>
            <a:srgbClr val="A100FF"/>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grpSp>
        <p:nvGrpSpPr>
          <p:cNvPr id="426" name="Google Shape;426;p33"/>
          <p:cNvGrpSpPr/>
          <p:nvPr/>
        </p:nvGrpSpPr>
        <p:grpSpPr>
          <a:xfrm>
            <a:off x="8257623" y="-842575"/>
            <a:ext cx="1771480" cy="1683877"/>
            <a:chOff x="0" y="0"/>
            <a:chExt cx="4723947" cy="4490339"/>
          </a:xfrm>
        </p:grpSpPr>
        <p:sp>
          <p:nvSpPr>
            <p:cNvPr id="427" name="Google Shape;427;p33"/>
            <p:cNvSpPr/>
            <p:nvPr/>
          </p:nvSpPr>
          <p:spPr>
            <a:xfrm>
              <a:off x="644072" y="410464"/>
              <a:ext cx="4079875" cy="4079875"/>
            </a:xfrm>
            <a:custGeom>
              <a:rect b="b" l="l" r="r" t="t"/>
              <a:pathLst>
                <a:path extrusionOk="0" h="6350000" w="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pic>
          <p:nvPicPr>
            <p:cNvPr id="428" name="Google Shape;428;p33"/>
            <p:cNvPicPr preferRelativeResize="0"/>
            <p:nvPr/>
          </p:nvPicPr>
          <p:blipFill rotWithShape="1">
            <a:blip r:embed="rId4">
              <a:alphaModFix/>
            </a:blip>
            <a:srcRect b="318" l="0" r="0" t="0"/>
            <a:stretch/>
          </p:blipFill>
          <p:spPr>
            <a:xfrm>
              <a:off x="0" y="0"/>
              <a:ext cx="4083273" cy="4091976"/>
            </a:xfrm>
            <a:prstGeom prst="rect">
              <a:avLst/>
            </a:prstGeom>
            <a:noFill/>
            <a:ln>
              <a:noFill/>
            </a:ln>
          </p:spPr>
        </p:pic>
      </p:grpSp>
      <p:pic>
        <p:nvPicPr>
          <p:cNvPr id="429" name="Google Shape;429;p33"/>
          <p:cNvPicPr preferRelativeResize="0"/>
          <p:nvPr/>
        </p:nvPicPr>
        <p:blipFill rotWithShape="1">
          <a:blip r:embed="rId5">
            <a:alphaModFix/>
          </a:blip>
          <a:srcRect b="1613" l="1165" r="881" t="2362"/>
          <a:stretch/>
        </p:blipFill>
        <p:spPr>
          <a:xfrm>
            <a:off x="1869863" y="742475"/>
            <a:ext cx="6391926" cy="38521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