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6" r:id="rId11"/>
    <p:sldId id="265" r:id="rId12"/>
    <p:sldId id="266" r:id="rId13"/>
    <p:sldId id="31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13" r:id="rId24"/>
    <p:sldId id="276" r:id="rId25"/>
    <p:sldId id="277" r:id="rId26"/>
    <p:sldId id="278" r:id="rId27"/>
    <p:sldId id="279" r:id="rId28"/>
    <p:sldId id="314" r:id="rId29"/>
    <p:sldId id="281" r:id="rId30"/>
    <p:sldId id="282" r:id="rId31"/>
    <p:sldId id="283" r:id="rId32"/>
    <p:sldId id="284" r:id="rId33"/>
    <p:sldId id="285" r:id="rId34"/>
    <p:sldId id="307" r:id="rId35"/>
    <p:sldId id="401" r:id="rId36"/>
    <p:sldId id="405" r:id="rId37"/>
    <p:sldId id="4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080475-FE60-4CA1-85FC-CC16D1BEEEA9}">
          <p14:sldIdLst>
            <p14:sldId id="256"/>
            <p14:sldId id="257"/>
            <p14:sldId id="258"/>
          </p14:sldIdLst>
        </p14:section>
        <p14:section name="Strings" id="{82FBE3F5-F796-4A6D-B1A8-F736F0794B80}">
          <p14:sldIdLst>
            <p14:sldId id="259"/>
            <p14:sldId id="260"/>
            <p14:sldId id="261"/>
            <p14:sldId id="262"/>
          </p14:sldIdLst>
        </p14:section>
        <p14:section name="Manipulating Strings" id="{30A893EA-D744-4D71-842E-167CFEA6F9B2}">
          <p14:sldIdLst>
            <p14:sldId id="263"/>
            <p14:sldId id="264"/>
            <p14:sldId id="316"/>
            <p14:sldId id="265"/>
            <p14:sldId id="266"/>
            <p14:sldId id="317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13"/>
            <p14:sldId id="276"/>
          </p14:sldIdLst>
        </p14:section>
        <p14:section name="Building and Modifying Strings" id="{42917DB3-95DB-421D-AC8C-65E41F2E8409}">
          <p14:sldIdLst>
            <p14:sldId id="277"/>
            <p14:sldId id="278"/>
            <p14:sldId id="279"/>
            <p14:sldId id="314"/>
            <p14:sldId id="281"/>
            <p14:sldId id="282"/>
            <p14:sldId id="283"/>
            <p14:sldId id="284"/>
            <p14:sldId id="285"/>
          </p14:sldIdLst>
        </p14:section>
        <p14:section name="Conclusion" id="{AEF361DD-7833-45F1-90DF-D0AC6E689DC9}">
          <p14:sldIdLst>
            <p14:sldId id="30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B13699-89ED-4412-9C71-F7A70CD111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994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43A96A-2059-4CA0-9D51-B8C6EA0A9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229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2CEDEC-8EF4-4AED-85BF-997BC57B59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804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ADC0DC5-96A2-48C2-93E3-2EC7A5431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222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201000" y="2808853"/>
            <a:ext cx="3553200" cy="143588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18672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dirty="0"/>
              <a:t> concatenates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536122" y="1870814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536122" y="4475457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D4342E1-C7F8-47FC-B3D0-B7FE67D92F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80624CB-5EAF-44F8-8905-65F718E6D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60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DE2EC-0366-4799-A87C-59CF81300A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E9FF90-5EE8-484E-92B8-1DE6D73857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59325" y="1121143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2044837" y="4162088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4837" y="1775541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1E20797-3699-4ABE-9F39-261DA775CA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4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4325" y="1121143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</a:t>
            </a:r>
            <a:r>
              <a:rPr lang="en-US" sz="34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occurrence</a:t>
            </a:r>
            <a:endParaRPr lang="en-US" sz="34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2089837" y="4356463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9837" y="1900653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374E44-881B-4E3E-8501-A09197D5FE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2521599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0F721AF-9EC4-40EC-A8DE-7B2F997F8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178" y="13590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7E2C6A5-A2A2-4566-AA5F-5195B7965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7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251096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E15768-0EB4-44C0-9D78-BD27A6B88D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4325" y="1121143"/>
            <a:ext cx="10321675" cy="5546589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2089838" y="4628307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9837" y="1829897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83D48F-2074-40D9-A94A-4D0B71E77B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27B263B-14AB-4B1A-9199-937B1F81D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7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result is a new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 (strings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3080799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AB65DE2-B4A1-40D6-B122-D61378C1D0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800D7E2-F741-4C6B-9461-FF0A78A97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970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AAC323E-8435-4E69-91A3-C1128745F1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8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7A86BF-3639-4567-B479-A7728DBD9B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C22665A-8311-4A53-877F-67FB81C67E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8363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84C2E03-0D5A-4C15-9B32-E8B0E18EE5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Building and Modifying Strings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B95D838-AC45-4928-8220-FADF4768EA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the StringBuilder Class</a:t>
            </a:r>
          </a:p>
        </p:txBody>
      </p:sp>
    </p:spTree>
    <p:extLst>
      <p:ext uri="{BB962C8B-B14F-4D97-AF65-F5344CB8AC3E}">
        <p14:creationId xmlns:p14="http://schemas.microsoft.com/office/powerpoint/2010/main" val="11383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B8BD99F-49BB-443B-9499-652A648C4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9062" y="2221517"/>
            <a:ext cx="7266761" cy="30753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sb = new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A2B3177-C6C0-4B55-83B0-17FB2949E5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10321" y="5339107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77" y="5566195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8" y="2561616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E5968C3-FA19-4B90-B254-A0AFAF94F2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4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9213744-C6DF-4D8C-99BC-A8BCB107F6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1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</a:t>
            </a:r>
            <a:r>
              <a:rPr lang="en-US" dirty="0"/>
              <a:t>I</a:t>
            </a:r>
            <a:r>
              <a:rPr lang="en-GB" dirty="0"/>
              <a:t>s a String?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Manipulating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Building and Modifying Strings</a:t>
            </a:r>
          </a:p>
          <a:p>
            <a:pPr lvl="1"/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  <a:endParaRPr lang="en-GB" dirty="0"/>
          </a:p>
          <a:p>
            <a:pPr lvl="1"/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FFE285-DCD2-45F6-9267-33EE23BD4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3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137124" y="2259967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134837" y="427810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271D6C1-45E2-4683-8359-E66A03C6DB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04325" y="1121143"/>
            <a:ext cx="1032167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2089837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2089837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C9C0645-00FC-4838-A901-6987E8B296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04325" y="1121143"/>
            <a:ext cx="10321675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2089837" y="4764272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89837" y="2406335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FFD29CA-2ACC-4BBA-BE7D-5C7A9BAC8E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18DA95-558A-4A99-97CD-AAEC13EF2AE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1950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44562" y="1681447"/>
            <a:ext cx="7619526" cy="45234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 of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28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StringBuilder</a:t>
            </a:r>
            <a:r>
              <a:rPr lang="en-US" sz="3200" dirty="0">
                <a:solidFill>
                  <a:schemeClr val="bg2"/>
                </a:solidFill>
              </a:rPr>
              <a:t> efficiently builds/modifies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strings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9C49536-CFFB-4EF6-8E68-49C09CB01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7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3812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66CDDB-3C1F-4CAA-A20C-1E2408FC20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CA1B0F4-078C-4858-90B6-7EDB06A81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93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D88E38A-990A-445A-BDB5-4D6A1F495A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E854FF-FF71-4AB6-9A17-1D3E63F1833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a String?</a:t>
            </a:r>
          </a:p>
        </p:txBody>
      </p:sp>
    </p:spTree>
    <p:extLst>
      <p:ext uri="{BB962C8B-B14F-4D97-AF65-F5344CB8AC3E}">
        <p14:creationId xmlns:p14="http://schemas.microsoft.com/office/powerpoint/2010/main" val="8578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25763" y="4074368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290C4-3F8A-4063-9942-6AE45649A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3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36749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180B518-B12D-4873-ABDB-7271E24E65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5366" y="1910900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5366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65614" y="4958036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8F11212-A96B-449D-9315-B6C1444FC0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1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604CD3-108C-424C-AC18-0E8EDD061C3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36690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59073" y="4606343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9072" y="2755497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4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073" y="1619998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F70D2C6-80E4-4B4D-82D7-AFCBC82ABF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3692</TotalTime>
  <Words>2228</Words>
  <Application>Microsoft Office PowerPoint</Application>
  <PresentationFormat>Widescreen</PresentationFormat>
  <Paragraphs>369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Text Processing</vt:lpstr>
      <vt:lpstr>Questions?</vt:lpstr>
      <vt:lpstr>Table of Contents</vt:lpstr>
      <vt:lpstr>Strings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13</cp:revision>
  <dcterms:created xsi:type="dcterms:W3CDTF">2018-05-23T13:08:44Z</dcterms:created>
  <dcterms:modified xsi:type="dcterms:W3CDTF">2020-05-11T13:04:15Z</dcterms:modified>
  <cp:category>programming fundamentals;computer programming;software development;web development</cp:category>
</cp:coreProperties>
</file>