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495" r:id="rId3"/>
    <p:sldId id="276" r:id="rId4"/>
    <p:sldId id="496" r:id="rId5"/>
    <p:sldId id="468" r:id="rId6"/>
    <p:sldId id="529" r:id="rId7"/>
    <p:sldId id="499" r:id="rId8"/>
    <p:sldId id="500" r:id="rId9"/>
    <p:sldId id="537" r:id="rId10"/>
    <p:sldId id="474" r:id="rId11"/>
    <p:sldId id="475" r:id="rId12"/>
    <p:sldId id="503" r:id="rId13"/>
    <p:sldId id="480" r:id="rId14"/>
    <p:sldId id="481" r:id="rId15"/>
    <p:sldId id="518" r:id="rId16"/>
    <p:sldId id="538" r:id="rId17"/>
    <p:sldId id="504" r:id="rId18"/>
    <p:sldId id="505" r:id="rId19"/>
    <p:sldId id="512" r:id="rId20"/>
    <p:sldId id="527" r:id="rId21"/>
    <p:sldId id="542" r:id="rId22"/>
    <p:sldId id="543" r:id="rId23"/>
    <p:sldId id="523" r:id="rId24"/>
    <p:sldId id="524" r:id="rId25"/>
    <p:sldId id="525" r:id="rId26"/>
    <p:sldId id="487" r:id="rId27"/>
    <p:sldId id="488" r:id="rId28"/>
    <p:sldId id="519" r:id="rId29"/>
    <p:sldId id="520" r:id="rId30"/>
    <p:sldId id="521" r:id="rId31"/>
    <p:sldId id="489" r:id="rId32"/>
    <p:sldId id="513" r:id="rId33"/>
    <p:sldId id="544" r:id="rId34"/>
    <p:sldId id="545" r:id="rId35"/>
    <p:sldId id="514" r:id="rId36"/>
    <p:sldId id="515" r:id="rId37"/>
    <p:sldId id="516" r:id="rId38"/>
    <p:sldId id="401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E52C29-D42A-460C-807D-9240E9889231}">
          <p14:sldIdLst>
            <p14:sldId id="274"/>
            <p14:sldId id="495"/>
            <p14:sldId id="276"/>
          </p14:sldIdLst>
        </p14:section>
        <p14:section name="Associative Arrays" id="{4574C054-57E7-46E3-BF47-80E7E79C156D}">
          <p14:sldIdLst>
            <p14:sldId id="496"/>
            <p14:sldId id="468"/>
            <p14:sldId id="529"/>
            <p14:sldId id="499"/>
            <p14:sldId id="500"/>
            <p14:sldId id="537"/>
            <p14:sldId id="474"/>
            <p14:sldId id="475"/>
            <p14:sldId id="503"/>
            <p14:sldId id="480"/>
            <p14:sldId id="481"/>
            <p14:sldId id="518"/>
            <p14:sldId id="538"/>
          </p14:sldIdLst>
        </p14:section>
        <p14:section name="Lambda Expressions" id="{CF0CB44C-807D-4D5D-BC10-EB0006D1B3B4}">
          <p14:sldIdLst>
            <p14:sldId id="504"/>
            <p14:sldId id="505"/>
            <p14:sldId id="512"/>
          </p14:sldIdLst>
        </p14:section>
        <p14:section name="Stream API" id="{28D4E62F-76CC-44C4-82F4-D97353536E3E}">
          <p14:sldIdLst>
            <p14:sldId id="527"/>
            <p14:sldId id="542"/>
            <p14:sldId id="543"/>
            <p14:sldId id="523"/>
            <p14:sldId id="524"/>
            <p14:sldId id="525"/>
            <p14:sldId id="487"/>
            <p14:sldId id="488"/>
            <p14:sldId id="519"/>
            <p14:sldId id="520"/>
            <p14:sldId id="521"/>
            <p14:sldId id="489"/>
            <p14:sldId id="513"/>
            <p14:sldId id="544"/>
            <p14:sldId id="545"/>
            <p14:sldId id="514"/>
            <p14:sldId id="515"/>
          </p14:sldIdLst>
        </p14:section>
        <p14:section name="Conclusion" id="{6882124C-DA1D-4EC5-96BF-D447BEFDF027}">
          <p14:sldIdLst>
            <p14:sldId id="5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031EB-FDAA-4619-9A26-19A152E586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391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F0F466-804C-4C41-BF0D-69DAC14BB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6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4C1DAF-6208-4FBD-9ABE-1034CF3ADD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091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070BF7-8745-4E9E-8A4D-AFCB20D3AD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573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D2B76-EB4B-41EE-AB63-C4936DD004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58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8E0B92-EDA4-415E-ABE5-B114915FDA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583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90415D-7033-40B8-9D9C-2F0BED9879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84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62641A-A07A-4B13-923C-B081C7B076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151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188422-BBD5-4CC8-9005-015269B7F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982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0" y="2767023"/>
            <a:ext cx="2875437" cy="1891792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3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DB2BA194-A7BD-4541-8F83-27A6B98E1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25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EDE5DC06-E10B-4123-A603-4C61C56C8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531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E204944-4EC4-4088-9E63-FC0FD8D7A5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5490C19-BEF6-4165-BC16-EC98E0FBC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95EACE-EF27-4C7E-B104-FA3B9F77B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431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75C3399-9547-4D5F-88C3-EB92E0A53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7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A3B0431-8987-47F2-BFAC-4C9CAFD1F6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E9E03F-09E1-4E07-BD89-4B5131BBB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0AD923-39E8-4BD9-9AA7-17797B0014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417427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/>
              <a:t>A lambda expression is an anonymous function containing </a:t>
            </a:r>
            <a:br>
              <a:rPr lang="bg-BG"/>
            </a:br>
            <a:r>
              <a:rPr lang="en-GB"/>
              <a:t>expressions and statements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Lambda expressions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Use the lambda operator </a:t>
            </a:r>
            <a:r>
              <a:rPr lang="en-US" b="1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/>
              <a:t>Read as </a:t>
            </a:r>
            <a:r>
              <a:rPr lang="bg-BG" sz="3000"/>
              <a:t>"</a:t>
            </a:r>
            <a:r>
              <a:rPr lang="en-US" sz="3000" b="1">
                <a:solidFill>
                  <a:schemeClr val="bg1"/>
                </a:solidFill>
              </a:rPr>
              <a:t>goes to</a:t>
            </a:r>
            <a:r>
              <a:rPr lang="en-US" sz="3000"/>
              <a:t>"</a:t>
            </a:r>
            <a:endParaRPr lang="bg-BG" sz="300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left</a:t>
            </a:r>
            <a:r>
              <a:rPr lang="en-US"/>
              <a:t> side specifies the </a:t>
            </a:r>
            <a:r>
              <a:rPr lang="en-US" b="1">
                <a:solidFill>
                  <a:schemeClr val="bg1"/>
                </a:solidFill>
              </a:rPr>
              <a:t>input</a:t>
            </a:r>
            <a:r>
              <a:rPr lang="en-US"/>
              <a:t> parameters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right</a:t>
            </a:r>
            <a:r>
              <a:rPr lang="en-US"/>
              <a:t> side holds the </a:t>
            </a:r>
            <a:r>
              <a:rPr lang="en-US" b="1">
                <a:solidFill>
                  <a:schemeClr val="bg1"/>
                </a:solidFill>
              </a:rPr>
              <a:t>expression</a:t>
            </a:r>
            <a:r>
              <a:rPr lang="en-US"/>
              <a:t> or </a:t>
            </a:r>
            <a:r>
              <a:rPr lang="en-US" b="1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52700" y="229235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EFE2AAF-FF9E-4976-BD58-8562AF3CEB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5A5CEDB-898B-49A3-BAD7-26FB611F0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7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65B41C-0C0F-41DB-AC28-FED3C13A2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6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5A4F9F9-F07E-41EE-8A40-CC183A6910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1445A6-76E5-42CF-9F3F-8D61D9F67F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Traversing and Querying Collections </a:t>
            </a:r>
          </a:p>
        </p:txBody>
      </p:sp>
    </p:spTree>
    <p:extLst>
      <p:ext uri="{BB962C8B-B14F-4D97-AF65-F5344CB8AC3E}">
        <p14:creationId xmlns:p14="http://schemas.microsoft.com/office/powerpoint/2010/main" val="273530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67692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1E706D-C693-4E37-8263-B09AC4882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256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206B6AC-2D57-44DB-89B3-6948FB691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0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E625CD3-606D-4F8E-BB87-17C1D08BD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25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215DA-38B7-4F66-A77C-8B7B7A062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725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680BEC-C4D2-4DF5-8CE6-239076B3E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4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E11C6B2-9EAD-411E-B630-287AD6F3A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66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2041DCB-B127-45C1-B55B-BD6E329F7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39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E2488BC-37F3-468B-B7D5-E867AF4E8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36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C46C36-8228-4935-AC15-716665494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587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500" dirty="0"/>
              <a:t>Associative Arrays</a:t>
            </a:r>
          </a:p>
          <a:p>
            <a:pPr lvl="1"/>
            <a:r>
              <a:rPr lang="en-GB" dirty="0"/>
              <a:t>HashMap &lt;key, value&gt;</a:t>
            </a:r>
          </a:p>
          <a:p>
            <a:pPr lvl="1"/>
            <a:r>
              <a:rPr lang="en-GB" dirty="0"/>
              <a:t>LinkedHashMap &lt;key, value&gt;</a:t>
            </a:r>
          </a:p>
          <a:p>
            <a:pPr lvl="1"/>
            <a:r>
              <a:rPr lang="en-GB" dirty="0"/>
              <a:t>TreeMap &lt;key, value&gt;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500" dirty="0"/>
              <a:t>Lambda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500" dirty="0"/>
              <a:t>Stream API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06E0156-885C-4C72-838B-C62D38645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5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CBC209-E08A-483A-97CE-B18554E62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5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6A11BDF-CC26-4514-B959-215D703F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5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91DB01-66B3-448E-B505-0A46EDCDC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560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FA1682-EB7D-46AE-BA81-559971E01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03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3C4771-E9E8-426C-972C-EA75237BD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9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70FFB2E2-3EC1-48DC-9E40-2E998EDBB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8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8AB903-3BC1-4FA3-8531-C46C94172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56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0503198-3192-4B62-B60E-27A8F6058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6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5975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68F6BE-CDD8-4DFB-ABE0-19BA4606F5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5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FE0BC6-7601-4CD1-9784-E312E2EB94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BE75D81-727D-4DC9-836A-F98FA4369A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Collection of Key and Value Pairs</a:t>
            </a:r>
          </a:p>
        </p:txBody>
      </p:sp>
    </p:spTree>
    <p:extLst>
      <p:ext uri="{BB962C8B-B14F-4D97-AF65-F5344CB8AC3E}">
        <p14:creationId xmlns:p14="http://schemas.microsoft.com/office/powerpoint/2010/main" val="31960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2CB024-547A-489F-9355-40058FC00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8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9270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6846B7B2-2E40-45F6-8058-09D9BC6A73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4325" y="1121143"/>
            <a:ext cx="10321675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LinkedHashMap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TreeMap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marL="990266" lvl="1" indent="-457200">
              <a:buClr>
                <a:schemeClr val="tx1"/>
              </a:buClr>
            </a:pPr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752187-CA45-44E7-989E-FE26CFDE3C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3628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017F18-68CF-439E-948D-4C1D854E1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162368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B6F71D-7C00-446C-A84E-E71535562C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222E7CEC-A535-4792-85A4-20B339527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2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2659</Words>
  <Application>Microsoft Office PowerPoint</Application>
  <PresentationFormat>Widescreen</PresentationFormat>
  <Paragraphs>445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Questions?</vt:lpstr>
      <vt:lpstr>Table of Contents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2020-05-11T13:04:40Z</dcterms:modified>
  <cp:category>programming fundamentals;computer programming;software development;web development</cp:category>
</cp:coreProperties>
</file>