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402" r:id="rId2"/>
    <p:sldId id="491" r:id="rId3"/>
    <p:sldId id="508" r:id="rId4"/>
    <p:sldId id="509" r:id="rId5"/>
    <p:sldId id="468" r:id="rId6"/>
    <p:sldId id="547" r:id="rId7"/>
    <p:sldId id="470" r:id="rId8"/>
    <p:sldId id="471" r:id="rId9"/>
    <p:sldId id="536" r:id="rId10"/>
    <p:sldId id="546" r:id="rId11"/>
    <p:sldId id="473" r:id="rId12"/>
    <p:sldId id="477" r:id="rId13"/>
    <p:sldId id="548" r:id="rId14"/>
    <p:sldId id="549" r:id="rId15"/>
    <p:sldId id="550" r:id="rId16"/>
    <p:sldId id="535" r:id="rId17"/>
    <p:sldId id="479" r:id="rId18"/>
    <p:sldId id="551" r:id="rId19"/>
    <p:sldId id="552" r:id="rId20"/>
    <p:sldId id="566" r:id="rId21"/>
    <p:sldId id="556" r:id="rId22"/>
    <p:sldId id="567" r:id="rId23"/>
    <p:sldId id="560" r:id="rId24"/>
    <p:sldId id="561" r:id="rId25"/>
    <p:sldId id="562" r:id="rId26"/>
    <p:sldId id="563" r:id="rId27"/>
    <p:sldId id="568" r:id="rId28"/>
    <p:sldId id="349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5491E8-165D-4768-8343-C14D127AB56F}">
          <p14:sldIdLst>
            <p14:sldId id="402"/>
            <p14:sldId id="491"/>
            <p14:sldId id="508"/>
          </p14:sldIdLst>
        </p14:section>
        <p14:section name="Regular Expressions" id="{5C8D7B1F-C55B-40FE-9DAD-511218CCA4AA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31CB2BBE-DB4B-476E-9489-14A40E45F577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575338DE-203A-4261-A522-4FE618717B60}">
          <p14:sldIdLst>
            <p14:sldId id="535"/>
            <p14:sldId id="479"/>
          </p14:sldIdLst>
        </p14:section>
        <p14:section name="Regular Expressions in Java" id="{9ACAAE71-6B00-4EE7-8522-AB46EBC359A3}">
          <p14:sldIdLst>
            <p14:sldId id="551"/>
            <p14:sldId id="552"/>
            <p14:sldId id="566"/>
            <p14:sldId id="556"/>
            <p14:sldId id="567"/>
            <p14:sldId id="560"/>
            <p14:sldId id="561"/>
            <p14:sldId id="562"/>
            <p14:sldId id="563"/>
            <p14:sldId id="568"/>
          </p14:sldIdLst>
        </p14:section>
        <p14:section name="Conclusion" id="{E947B2D7-0103-4CD3-9097-74FBF230F4F9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3AB85F-E735-468A-AABE-020731323D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266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89B6043-75CB-488F-987F-A807D5A3F8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090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73D47E-BB1E-4837-B5CB-66B3D518CA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87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BABA69-A29B-4027-8EF6-68C537EBBC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1B6A3-3399-4893-9508-95A01E580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894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24750A-5515-4A34-8708-DC2E7E1A20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35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00ACF1-96C5-4D59-98CF-4B4C63561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90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590212-C75F-46D1-A038-F819B094AA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6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878294-7461-46F8-8A93-A7AA9EE1A3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0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6CDBCD-B6C4-4CC7-A76F-458A9FF6DB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01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5F6C7C-76D7-478D-9D7B-9CDE27C61A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35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539356" y="2666815"/>
            <a:ext cx="3265676" cy="1788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83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2ECC20-E47D-4138-B40E-F676134434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1AFAB0-1B4F-4574-9CBB-44EB5FCA65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4562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2CA2892-1F29-409E-B3D5-DA2B50CB5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90600A4-083B-4F6F-910D-2C4D1A782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1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47FB28C-879F-48DE-A49C-D6BEF8BF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4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365107-18DB-4271-9131-308F99A4A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0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 email consists of </a:t>
            </a:r>
            <a:r>
              <a:rPr lang="en-US" sz="32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Usernames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consist of</a:t>
            </a:r>
            <a:r>
              <a:rPr lang="en-US" sz="3200" b="1" dirty="0">
                <a:solidFill>
                  <a:schemeClr val="bg1"/>
                </a:solidFill>
              </a:rPr>
              <a:t> two strings</a:t>
            </a:r>
            <a:r>
              <a:rPr lang="en-US" sz="3200" dirty="0"/>
              <a:t>, separated by a </a:t>
            </a:r>
            <a:r>
              <a:rPr lang="en-US" sz="32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may contain only </a:t>
            </a:r>
            <a:r>
              <a:rPr lang="en-US" sz="32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7A4B4F-CD72-4EBF-A506-1688AADFB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EEE57-AAD9-4502-B79B-099924E441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B52B13-A700-4FA2-9322-63E22AE65AB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6520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6FE585-3C73-4A29-B66B-09B1B6C9E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3706-7864-45C5-962A-7CE56427B5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928CC0A-DBD9-4565-97E7-1EA3C17216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20477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8D6A9B-E53C-4C26-820B-0FE5852AE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US" noProof="1"/>
              <a:t>Backreferences</a:t>
            </a:r>
          </a:p>
          <a:p>
            <a:r>
              <a:rPr lang="en-US" dirty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829035-AE19-4EFA-BCBE-66ED67C6B0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4221AC-47B9-44E9-96B6-38A413E72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2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B811F3-0CD6-4872-9638-ED7E38455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5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F580063-4FB9-4FE8-AD6A-1AB3249FE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DC254F1-4A7F-431F-9883-078360119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11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788" y="1686241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D46FDC-4AB9-4F9C-BCEE-BFCCEDB1C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3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FA4A83-F15A-44DA-A786-16F68D892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1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4E41EA-E99E-40B3-93FC-5737211AB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9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89624-ACF8-4DA5-AB84-2C82F60D0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7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73B812-B5C1-48CC-A7B3-214CFAFC4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39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9971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56D99E-C7D4-403A-AA5C-EFA978128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8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A7BB4A-6ABA-4503-9A13-DD299361D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EB7A6-EC41-4627-AA7D-55B4A29FC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9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53360-1236-4439-B694-8737D6D0AA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E3112C-0214-4FB7-A697-72A6136833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2684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A0E21F-5583-435C-81FB-E47A011E1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8C20-F726-4144-B02E-67814A2806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Www.regex101.com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96CEC7A-5E3A-40FE-B263-125FC5328CC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0544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118182-EAA2-4582-AEA1-87B821B5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1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135129-A5AD-4FA7-A568-8D65A79C3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6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1C0FB8-2F63-42E1-9BE7-FA1B5B814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1915</Words>
  <Application>Microsoft Office PowerPoint</Application>
  <PresentationFormat>Widescreen</PresentationFormat>
  <Paragraphs>274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2020-05-11T13:05:20Z</dcterms:modified>
  <cp:category>programming fundamentals;computer programming;software development;web development</cp:category>
</cp:coreProperties>
</file>