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401" r:id="rId12"/>
    <p:sldId id="405" r:id="rId13"/>
    <p:sldId id="4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A7BCDDE-847E-4C03-AB91-870E6C6D639E}">
          <p14:sldIdLst>
            <p14:sldId id="256"/>
            <p14:sldId id="257"/>
            <p14:sldId id="258"/>
          </p14:sldIdLst>
        </p14:section>
        <p14:section name="Test Driven Development" id="{6DED3B1A-A200-4594-AFFC-FEFC6F4A2EB3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Conclusion" id="{6A40C883-E820-4C5A-B436-C64F23176171}">
          <p14:sldIdLst>
            <p14:sldId id="26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5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01DACC-96EB-4050-A575-140C347780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093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CA75A1-404F-4E04-8A51-C5A35EB2D3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5939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B280DA-2BA5-41AB-BA6D-C7286B8BD2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560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40B91E-4C64-40EF-BEBA-D3313307E9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4762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BB390C-62C9-4348-BEE1-B27C8EA6E9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9896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910288-4D6C-4477-8A45-13CCA10706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7368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8888739-57DE-4FC1-9132-A29D165561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625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3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7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2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0740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1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1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2525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940553"/>
            <a:chOff x="3928039" y="1792355"/>
            <a:chExt cx="1830304" cy="268250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2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3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6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9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the "Test First" Approach to 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pic>
        <p:nvPicPr>
          <p:cNvPr id="1026" name="Picture 2" descr="Image result for te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839337"/>
            <a:ext cx="2631268" cy="174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29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92C053FA-FD6B-452F-AA8C-7C6A7283E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697879" y="1769443"/>
            <a:ext cx="7829895" cy="49295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Code and Test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code, then test it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Test-Driven Development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tests first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Reasons to use TDD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Prevent some application design flaws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Manage complexity more easily</a:t>
            </a:r>
          </a:p>
        </p:txBody>
      </p:sp>
    </p:spTree>
    <p:extLst>
      <p:ext uri="{BB962C8B-B14F-4D97-AF65-F5344CB8AC3E}">
        <p14:creationId xmlns:p14="http://schemas.microsoft.com/office/powerpoint/2010/main" val="225517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6450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62CE7A-B893-451D-A825-64AAF0FFB2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0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6E9854E-5E2F-4258-B0C9-D819342D5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9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8AEB722-D66D-4A85-8FBB-2ACD18DB8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69000"/>
            <a:ext cx="9049234" cy="5207396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400" dirty="0"/>
              <a:t>Code and Test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400" dirty="0"/>
              <a:t>Test-Driven Development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400" dirty="0"/>
              <a:t>Reasons to Use </a:t>
            </a:r>
            <a:r>
              <a:rPr lang="en-US" sz="3400"/>
              <a:t>Test-Driven Development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4515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5AA7486-A3D9-4CA0-95D8-A3A6790B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19530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94" y="1143000"/>
            <a:ext cx="2391726" cy="300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5B29C18-9D02-4EA3-94BE-3093B81281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72418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r>
              <a:rPr lang="bg-BG" dirty="0"/>
              <a:t>"</a:t>
            </a:r>
            <a:r>
              <a:rPr lang="en-US" dirty="0"/>
              <a:t>Code First</a:t>
            </a:r>
            <a:r>
              <a:rPr lang="bg-BG" dirty="0"/>
              <a:t>"</a:t>
            </a:r>
            <a:r>
              <a:rPr lang="en-US" dirty="0"/>
              <a:t> (code and test) approach</a:t>
            </a:r>
          </a:p>
          <a:p>
            <a:pPr lvl="1"/>
            <a:r>
              <a:rPr lang="en-US" dirty="0"/>
              <a:t>Classical approach</a:t>
            </a:r>
          </a:p>
          <a:p>
            <a:r>
              <a:rPr lang="en-US" dirty="0"/>
              <a:t>"Test First" approach</a:t>
            </a:r>
          </a:p>
          <a:p>
            <a:pPr lvl="1"/>
            <a:r>
              <a:rPr lang="en-US" dirty="0"/>
              <a:t>Test-driven development (TDD)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69F42-76B5-4C02-9F10-211873FF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57" y="3759168"/>
            <a:ext cx="2917970" cy="228657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2D8E89-D1B2-42D0-9F14-0435092A33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8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7584266B-0868-4E63-A89A-6A0486651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/>
                <a:t>Time flow</a:t>
              </a:r>
              <a:endParaRPr kumimoji="0" lang="bg-BG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787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26940EDC-DD91-4802-92AD-912C21384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0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>
            <a:extLst>
              <a:ext uri="{FF2B5EF4-FFF2-40B4-BE49-F238E27FC236}">
                <a16:creationId xmlns:a16="http://schemas.microsoft.com/office/drawing/2014/main" id="{20D01E5D-8699-442D-9048-13EE216F2F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7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066" y="2158327"/>
            <a:ext cx="2541346" cy="254134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8BDF935-8E4D-4128-8BAE-410A4E8762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0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451</Words>
  <Application>Microsoft Office PowerPoint</Application>
  <PresentationFormat>Widescreen</PresentationFormat>
  <Paragraphs>91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Wingdings 2</vt:lpstr>
      <vt:lpstr>1_SoftUni</vt:lpstr>
      <vt:lpstr>Test-Driven Development</vt:lpstr>
      <vt:lpstr>Table of Contents</vt:lpstr>
      <vt:lpstr>Have a Question?</vt:lpstr>
      <vt:lpstr>Test-Driven Development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Test Driven Development</dc:title>
  <dc:subject>Java OOP – Practical Training Course @ SoftUni</dc:subject>
  <dc:creator>Software University</dc:creator>
  <cp:keywords>java; oop;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17</cp:revision>
  <dcterms:created xsi:type="dcterms:W3CDTF">2018-05-23T13:08:44Z</dcterms:created>
  <dcterms:modified xsi:type="dcterms:W3CDTF">2020-10-29T13:46:51Z</dcterms:modified>
  <cp:category>java; oop; programming; coding; software development; education; training; course</cp:category>
</cp:coreProperties>
</file>