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9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0"/>
    <p:restoredTop sz="96327"/>
  </p:normalViewPr>
  <p:slideViewPr>
    <p:cSldViewPr snapToGrid="0" snapToObjects="1">
      <p:cViewPr varScale="1">
        <p:scale>
          <a:sx n="94" d="100"/>
          <a:sy n="94" d="100"/>
        </p:scale>
        <p:origin x="23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55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2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139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78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9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7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6702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490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D2E0-6FB5-3AE2-0BD2-06736560D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Castellar" panose="020F0502020204030204" pitchFamily="34" charset="0"/>
                <a:cs typeface="Castellar" panose="020F0502020204030204" pitchFamily="34" charset="0"/>
              </a:rPr>
              <a:t>Simulating</a:t>
            </a:r>
            <a:r>
              <a:rPr lang="en-US" sz="5400" dirty="0">
                <a:latin typeface="Castellar" panose="020F0502020204030204" pitchFamily="34" charset="0"/>
                <a:cs typeface="Castellar" panose="020F0502020204030204" pitchFamily="34" charset="0"/>
              </a:rPr>
              <a:t> Road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83A59-ABEC-7798-B703-EC5C9FA69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Joshua Fatimilehin-Tulip</a:t>
            </a:r>
          </a:p>
          <a:p>
            <a:r>
              <a:rPr lang="en-US" dirty="0"/>
              <a:t>Felipe Tcach</a:t>
            </a:r>
          </a:p>
        </p:txBody>
      </p:sp>
    </p:spTree>
    <p:extLst>
      <p:ext uri="{BB962C8B-B14F-4D97-AF65-F5344CB8AC3E}">
        <p14:creationId xmlns:p14="http://schemas.microsoft.com/office/powerpoint/2010/main" val="81882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Data analysis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8523852" y="991343"/>
            <a:ext cx="2692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24CA-C573-57DC-FD07-979E5957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4" y="768350"/>
            <a:ext cx="64389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7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Data analysis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8523852" y="991343"/>
            <a:ext cx="2692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CB568-4520-7416-2221-4BCC0D9F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1" y="639484"/>
            <a:ext cx="7077237" cy="57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Data analysis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8523852" y="991343"/>
            <a:ext cx="2692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Data analysis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8523852" y="991343"/>
            <a:ext cx="2692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3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1251679" y="2286001"/>
            <a:ext cx="3384330" cy="394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946F306-D4DB-1C49-8F6C-6F27C3A4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33" y="1938800"/>
            <a:ext cx="7947734" cy="298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99099-5A16-A3D2-91B5-0E7551E7708D}"/>
              </a:ext>
            </a:extLst>
          </p:cNvPr>
          <p:cNvSpPr txBox="1"/>
          <p:nvPr/>
        </p:nvSpPr>
        <p:spPr>
          <a:xfrm>
            <a:off x="1168400" y="244997"/>
            <a:ext cx="2196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cap="all" spc="200" dirty="0">
                <a:latin typeface="Castellar" panose="020A0402060406010301" pitchFamily="18" charset="77"/>
                <a:ea typeface="+mj-ea"/>
                <a:cs typeface="+mj-cs"/>
              </a:rPr>
              <a:t>Results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6795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Data analysis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8523852" y="991343"/>
            <a:ext cx="2692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0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Data analysis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8523852" y="991343"/>
            <a:ext cx="2692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9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Data analysis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8523852" y="991343"/>
            <a:ext cx="2692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3CB2A-4AB1-9B3D-AEE8-1B362660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91193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Castellar" panose="020A0402060406010301" pitchFamily="18" charset="77"/>
              </a:rPr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68BE-856A-8640-08BA-69A84CF0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5" y="1495681"/>
            <a:ext cx="11402290" cy="40738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Model a variety of traffic simulations, including closed-loop roads, junctions and buses</a:t>
            </a:r>
          </a:p>
          <a:p>
            <a:endParaRPr lang="en-US" sz="2400" dirty="0"/>
          </a:p>
          <a:p>
            <a:r>
              <a:rPr lang="en-US" sz="2400" dirty="0"/>
              <a:t>Devise methods to present traffic </a:t>
            </a:r>
            <a:r>
              <a:rPr lang="en-GB" sz="2400" dirty="0"/>
              <a:t>behaviour visually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US" sz="2400" dirty="0"/>
              <a:t>Calculate the rates of flow of traffic simulations and the optimal density for flow</a:t>
            </a:r>
          </a:p>
          <a:p>
            <a:endParaRPr lang="en-US" sz="2400" dirty="0"/>
          </a:p>
          <a:p>
            <a:r>
              <a:rPr lang="en-US" sz="2400" dirty="0"/>
              <a:t>Find the most efficient frequency for traffic lights to change (</a:t>
            </a:r>
            <a:r>
              <a:rPr lang="en-GB" sz="2400" dirty="0"/>
              <a:t>maximising</a:t>
            </a:r>
            <a:r>
              <a:rPr lang="en-US" sz="2400" dirty="0"/>
              <a:t> flow)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89A4C-3AC1-55CC-48F1-F0A5B567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-90251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Castellar" panose="020A0402060406010301" pitchFamily="18" charset="77"/>
              </a:rPr>
              <a:t>Method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A806-EAB6-C6C3-AD26-F1293FE7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677990"/>
            <a:ext cx="10668004" cy="53287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Coding in Python 3.9 (using the Spyder 5 IDE)</a:t>
            </a:r>
          </a:p>
          <a:p>
            <a:endParaRPr lang="en-US" sz="2400" dirty="0"/>
          </a:p>
          <a:p>
            <a:r>
              <a:rPr lang="en-US" sz="2400" dirty="0"/>
              <a:t>Co</a:t>
            </a:r>
          </a:p>
          <a:p>
            <a:endParaRPr lang="en-US" sz="2400" dirty="0"/>
          </a:p>
          <a:p>
            <a:r>
              <a:rPr lang="en-US" sz="2400" dirty="0"/>
              <a:t>Use</a:t>
            </a:r>
          </a:p>
          <a:p>
            <a:r>
              <a:rPr lang="en-US" sz="2400" dirty="0"/>
              <a:t>Obtain values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89A4C-3AC1-55CC-48F1-F0A5B567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-7837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Castellar" panose="020A0402060406010301" pitchFamily="18" charset="77"/>
              </a:rPr>
              <a:t>Set-up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A806-EAB6-C6C3-AD26-F1293FE7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431515"/>
            <a:ext cx="10668004" cy="53287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C8676-F455-E4AC-4730-5DBF4293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Castellar" panose="020A0402060406010301" pitchFamily="18" charset="77"/>
              </a:rPr>
              <a:t>results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5385-9C2F-B82F-CEE1-D3E25FD6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113295"/>
            <a:ext cx="10668004" cy="3440539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5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C8676-F455-E4AC-4730-5DBF4293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0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atin typeface="Castellar" panose="020A0402060406010301" pitchFamily="18" charset="77"/>
              </a:rPr>
              <a:t>results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5385-9C2F-B82F-CEE1-D3E25FD6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947041"/>
            <a:ext cx="10668004" cy="111329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Raw 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4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Results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F892DF-A5F7-9A26-75E4-F869F56E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691" y="914400"/>
            <a:ext cx="3090672" cy="54864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45596-AB7B-EE25-CA92-DE940124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1" y="1243092"/>
            <a:ext cx="6939226" cy="42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5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Data analysis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8523852" y="991343"/>
            <a:ext cx="2692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1D05D-A643-80DB-058A-711FCE1C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1E6E1-5B8F-A5FD-D672-85CE11D7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5" y="978408"/>
            <a:ext cx="6921558" cy="48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63B28-D2EC-7175-C02A-FE321D9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73" y="264171"/>
            <a:ext cx="3090672" cy="549745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astellar" panose="020A0402060406010301" pitchFamily="18" charset="77"/>
              </a:rPr>
              <a:t>Data analysis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74E18-6CA0-4FBB-81CB-DDB25B0B75EB}"/>
              </a:ext>
            </a:extLst>
          </p:cNvPr>
          <p:cNvSpPr txBox="1"/>
          <p:nvPr/>
        </p:nvSpPr>
        <p:spPr>
          <a:xfrm>
            <a:off x="8523852" y="991343"/>
            <a:ext cx="2692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.</a:t>
            </a: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8D4A78D-EAC5-4706-9136-8F61CCE0D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89" y="533200"/>
            <a:ext cx="6381595" cy="57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830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108</Words>
  <Application>Microsoft Macintosh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Castellar</vt:lpstr>
      <vt:lpstr>Gill Sans MT</vt:lpstr>
      <vt:lpstr>Impact</vt:lpstr>
      <vt:lpstr>Badge</vt:lpstr>
      <vt:lpstr>Simulating Road Traffic</vt:lpstr>
      <vt:lpstr>aims</vt:lpstr>
      <vt:lpstr>Method</vt:lpstr>
      <vt:lpstr>Set-up</vt:lpstr>
      <vt:lpstr>results</vt:lpstr>
      <vt:lpstr>results</vt:lpstr>
      <vt:lpstr>Results</vt:lpstr>
      <vt:lpstr>Data analysis</vt:lpstr>
      <vt:lpstr>Data analysis</vt:lpstr>
      <vt:lpstr>Data analysis</vt:lpstr>
      <vt:lpstr>Data analysis</vt:lpstr>
      <vt:lpstr>Data analysis</vt:lpstr>
      <vt:lpstr>Data analysis</vt:lpstr>
      <vt:lpstr>PowerPoint Presentation</vt:lpstr>
      <vt:lpstr>Data analysis</vt:lpstr>
      <vt:lpstr>Data analysis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Alloys</dc:title>
  <dc:creator>joshuaft1 fatimilehin-tulip</dc:creator>
  <cp:lastModifiedBy>Joshua F-T</cp:lastModifiedBy>
  <cp:revision>6</cp:revision>
  <dcterms:created xsi:type="dcterms:W3CDTF">2022-11-05T18:56:04Z</dcterms:created>
  <dcterms:modified xsi:type="dcterms:W3CDTF">2023-05-10T08:55:22Z</dcterms:modified>
</cp:coreProperties>
</file>