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7"/>
    <p:restoredTop sz="94388"/>
  </p:normalViewPr>
  <p:slideViewPr>
    <p:cSldViewPr snapToGrid="0">
      <p:cViewPr>
        <p:scale>
          <a:sx n="155" d="100"/>
          <a:sy n="155" d="100"/>
        </p:scale>
        <p:origin x="-1064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F98-C991-6DE3-0730-50D895B1B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CA5E2-59CF-A1B4-EBB6-4F81D6802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1BAEE-3BCC-6876-95CB-C5579C50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B057-9BEC-E143-B11F-21CB7336D88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599A-66B6-9229-E05D-E00E23F5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E8D7-3BAE-CB2E-D0FD-12B61356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E323-274D-1848-A964-5FB076DC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5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49F8-236A-4028-68E7-B63D6E4A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18757-14C9-4BF1-84E4-D7DC9A341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3319-79A9-A597-A98D-35611907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B057-9BEC-E143-B11F-21CB7336D88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F8FC1-6DBE-F178-6542-2A5ED3A2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09312-2B94-0784-B130-B7EA2A46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E323-274D-1848-A964-5FB076DC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7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8E1EC-85B9-F48B-AA0E-183342467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05C-C5C0-D864-57E3-31DA9CC55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382DA-8022-37EA-0C94-67330285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B057-9BEC-E143-B11F-21CB7336D88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229A-D59B-574D-9734-718DB2BA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4BCB8-4E7E-5930-2591-D2C2CF31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E323-274D-1848-A964-5FB076DC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9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F3BF-9F56-E6FB-C0D7-031D9518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328F-994C-E6D5-E36F-1075C187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696D-17CD-8D7C-4888-8CCC0D55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B057-9BEC-E143-B11F-21CB7336D88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D3A54-B45A-86F2-EAAC-C8942E70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9E505-B7CB-981E-90BF-2DC8341C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E323-274D-1848-A964-5FB076DC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C5B2-3DF8-3ADB-DE81-F07B0D76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6E047-4979-3CC0-84DA-54F28E52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97F85-DEA4-8882-0C02-D89D04CF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B057-9BEC-E143-B11F-21CB7336D88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BA761-AE2A-06DE-5A61-EC2E6639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A0F64-701B-A889-D2AC-1386D686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E323-274D-1848-A964-5FB076DC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7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BD48-81EB-D5AC-68AD-38D60D84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39EB-A41F-CCDF-3560-E9A4D67C9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463D5-EC12-CA98-3CD7-54BEE8DA9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36ABB-D689-0491-93F3-415330F8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B057-9BEC-E143-B11F-21CB7336D88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42BAE-C817-0AC4-34F2-D30DC58D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5A929-718C-0AFE-BC46-F308F85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E323-274D-1848-A964-5FB076DC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1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D1C8-A810-BBEC-E6F9-20E7AB56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45888-C3B0-01E8-7E8D-624E085B3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81BC7-07C0-2ABB-B99F-EA995AD44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841F4-7C26-4833-2CE0-7D5BBA690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01E0B-AC8D-7749-632C-AC71CC39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C70C4-27D4-AF35-5CDA-73867688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B057-9BEC-E143-B11F-21CB7336D88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E70E9-49B5-6128-1191-4D32D82A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5A5B6-4537-1C54-B956-E13EB9DA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E323-274D-1848-A964-5FB076DC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9762-CE43-3D24-AB0C-25D52FD9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8009E-1603-51E5-20AF-DB009AE1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B057-9BEC-E143-B11F-21CB7336D88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F88B2-58F9-941C-CE4F-8A1C7359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9404B-E620-C0E4-9EA9-E2B3C7E8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E323-274D-1848-A964-5FB076DC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8241C-E4F7-8731-8D4C-4D1BDE78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B057-9BEC-E143-B11F-21CB7336D88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3D558-684B-B456-F45D-4AB11A81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91140-8752-C0BD-79F4-9634E65D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E323-274D-1848-A964-5FB076DC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5A82-7BDC-9E59-9F28-C3D7A4BC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D4EA-B0F1-9E15-179A-E5E60F3BB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3AF7D-B24C-0FBD-163F-C2D92F4DF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BC8F6-9EA5-57C4-B039-599C124B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B057-9BEC-E143-B11F-21CB7336D88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CEB9D-9C1B-2C9C-102B-527ADED6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2C331-767E-D727-A32C-2C243582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E323-274D-1848-A964-5FB076DC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3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28FE-5BF8-E2F9-78A5-84BED25B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24E5F-4925-D621-BE49-DD941F707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6713-9FFC-8B53-BF2C-E56E17D15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394FC-55A4-150F-636B-675E057C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B057-9BEC-E143-B11F-21CB7336D88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DA6D0-41AA-5160-D15D-FC996B84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FF985-F1B9-3C96-0D56-0C36F992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E323-274D-1848-A964-5FB076DC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FA4A3-26D9-22EB-F625-6D4DA2E5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2FF73-1645-04DB-A449-9ECC4863C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24E49-4FFD-3D51-CFE5-E7062ACE9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B057-9BEC-E143-B11F-21CB7336D88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8B5AE-9D75-FEF7-2A4B-39A3F69CA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2199-63E7-6940-3259-B88FE3A18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BE323-274D-1848-A964-5FB076DC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1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404F61-9848-193F-0356-0C308404A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85" y="727587"/>
            <a:ext cx="9114769" cy="5472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2DC297-EAF7-19BF-914F-7E88CFAC32D0}"/>
              </a:ext>
            </a:extLst>
          </p:cNvPr>
          <p:cNvSpPr txBox="1"/>
          <p:nvPr/>
        </p:nvSpPr>
        <p:spPr>
          <a:xfrm>
            <a:off x="5433471" y="583105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02258-16AE-7952-E726-BC47D26F7011}"/>
              </a:ext>
            </a:extLst>
          </p:cNvPr>
          <p:cNvSpPr txBox="1"/>
          <p:nvPr/>
        </p:nvSpPr>
        <p:spPr>
          <a:xfrm rot="-5400000">
            <a:off x="1379956" y="3190915"/>
            <a:ext cx="80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6BFDD82-8222-5657-6D3B-087E77B212EF}"/>
              </a:ext>
            </a:extLst>
          </p:cNvPr>
          <p:cNvCxnSpPr/>
          <p:nvPr/>
        </p:nvCxnSpPr>
        <p:spPr>
          <a:xfrm>
            <a:off x="6169570" y="6006905"/>
            <a:ext cx="6110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EF0F3C-277A-6320-1D0A-22FD786C1DA5}"/>
              </a:ext>
            </a:extLst>
          </p:cNvPr>
          <p:cNvCxnSpPr>
            <a:cxnSpLocks/>
          </p:cNvCxnSpPr>
          <p:nvPr/>
        </p:nvCxnSpPr>
        <p:spPr>
          <a:xfrm flipV="1">
            <a:off x="1781551" y="2458995"/>
            <a:ext cx="0" cy="6836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63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7819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F-T</dc:creator>
  <cp:lastModifiedBy>Joshua F-T</cp:lastModifiedBy>
  <cp:revision>3</cp:revision>
  <dcterms:created xsi:type="dcterms:W3CDTF">2023-03-21T15:08:12Z</dcterms:created>
  <dcterms:modified xsi:type="dcterms:W3CDTF">2023-04-18T06:12:43Z</dcterms:modified>
</cp:coreProperties>
</file>