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57A85-09A9-D01A-BF5D-DDF3E6421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5EAC06-5BB2-FA7A-17FA-480269F75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28AFC-0752-8E6F-AEFE-C9F73127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F324-DB42-4CAC-B645-D2D81265C1C0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528D2F-28BB-DD91-BE64-2E81954F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4D9F5-95CF-B1F5-3975-CEA5227E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376-1BD7-435A-BEAF-9CD395840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4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76E10-E9E9-EA2F-DEF5-B7CF73C7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60B7D4-A062-C4C8-AFDB-4814F4CD6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8290C-19B1-45FB-E5F7-C415604E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F324-DB42-4CAC-B645-D2D81265C1C0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196CB-DC92-6717-9BFB-CE2240EF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903F5D-0C30-4ECC-5768-6B6047ED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376-1BD7-435A-BEAF-9CD395840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36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89F6EA-999B-B322-2F49-BDDD00F98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C39E59-925A-5C35-3318-0D4D56FD9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BF7B4-8725-CE65-EF28-76855491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F324-DB42-4CAC-B645-D2D81265C1C0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A63985-81C0-B238-ACAE-365A1E29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5C1BD4-8CB7-5A71-9D2F-B429E3AE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376-1BD7-435A-BEAF-9CD395840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17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D35AF-653B-2CA5-C711-6688B78F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C9AFB-4E0A-892C-4E38-98009C876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877D5B-A24E-0320-4129-D3A27E35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F324-DB42-4CAC-B645-D2D81265C1C0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227273-6446-19D8-B333-FA61E237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3AF33-200C-F462-2BBC-F5BE2D05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376-1BD7-435A-BEAF-9CD395840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74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92451-6825-6441-A9A4-4FA93FB6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BE4F54-D454-1BB2-EB2D-2A2ABF54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368E7C-83A5-2878-253A-9B5F6472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F324-DB42-4CAC-B645-D2D81265C1C0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436DB-8EE6-8BD2-B91D-71CB2AFA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77C98-495A-D0C0-6752-B9E67774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376-1BD7-435A-BEAF-9CD395840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25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D30B6-F12F-4C24-BC9D-3D356F69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66262-3C34-EB62-F37F-9B2321D6C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6847FE-6548-FB62-5246-82ED7B489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259CBA-C66D-791C-2ABE-DBDA6F67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F324-DB42-4CAC-B645-D2D81265C1C0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0B84EF-4F84-F0FB-1077-8DB0B706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1CF4D-41A2-565A-0D85-C09C0543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376-1BD7-435A-BEAF-9CD395840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13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C4BB9-F286-32B7-67E1-881490EF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6C1E4E-A408-22C4-922A-96ECC3513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A0F799-66E5-34DE-DA99-E96E5B9C5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85EF73-3CAF-8488-94D6-4134047F2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DF31AD-6E6A-EA37-86B2-451D7128C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500B64-E7FC-4432-B4AB-6301C849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F324-DB42-4CAC-B645-D2D81265C1C0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15390F-FB37-A0E0-FB52-795E7E56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796255-425A-0B98-C643-CB2D0A95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376-1BD7-435A-BEAF-9CD395840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23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9EBCC-6239-162F-F7F6-A8487582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3B26D8-1275-64BF-1BAA-C713AE65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F324-DB42-4CAC-B645-D2D81265C1C0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BE80D-79A4-FFF8-6B5F-3E9C8020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2E6694-46E1-C1DF-119F-1748A05D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376-1BD7-435A-BEAF-9CD395840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64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A14BCA-A6CA-0BF3-34AC-E5FA09B3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F324-DB42-4CAC-B645-D2D81265C1C0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47BD48-E3BE-5A09-C1E7-37B8964D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4C6D03-753F-1759-92DE-D3AF912B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376-1BD7-435A-BEAF-9CD395840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38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EE6F8-6D56-3A5C-E087-794B4BDD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6F92B-362D-DB2E-12C9-4AD0849EB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B7D711-2DE7-48A9-8C17-055CB8A1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80E6DA-AE78-3133-4C4D-D9F6626D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F324-DB42-4CAC-B645-D2D81265C1C0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BD0765-B04B-BF5A-804B-3D8EE3FA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DFDD1C-338A-8178-5890-BEAA46EC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376-1BD7-435A-BEAF-9CD395840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21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388CB-0E09-F084-6EFF-545D818B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61F4FE-4D69-4F06-88CF-95491EAB4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1C447E-A42D-BAB1-0589-436894213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47B473-F700-444B-1973-8AFE9F6D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F324-DB42-4CAC-B645-D2D81265C1C0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384C26-C376-87AF-889D-96EFBC55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81FC3D-636F-2AB7-B191-9991BC66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376-1BD7-435A-BEAF-9CD395840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46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78022D-45DA-4261-058F-791E3F83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D97CBC-9B49-C73C-F6D7-EC6CC4E92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EE46E0-2FE8-6895-A775-9E66E80F1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F324-DB42-4CAC-B645-D2D81265C1C0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937872-F981-7843-9722-747D24CF4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82B438-D5D3-F229-A57F-6A60338CC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D376-1BD7-435A-BEAF-9CD395840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43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F45EC-EF8E-47A8-23F9-F8564AF48354}"/>
              </a:ext>
            </a:extLst>
          </p:cNvPr>
          <p:cNvSpPr/>
          <p:nvPr/>
        </p:nvSpPr>
        <p:spPr>
          <a:xfrm>
            <a:off x="2565647" y="674703"/>
            <a:ext cx="6258755" cy="84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jogadores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06F95E-0BC9-E8F6-1D40-5686FAAC7799}"/>
              </a:ext>
            </a:extLst>
          </p:cNvPr>
          <p:cNvSpPr/>
          <p:nvPr/>
        </p:nvSpPr>
        <p:spPr>
          <a:xfrm>
            <a:off x="2565648" y="1766656"/>
            <a:ext cx="6258756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97A88E-71E8-34CB-856A-FCFEDE5C4AA5}"/>
              </a:ext>
            </a:extLst>
          </p:cNvPr>
          <p:cNvSpPr/>
          <p:nvPr/>
        </p:nvSpPr>
        <p:spPr>
          <a:xfrm>
            <a:off x="4048218" y="2024109"/>
            <a:ext cx="1890944" cy="39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92FD9A-2987-C1FD-80B4-757F67D3397C}"/>
              </a:ext>
            </a:extLst>
          </p:cNvPr>
          <p:cNvSpPr txBox="1"/>
          <p:nvPr/>
        </p:nvSpPr>
        <p:spPr>
          <a:xfrm>
            <a:off x="2870168" y="2045395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Jogador 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479EC8-4F0A-7D7F-47F6-ED915D637177}"/>
              </a:ext>
            </a:extLst>
          </p:cNvPr>
          <p:cNvSpPr/>
          <p:nvPr/>
        </p:nvSpPr>
        <p:spPr>
          <a:xfrm>
            <a:off x="6161104" y="2024109"/>
            <a:ext cx="1890944" cy="39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Celular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9F104C6-172B-6D4E-DBFE-C1DCB4549B4D}"/>
              </a:ext>
            </a:extLst>
          </p:cNvPr>
          <p:cNvSpPr/>
          <p:nvPr/>
        </p:nvSpPr>
        <p:spPr>
          <a:xfrm>
            <a:off x="4048218" y="2556769"/>
            <a:ext cx="1890944" cy="39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F51FE3-371B-CA8E-744F-CCEA0E918C55}"/>
              </a:ext>
            </a:extLst>
          </p:cNvPr>
          <p:cNvSpPr txBox="1"/>
          <p:nvPr/>
        </p:nvSpPr>
        <p:spPr>
          <a:xfrm>
            <a:off x="2870168" y="2578055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Jogador 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24166C-876A-6BB9-5E85-25354CAFA3A3}"/>
              </a:ext>
            </a:extLst>
          </p:cNvPr>
          <p:cNvSpPr/>
          <p:nvPr/>
        </p:nvSpPr>
        <p:spPr>
          <a:xfrm>
            <a:off x="6161104" y="2556769"/>
            <a:ext cx="1890944" cy="39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Celular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3B9E55-236F-7909-6401-2C5DA191E962}"/>
              </a:ext>
            </a:extLst>
          </p:cNvPr>
          <p:cNvSpPr/>
          <p:nvPr/>
        </p:nvSpPr>
        <p:spPr>
          <a:xfrm>
            <a:off x="4048218" y="3065016"/>
            <a:ext cx="1890944" cy="39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B132CD-A1BD-09AB-4C23-D152AB882C06}"/>
              </a:ext>
            </a:extLst>
          </p:cNvPr>
          <p:cNvSpPr txBox="1"/>
          <p:nvPr/>
        </p:nvSpPr>
        <p:spPr>
          <a:xfrm>
            <a:off x="2870168" y="3086302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Jogador 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DF7E33B-447C-1CFB-B425-80E52307E036}"/>
              </a:ext>
            </a:extLst>
          </p:cNvPr>
          <p:cNvSpPr/>
          <p:nvPr/>
        </p:nvSpPr>
        <p:spPr>
          <a:xfrm>
            <a:off x="6161104" y="3065016"/>
            <a:ext cx="1890944" cy="39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Celular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A8D207A-B747-53AA-0DA0-BB525B725E8B}"/>
              </a:ext>
            </a:extLst>
          </p:cNvPr>
          <p:cNvSpPr/>
          <p:nvPr/>
        </p:nvSpPr>
        <p:spPr>
          <a:xfrm>
            <a:off x="4048218" y="3579014"/>
            <a:ext cx="1890944" cy="39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760C32-42F9-7CBC-0413-55BD5D26E687}"/>
              </a:ext>
            </a:extLst>
          </p:cNvPr>
          <p:cNvSpPr txBox="1"/>
          <p:nvPr/>
        </p:nvSpPr>
        <p:spPr>
          <a:xfrm>
            <a:off x="2870168" y="3600300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Jogador 4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C4FF864-0ACE-31CF-0BF1-F3AEEE51A681}"/>
              </a:ext>
            </a:extLst>
          </p:cNvPr>
          <p:cNvSpPr/>
          <p:nvPr/>
        </p:nvSpPr>
        <p:spPr>
          <a:xfrm>
            <a:off x="6161104" y="3579014"/>
            <a:ext cx="1890944" cy="39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Celular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2F1EA72-2BCD-1394-33E5-7A6AF9AFE6F0}"/>
              </a:ext>
            </a:extLst>
          </p:cNvPr>
          <p:cNvSpPr/>
          <p:nvPr/>
        </p:nvSpPr>
        <p:spPr>
          <a:xfrm>
            <a:off x="4048218" y="4100826"/>
            <a:ext cx="1890944" cy="39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B40E95C-6FED-0CA8-8E32-48B81C1A7A1F}"/>
              </a:ext>
            </a:extLst>
          </p:cNvPr>
          <p:cNvSpPr txBox="1"/>
          <p:nvPr/>
        </p:nvSpPr>
        <p:spPr>
          <a:xfrm>
            <a:off x="2870168" y="4122112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Jogador 5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2C44DF-75C5-AC37-B663-4BBC0F1F32A4}"/>
              </a:ext>
            </a:extLst>
          </p:cNvPr>
          <p:cNvSpPr/>
          <p:nvPr/>
        </p:nvSpPr>
        <p:spPr>
          <a:xfrm>
            <a:off x="6161104" y="4100826"/>
            <a:ext cx="1890944" cy="39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Celular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3D45CEA-2AA4-DF68-692B-E50B33CBFFFD}"/>
              </a:ext>
            </a:extLst>
          </p:cNvPr>
          <p:cNvSpPr/>
          <p:nvPr/>
        </p:nvSpPr>
        <p:spPr>
          <a:xfrm>
            <a:off x="5695889" y="4690594"/>
            <a:ext cx="465215" cy="465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7465427-0079-FD77-1307-632EBB1D9F08}"/>
              </a:ext>
            </a:extLst>
          </p:cNvPr>
          <p:cNvSpPr txBox="1"/>
          <p:nvPr/>
        </p:nvSpPr>
        <p:spPr>
          <a:xfrm>
            <a:off x="100335" y="133166"/>
            <a:ext cx="72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A755E9D-0025-1746-E2B4-CF148FFD57EB}"/>
              </a:ext>
            </a:extLst>
          </p:cNvPr>
          <p:cNvSpPr/>
          <p:nvPr/>
        </p:nvSpPr>
        <p:spPr>
          <a:xfrm>
            <a:off x="6375708" y="5155809"/>
            <a:ext cx="1890944" cy="87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Jogadores Cadastrados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146AD72-39FE-06BD-1ED8-5892A1613520}"/>
              </a:ext>
            </a:extLst>
          </p:cNvPr>
          <p:cNvSpPr/>
          <p:nvPr/>
        </p:nvSpPr>
        <p:spPr>
          <a:xfrm>
            <a:off x="8155004" y="4074170"/>
            <a:ext cx="465215" cy="465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D3F541D-064C-4348-830A-417EBCA01886}"/>
              </a:ext>
            </a:extLst>
          </p:cNvPr>
          <p:cNvSpPr/>
          <p:nvPr/>
        </p:nvSpPr>
        <p:spPr>
          <a:xfrm>
            <a:off x="8155004" y="3541715"/>
            <a:ext cx="465215" cy="465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3663D66-6A8C-B5DA-AE0C-25C467157042}"/>
              </a:ext>
            </a:extLst>
          </p:cNvPr>
          <p:cNvSpPr/>
          <p:nvPr/>
        </p:nvSpPr>
        <p:spPr>
          <a:xfrm>
            <a:off x="8155004" y="3024548"/>
            <a:ext cx="465215" cy="465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E8CFA1C-A03D-255E-FC0B-010C1C5A607E}"/>
              </a:ext>
            </a:extLst>
          </p:cNvPr>
          <p:cNvSpPr/>
          <p:nvPr/>
        </p:nvSpPr>
        <p:spPr>
          <a:xfrm>
            <a:off x="8155004" y="2498708"/>
            <a:ext cx="465215" cy="465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D3AA517-2C18-C947-4EDC-2EB8627AFF29}"/>
              </a:ext>
            </a:extLst>
          </p:cNvPr>
          <p:cNvSpPr/>
          <p:nvPr/>
        </p:nvSpPr>
        <p:spPr>
          <a:xfrm>
            <a:off x="8155004" y="2017526"/>
            <a:ext cx="465215" cy="465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557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F45EC-EF8E-47A8-23F9-F8564AF48354}"/>
              </a:ext>
            </a:extLst>
          </p:cNvPr>
          <p:cNvSpPr/>
          <p:nvPr/>
        </p:nvSpPr>
        <p:spPr>
          <a:xfrm>
            <a:off x="2565647" y="674703"/>
            <a:ext cx="6258755" cy="84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Informações de jogo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06F95E-0BC9-E8F6-1D40-5686FAAC7799}"/>
              </a:ext>
            </a:extLst>
          </p:cNvPr>
          <p:cNvSpPr/>
          <p:nvPr/>
        </p:nvSpPr>
        <p:spPr>
          <a:xfrm>
            <a:off x="2565647" y="1766656"/>
            <a:ext cx="6258756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7465427-0079-FD77-1307-632EBB1D9F08}"/>
              </a:ext>
            </a:extLst>
          </p:cNvPr>
          <p:cNvSpPr txBox="1"/>
          <p:nvPr/>
        </p:nvSpPr>
        <p:spPr>
          <a:xfrm>
            <a:off x="100335" y="133166"/>
            <a:ext cx="72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2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2F2FAA3-444A-24A9-D7D5-E57E636B7A73}"/>
              </a:ext>
            </a:extLst>
          </p:cNvPr>
          <p:cNvSpPr/>
          <p:nvPr/>
        </p:nvSpPr>
        <p:spPr>
          <a:xfrm>
            <a:off x="2842333" y="5442012"/>
            <a:ext cx="1890944" cy="674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Cadastro de jogadores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8541A46-26EB-0BAF-1DA7-5C78D75996F3}"/>
              </a:ext>
            </a:extLst>
          </p:cNvPr>
          <p:cNvSpPr/>
          <p:nvPr/>
        </p:nvSpPr>
        <p:spPr>
          <a:xfrm>
            <a:off x="6655291" y="5726097"/>
            <a:ext cx="1890944" cy="39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Iniciar Jogo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AC010E-31E6-CA00-4EA7-90ACF00F3C1C}"/>
              </a:ext>
            </a:extLst>
          </p:cNvPr>
          <p:cNvSpPr/>
          <p:nvPr/>
        </p:nvSpPr>
        <p:spPr>
          <a:xfrm>
            <a:off x="3195960" y="3630650"/>
            <a:ext cx="4998128" cy="15424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Placar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09EF114-FB0B-C3BE-A563-8152C22FB171}"/>
              </a:ext>
            </a:extLst>
          </p:cNvPr>
          <p:cNvSpPr/>
          <p:nvPr/>
        </p:nvSpPr>
        <p:spPr>
          <a:xfrm>
            <a:off x="3195960" y="1968306"/>
            <a:ext cx="4998128" cy="1460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Quantidade de espiões</a:t>
            </a:r>
          </a:p>
          <a:p>
            <a:r>
              <a:rPr lang="pt-BR" dirty="0"/>
              <a:t>Timer de discussão</a:t>
            </a:r>
          </a:p>
          <a:p>
            <a:r>
              <a:rPr lang="pt-BR" dirty="0"/>
              <a:t>Revelar espiões restantes: </a:t>
            </a:r>
            <a:r>
              <a:rPr lang="pt-BR" dirty="0" err="1"/>
              <a:t>true</a:t>
            </a:r>
            <a:endParaRPr lang="pt-BR" dirty="0"/>
          </a:p>
          <a:p>
            <a:r>
              <a:rPr lang="pt-BR" dirty="0"/>
              <a:t>Dica no fim da rodada: </a:t>
            </a:r>
            <a:r>
              <a:rPr lang="pt-BR" dirty="0" err="1"/>
              <a:t>true</a:t>
            </a:r>
            <a:endParaRPr lang="pt-BR" dirty="0"/>
          </a:p>
          <a:p>
            <a:r>
              <a:rPr lang="pt-BR" dirty="0"/>
              <a:t>Revelação do personagem: false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E55CEA1-5C5A-9288-43D1-516316C39AD7}"/>
              </a:ext>
            </a:extLst>
          </p:cNvPr>
          <p:cNvSpPr/>
          <p:nvPr/>
        </p:nvSpPr>
        <p:spPr>
          <a:xfrm>
            <a:off x="6655291" y="5282214"/>
            <a:ext cx="1890944" cy="39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Zerar placar</a:t>
            </a:r>
          </a:p>
        </p:txBody>
      </p:sp>
    </p:spTree>
    <p:extLst>
      <p:ext uri="{BB962C8B-B14F-4D97-AF65-F5344CB8AC3E}">
        <p14:creationId xmlns:p14="http://schemas.microsoft.com/office/powerpoint/2010/main" val="151982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F45EC-EF8E-47A8-23F9-F8564AF48354}"/>
              </a:ext>
            </a:extLst>
          </p:cNvPr>
          <p:cNvSpPr/>
          <p:nvPr/>
        </p:nvSpPr>
        <p:spPr>
          <a:xfrm>
            <a:off x="2565647" y="674703"/>
            <a:ext cx="6784020" cy="84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06F95E-0BC9-E8F6-1D40-5686FAAC7799}"/>
              </a:ext>
            </a:extLst>
          </p:cNvPr>
          <p:cNvSpPr/>
          <p:nvPr/>
        </p:nvSpPr>
        <p:spPr>
          <a:xfrm>
            <a:off x="2565647" y="1766656"/>
            <a:ext cx="678402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7465427-0079-FD77-1307-632EBB1D9F08}"/>
              </a:ext>
            </a:extLst>
          </p:cNvPr>
          <p:cNvSpPr txBox="1"/>
          <p:nvPr/>
        </p:nvSpPr>
        <p:spPr>
          <a:xfrm>
            <a:off x="100335" y="133166"/>
            <a:ext cx="72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FCB57D5-8EEB-6661-00F3-3E322298D683}"/>
              </a:ext>
            </a:extLst>
          </p:cNvPr>
          <p:cNvSpPr/>
          <p:nvPr/>
        </p:nvSpPr>
        <p:spPr>
          <a:xfrm>
            <a:off x="3942093" y="5442012"/>
            <a:ext cx="1890944" cy="674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Sugestão de pergunta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D72DD6D-7181-8A95-8D67-CFAE778F4F4C}"/>
              </a:ext>
            </a:extLst>
          </p:cNvPr>
          <p:cNvSpPr/>
          <p:nvPr/>
        </p:nvSpPr>
        <p:spPr>
          <a:xfrm>
            <a:off x="3195960" y="2405849"/>
            <a:ext cx="3480048" cy="2565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Jogador 4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Sugestão de pergunta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0E922BB-A2EE-C2F9-D3CA-0D9C64206FBC}"/>
              </a:ext>
            </a:extLst>
          </p:cNvPr>
          <p:cNvSpPr/>
          <p:nvPr/>
        </p:nvSpPr>
        <p:spPr>
          <a:xfrm>
            <a:off x="7137918" y="2192784"/>
            <a:ext cx="2034074" cy="29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Lista de quem já perguntou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C4B45E-B75C-AADA-C7E7-20010A268DD3}"/>
              </a:ext>
            </a:extLst>
          </p:cNvPr>
          <p:cNvSpPr txBox="1"/>
          <p:nvPr/>
        </p:nvSpPr>
        <p:spPr>
          <a:xfrm>
            <a:off x="7238120" y="3141129"/>
            <a:ext cx="110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Jogador 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8BEF149-8988-5C8A-5C10-A0C0A8CBB7E3}"/>
              </a:ext>
            </a:extLst>
          </p:cNvPr>
          <p:cNvSpPr txBox="1"/>
          <p:nvPr/>
        </p:nvSpPr>
        <p:spPr>
          <a:xfrm>
            <a:off x="7238120" y="3520853"/>
            <a:ext cx="110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Jogador 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C88223D-1F2C-DB78-716A-72EA02BA6345}"/>
              </a:ext>
            </a:extLst>
          </p:cNvPr>
          <p:cNvSpPr txBox="1"/>
          <p:nvPr/>
        </p:nvSpPr>
        <p:spPr>
          <a:xfrm>
            <a:off x="7238120" y="3890185"/>
            <a:ext cx="110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Jogador 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0C7CAE6-48B8-BBB9-ACB6-D6E354795D2A}"/>
              </a:ext>
            </a:extLst>
          </p:cNvPr>
          <p:cNvSpPr txBox="1"/>
          <p:nvPr/>
        </p:nvSpPr>
        <p:spPr>
          <a:xfrm>
            <a:off x="7238120" y="4259517"/>
            <a:ext cx="110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Jogador 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C67E530-1718-3D95-C3C8-0758ED3833C4}"/>
              </a:ext>
            </a:extLst>
          </p:cNvPr>
          <p:cNvSpPr txBox="1"/>
          <p:nvPr/>
        </p:nvSpPr>
        <p:spPr>
          <a:xfrm>
            <a:off x="7238120" y="4628849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Jogador 5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FA6E615-98B9-82FB-0F6F-6F0860AFFF58}"/>
              </a:ext>
            </a:extLst>
          </p:cNvPr>
          <p:cNvSpPr/>
          <p:nvPr/>
        </p:nvSpPr>
        <p:spPr>
          <a:xfrm>
            <a:off x="8340538" y="3059668"/>
            <a:ext cx="383584" cy="3693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24BEDBDB-E248-EA31-4A22-C0EA67196110}"/>
              </a:ext>
            </a:extLst>
          </p:cNvPr>
          <p:cNvSpPr/>
          <p:nvPr/>
        </p:nvSpPr>
        <p:spPr>
          <a:xfrm>
            <a:off x="8340538" y="3520617"/>
            <a:ext cx="383584" cy="3693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7CA536B6-982B-08BF-96D8-AD45CB334D27}"/>
              </a:ext>
            </a:extLst>
          </p:cNvPr>
          <p:cNvSpPr/>
          <p:nvPr/>
        </p:nvSpPr>
        <p:spPr>
          <a:xfrm>
            <a:off x="8340538" y="3937720"/>
            <a:ext cx="383584" cy="3693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494A081-0BDA-9216-AA0F-03120466750E}"/>
              </a:ext>
            </a:extLst>
          </p:cNvPr>
          <p:cNvSpPr/>
          <p:nvPr/>
        </p:nvSpPr>
        <p:spPr>
          <a:xfrm>
            <a:off x="8340538" y="4337802"/>
            <a:ext cx="383584" cy="3693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3D3BE2B5-C26C-3961-1694-99D560E786C6}"/>
              </a:ext>
            </a:extLst>
          </p:cNvPr>
          <p:cNvSpPr/>
          <p:nvPr/>
        </p:nvSpPr>
        <p:spPr>
          <a:xfrm>
            <a:off x="8340538" y="4691483"/>
            <a:ext cx="383584" cy="3693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A0E0362-9501-62A0-8ECF-FBDA0D18C243}"/>
              </a:ext>
            </a:extLst>
          </p:cNvPr>
          <p:cNvSpPr/>
          <p:nvPr/>
        </p:nvSpPr>
        <p:spPr>
          <a:xfrm>
            <a:off x="7209483" y="5442012"/>
            <a:ext cx="1890944" cy="674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Finalizar Rodada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D8C60CBF-2C32-2629-8951-77D373D3B51E}"/>
              </a:ext>
            </a:extLst>
          </p:cNvPr>
          <p:cNvSpPr/>
          <p:nvPr/>
        </p:nvSpPr>
        <p:spPr>
          <a:xfrm>
            <a:off x="1853440" y="5663953"/>
            <a:ext cx="1222158" cy="674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Finalizar jogo</a:t>
            </a:r>
          </a:p>
        </p:txBody>
      </p:sp>
    </p:spTree>
    <p:extLst>
      <p:ext uri="{BB962C8B-B14F-4D97-AF65-F5344CB8AC3E}">
        <p14:creationId xmlns:p14="http://schemas.microsoft.com/office/powerpoint/2010/main" val="298982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F45EC-EF8E-47A8-23F9-F8564AF48354}"/>
              </a:ext>
            </a:extLst>
          </p:cNvPr>
          <p:cNvSpPr/>
          <p:nvPr/>
        </p:nvSpPr>
        <p:spPr>
          <a:xfrm>
            <a:off x="2565647" y="674703"/>
            <a:ext cx="6784020" cy="84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Discussão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06F95E-0BC9-E8F6-1D40-5686FAAC7799}"/>
              </a:ext>
            </a:extLst>
          </p:cNvPr>
          <p:cNvSpPr/>
          <p:nvPr/>
        </p:nvSpPr>
        <p:spPr>
          <a:xfrm>
            <a:off x="2565647" y="1766656"/>
            <a:ext cx="678402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7465427-0079-FD77-1307-632EBB1D9F08}"/>
              </a:ext>
            </a:extLst>
          </p:cNvPr>
          <p:cNvSpPr txBox="1"/>
          <p:nvPr/>
        </p:nvSpPr>
        <p:spPr>
          <a:xfrm>
            <a:off x="100335" y="133166"/>
            <a:ext cx="72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4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D72DD6D-7181-8A95-8D67-CFAE778F4F4C}"/>
              </a:ext>
            </a:extLst>
          </p:cNvPr>
          <p:cNvSpPr/>
          <p:nvPr/>
        </p:nvSpPr>
        <p:spPr>
          <a:xfrm>
            <a:off x="3195959" y="2265890"/>
            <a:ext cx="5266905" cy="32858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Discussão e Timer</a:t>
            </a:r>
          </a:p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F0A7D32-73F4-74AD-2F59-97D8622DADCA}"/>
              </a:ext>
            </a:extLst>
          </p:cNvPr>
          <p:cNvSpPr/>
          <p:nvPr/>
        </p:nvSpPr>
        <p:spPr>
          <a:xfrm>
            <a:off x="6956653" y="5376245"/>
            <a:ext cx="1890944" cy="674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Zerar timer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35CD9D4-21C4-3AEE-21BF-F1DB9B8E0FA3}"/>
              </a:ext>
            </a:extLst>
          </p:cNvPr>
          <p:cNvSpPr/>
          <p:nvPr/>
        </p:nvSpPr>
        <p:spPr>
          <a:xfrm>
            <a:off x="1853440" y="5663953"/>
            <a:ext cx="1222158" cy="674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Finalizar jogo</a:t>
            </a:r>
          </a:p>
        </p:txBody>
      </p:sp>
    </p:spTree>
    <p:extLst>
      <p:ext uri="{BB962C8B-B14F-4D97-AF65-F5344CB8AC3E}">
        <p14:creationId xmlns:p14="http://schemas.microsoft.com/office/powerpoint/2010/main" val="190253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F45EC-EF8E-47A8-23F9-F8564AF48354}"/>
              </a:ext>
            </a:extLst>
          </p:cNvPr>
          <p:cNvSpPr/>
          <p:nvPr/>
        </p:nvSpPr>
        <p:spPr>
          <a:xfrm>
            <a:off x="2565647" y="674703"/>
            <a:ext cx="6784020" cy="84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Votação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06F95E-0BC9-E8F6-1D40-5686FAAC7799}"/>
              </a:ext>
            </a:extLst>
          </p:cNvPr>
          <p:cNvSpPr/>
          <p:nvPr/>
        </p:nvSpPr>
        <p:spPr>
          <a:xfrm>
            <a:off x="2565647" y="1766656"/>
            <a:ext cx="678402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7465427-0079-FD77-1307-632EBB1D9F08}"/>
              </a:ext>
            </a:extLst>
          </p:cNvPr>
          <p:cNvSpPr txBox="1"/>
          <p:nvPr/>
        </p:nvSpPr>
        <p:spPr>
          <a:xfrm>
            <a:off x="100335" y="133166"/>
            <a:ext cx="72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D72DD6D-7181-8A95-8D67-CFAE778F4F4C}"/>
              </a:ext>
            </a:extLst>
          </p:cNvPr>
          <p:cNvSpPr/>
          <p:nvPr/>
        </p:nvSpPr>
        <p:spPr>
          <a:xfrm>
            <a:off x="3195960" y="2405849"/>
            <a:ext cx="3480048" cy="2565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Jogador x vote!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0E922BB-A2EE-C2F9-D3CA-0D9C64206FBC}"/>
              </a:ext>
            </a:extLst>
          </p:cNvPr>
          <p:cNvSpPr/>
          <p:nvPr/>
        </p:nvSpPr>
        <p:spPr>
          <a:xfrm>
            <a:off x="6960637" y="2192784"/>
            <a:ext cx="2389029" cy="29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Lista de votados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C4B45E-B75C-AADA-C7E7-20010A268DD3}"/>
              </a:ext>
            </a:extLst>
          </p:cNvPr>
          <p:cNvSpPr txBox="1"/>
          <p:nvPr/>
        </p:nvSpPr>
        <p:spPr>
          <a:xfrm>
            <a:off x="6960636" y="3141129"/>
            <a:ext cx="110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Jogador 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8BEF149-8988-5C8A-5C10-A0C0A8CBB7E3}"/>
              </a:ext>
            </a:extLst>
          </p:cNvPr>
          <p:cNvSpPr txBox="1"/>
          <p:nvPr/>
        </p:nvSpPr>
        <p:spPr>
          <a:xfrm>
            <a:off x="6960636" y="3520853"/>
            <a:ext cx="110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Jogador 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C88223D-1F2C-DB78-716A-72EA02BA6345}"/>
              </a:ext>
            </a:extLst>
          </p:cNvPr>
          <p:cNvSpPr txBox="1"/>
          <p:nvPr/>
        </p:nvSpPr>
        <p:spPr>
          <a:xfrm>
            <a:off x="6960636" y="3890185"/>
            <a:ext cx="110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Jogador 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0C7CAE6-48B8-BBB9-ACB6-D6E354795D2A}"/>
              </a:ext>
            </a:extLst>
          </p:cNvPr>
          <p:cNvSpPr txBox="1"/>
          <p:nvPr/>
        </p:nvSpPr>
        <p:spPr>
          <a:xfrm>
            <a:off x="6960636" y="4259517"/>
            <a:ext cx="110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Jogador 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C67E530-1718-3D95-C3C8-0758ED3833C4}"/>
              </a:ext>
            </a:extLst>
          </p:cNvPr>
          <p:cNvSpPr txBox="1"/>
          <p:nvPr/>
        </p:nvSpPr>
        <p:spPr>
          <a:xfrm>
            <a:off x="6960636" y="4628849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Jogador 5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FA6E615-98B9-82FB-0F6F-6F0860AFFF58}"/>
              </a:ext>
            </a:extLst>
          </p:cNvPr>
          <p:cNvSpPr/>
          <p:nvPr/>
        </p:nvSpPr>
        <p:spPr>
          <a:xfrm>
            <a:off x="8063054" y="3090438"/>
            <a:ext cx="38358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A0E0362-9501-62A0-8ECF-FBDA0D18C243}"/>
              </a:ext>
            </a:extLst>
          </p:cNvPr>
          <p:cNvSpPr/>
          <p:nvPr/>
        </p:nvSpPr>
        <p:spPr>
          <a:xfrm>
            <a:off x="7209483" y="5442012"/>
            <a:ext cx="1890944" cy="674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Finalizar Rodada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342F3BF-0B9B-5410-9B10-928CCAFF772B}"/>
              </a:ext>
            </a:extLst>
          </p:cNvPr>
          <p:cNvSpPr/>
          <p:nvPr/>
        </p:nvSpPr>
        <p:spPr>
          <a:xfrm>
            <a:off x="8063054" y="3520853"/>
            <a:ext cx="38358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91F9A8A-E581-89E9-F93C-ED05D2799BE9}"/>
              </a:ext>
            </a:extLst>
          </p:cNvPr>
          <p:cNvSpPr/>
          <p:nvPr/>
        </p:nvSpPr>
        <p:spPr>
          <a:xfrm>
            <a:off x="8063054" y="3922685"/>
            <a:ext cx="38358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DD65F2B-12E5-A13F-9525-495E7EBBC9A9}"/>
              </a:ext>
            </a:extLst>
          </p:cNvPr>
          <p:cNvSpPr/>
          <p:nvPr/>
        </p:nvSpPr>
        <p:spPr>
          <a:xfrm>
            <a:off x="8063054" y="4274140"/>
            <a:ext cx="38358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09AE595-07C2-164A-593A-1F379C36C0B8}"/>
              </a:ext>
            </a:extLst>
          </p:cNvPr>
          <p:cNvSpPr/>
          <p:nvPr/>
        </p:nvSpPr>
        <p:spPr>
          <a:xfrm>
            <a:off x="8063054" y="4620357"/>
            <a:ext cx="38358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D9AAF63-6DC8-3A1D-E0E5-E6F1B6E490E6}"/>
              </a:ext>
            </a:extLst>
          </p:cNvPr>
          <p:cNvSpPr/>
          <p:nvPr/>
        </p:nvSpPr>
        <p:spPr>
          <a:xfrm>
            <a:off x="8459783" y="3090438"/>
            <a:ext cx="38358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EC0D96C-CAF1-B91D-0AF9-53E4CE5410D2}"/>
              </a:ext>
            </a:extLst>
          </p:cNvPr>
          <p:cNvSpPr/>
          <p:nvPr/>
        </p:nvSpPr>
        <p:spPr>
          <a:xfrm>
            <a:off x="8459783" y="3520853"/>
            <a:ext cx="38358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2944EE7-BDF3-1C5E-026F-7D08986C553F}"/>
              </a:ext>
            </a:extLst>
          </p:cNvPr>
          <p:cNvSpPr/>
          <p:nvPr/>
        </p:nvSpPr>
        <p:spPr>
          <a:xfrm>
            <a:off x="8459783" y="3922685"/>
            <a:ext cx="38358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40773621-6530-FA54-4C12-294F91AB25ED}"/>
              </a:ext>
            </a:extLst>
          </p:cNvPr>
          <p:cNvSpPr/>
          <p:nvPr/>
        </p:nvSpPr>
        <p:spPr>
          <a:xfrm>
            <a:off x="8459783" y="4274140"/>
            <a:ext cx="38358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BB6B27F-0E04-BC39-BBC5-00DE43B603A4}"/>
              </a:ext>
            </a:extLst>
          </p:cNvPr>
          <p:cNvSpPr/>
          <p:nvPr/>
        </p:nvSpPr>
        <p:spPr>
          <a:xfrm>
            <a:off x="8459783" y="4620357"/>
            <a:ext cx="38358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C36EDDD-4524-15F2-FFD6-98D92067ED99}"/>
              </a:ext>
            </a:extLst>
          </p:cNvPr>
          <p:cNvSpPr txBox="1"/>
          <p:nvPr/>
        </p:nvSpPr>
        <p:spPr>
          <a:xfrm>
            <a:off x="8942765" y="3141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703B3CA-4A7C-E931-7399-2342BBBE0C52}"/>
              </a:ext>
            </a:extLst>
          </p:cNvPr>
          <p:cNvSpPr txBox="1"/>
          <p:nvPr/>
        </p:nvSpPr>
        <p:spPr>
          <a:xfrm>
            <a:off x="8942765" y="3541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BA2A611-A323-45FB-3DCA-8EDCF881CCC6}"/>
              </a:ext>
            </a:extLst>
          </p:cNvPr>
          <p:cNvSpPr txBox="1"/>
          <p:nvPr/>
        </p:nvSpPr>
        <p:spPr>
          <a:xfrm>
            <a:off x="8942765" y="3911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A3C8329-9AFE-BBC6-C96F-5721E0AAEF4E}"/>
              </a:ext>
            </a:extLst>
          </p:cNvPr>
          <p:cNvSpPr txBox="1"/>
          <p:nvPr/>
        </p:nvSpPr>
        <p:spPr>
          <a:xfrm>
            <a:off x="8942765" y="4292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911D5E6-1C21-53F5-EF84-47D39827DCCC}"/>
              </a:ext>
            </a:extLst>
          </p:cNvPr>
          <p:cNvSpPr txBox="1"/>
          <p:nvPr/>
        </p:nvSpPr>
        <p:spPr>
          <a:xfrm>
            <a:off x="8942765" y="467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F0A7D32-73F4-74AD-2F59-97D8622DADCA}"/>
              </a:ext>
            </a:extLst>
          </p:cNvPr>
          <p:cNvSpPr/>
          <p:nvPr/>
        </p:nvSpPr>
        <p:spPr>
          <a:xfrm>
            <a:off x="3990512" y="4051207"/>
            <a:ext cx="1890944" cy="674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Votou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75238CE-1379-A8AF-7DA1-63CEB5050FEA}"/>
              </a:ext>
            </a:extLst>
          </p:cNvPr>
          <p:cNvSpPr/>
          <p:nvPr/>
        </p:nvSpPr>
        <p:spPr>
          <a:xfrm>
            <a:off x="1853440" y="5663953"/>
            <a:ext cx="1222158" cy="674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Finalizar jogo</a:t>
            </a:r>
          </a:p>
        </p:txBody>
      </p:sp>
    </p:spTree>
    <p:extLst>
      <p:ext uri="{BB962C8B-B14F-4D97-AF65-F5344CB8AC3E}">
        <p14:creationId xmlns:p14="http://schemas.microsoft.com/office/powerpoint/2010/main" val="237177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F45EC-EF8E-47A8-23F9-F8564AF48354}"/>
              </a:ext>
            </a:extLst>
          </p:cNvPr>
          <p:cNvSpPr/>
          <p:nvPr/>
        </p:nvSpPr>
        <p:spPr>
          <a:xfrm>
            <a:off x="2565647" y="674703"/>
            <a:ext cx="6784020" cy="84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Espião descoberto!!!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06F95E-0BC9-E8F6-1D40-5686FAAC7799}"/>
              </a:ext>
            </a:extLst>
          </p:cNvPr>
          <p:cNvSpPr/>
          <p:nvPr/>
        </p:nvSpPr>
        <p:spPr>
          <a:xfrm>
            <a:off x="2565647" y="1766656"/>
            <a:ext cx="678402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7465427-0079-FD77-1307-632EBB1D9F08}"/>
              </a:ext>
            </a:extLst>
          </p:cNvPr>
          <p:cNvSpPr txBox="1"/>
          <p:nvPr/>
        </p:nvSpPr>
        <p:spPr>
          <a:xfrm>
            <a:off x="100335" y="133166"/>
            <a:ext cx="89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6.1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D72DD6D-7181-8A95-8D67-CFAE778F4F4C}"/>
              </a:ext>
            </a:extLst>
          </p:cNvPr>
          <p:cNvSpPr/>
          <p:nvPr/>
        </p:nvSpPr>
        <p:spPr>
          <a:xfrm>
            <a:off x="3195960" y="2405849"/>
            <a:ext cx="5462848" cy="2565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Onde você está?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F0A7D32-73F4-74AD-2F59-97D8622DADCA}"/>
              </a:ext>
            </a:extLst>
          </p:cNvPr>
          <p:cNvSpPr/>
          <p:nvPr/>
        </p:nvSpPr>
        <p:spPr>
          <a:xfrm>
            <a:off x="6487829" y="5273336"/>
            <a:ext cx="1890944" cy="674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Acertou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5C044A-647B-2AF5-7748-4D94A7564A3D}"/>
              </a:ext>
            </a:extLst>
          </p:cNvPr>
          <p:cNvSpPr/>
          <p:nvPr/>
        </p:nvSpPr>
        <p:spPr>
          <a:xfrm>
            <a:off x="3813229" y="5273336"/>
            <a:ext cx="1890944" cy="674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Errou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973D57-B361-A8B3-B630-C8F07541D3F1}"/>
              </a:ext>
            </a:extLst>
          </p:cNvPr>
          <p:cNvSpPr/>
          <p:nvPr/>
        </p:nvSpPr>
        <p:spPr>
          <a:xfrm>
            <a:off x="1853440" y="5663953"/>
            <a:ext cx="1222158" cy="674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Finalizar jogo</a:t>
            </a:r>
          </a:p>
        </p:txBody>
      </p:sp>
    </p:spTree>
    <p:extLst>
      <p:ext uri="{BB962C8B-B14F-4D97-AF65-F5344CB8AC3E}">
        <p14:creationId xmlns:p14="http://schemas.microsoft.com/office/powerpoint/2010/main" val="296341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F45EC-EF8E-47A8-23F9-F8564AF48354}"/>
              </a:ext>
            </a:extLst>
          </p:cNvPr>
          <p:cNvSpPr/>
          <p:nvPr/>
        </p:nvSpPr>
        <p:spPr>
          <a:xfrm>
            <a:off x="2565647" y="674703"/>
            <a:ext cx="6784020" cy="84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Eliminaram um personagem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06F95E-0BC9-E8F6-1D40-5686FAAC7799}"/>
              </a:ext>
            </a:extLst>
          </p:cNvPr>
          <p:cNvSpPr/>
          <p:nvPr/>
        </p:nvSpPr>
        <p:spPr>
          <a:xfrm>
            <a:off x="2565647" y="1766656"/>
            <a:ext cx="678402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7465427-0079-FD77-1307-632EBB1D9F08}"/>
              </a:ext>
            </a:extLst>
          </p:cNvPr>
          <p:cNvSpPr txBox="1"/>
          <p:nvPr/>
        </p:nvSpPr>
        <p:spPr>
          <a:xfrm>
            <a:off x="100335" y="133166"/>
            <a:ext cx="89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6.2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D72DD6D-7181-8A95-8D67-CFAE778F4F4C}"/>
              </a:ext>
            </a:extLst>
          </p:cNvPr>
          <p:cNvSpPr/>
          <p:nvPr/>
        </p:nvSpPr>
        <p:spPr>
          <a:xfrm>
            <a:off x="3195960" y="2405849"/>
            <a:ext cx="5462848" cy="2565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Vocês eliminaram o</a:t>
            </a:r>
          </a:p>
          <a:p>
            <a:pPr algn="ctr"/>
            <a:r>
              <a:rPr lang="pt-BR" dirty="0"/>
              <a:t>{</a:t>
            </a:r>
            <a:r>
              <a:rPr lang="pt-BR" dirty="0" err="1"/>
              <a:t>NomePersonagem</a:t>
            </a:r>
            <a:r>
              <a:rPr lang="pt-BR" dirty="0"/>
              <a:t>}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3040DA-BDA2-F9B0-D465-4F0A2CB11E3A}"/>
              </a:ext>
            </a:extLst>
          </p:cNvPr>
          <p:cNvSpPr/>
          <p:nvPr/>
        </p:nvSpPr>
        <p:spPr>
          <a:xfrm>
            <a:off x="6487829" y="5273336"/>
            <a:ext cx="1890944" cy="674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Continuar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FB07BDC-2AB6-C728-8DB6-88ABEDF697C3}"/>
              </a:ext>
            </a:extLst>
          </p:cNvPr>
          <p:cNvSpPr/>
          <p:nvPr/>
        </p:nvSpPr>
        <p:spPr>
          <a:xfrm>
            <a:off x="1853440" y="5663953"/>
            <a:ext cx="1222158" cy="674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Finalizar jogo</a:t>
            </a:r>
          </a:p>
        </p:txBody>
      </p:sp>
    </p:spTree>
    <p:extLst>
      <p:ext uri="{BB962C8B-B14F-4D97-AF65-F5344CB8AC3E}">
        <p14:creationId xmlns:p14="http://schemas.microsoft.com/office/powerpoint/2010/main" val="236589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F45EC-EF8E-47A8-23F9-F8564AF48354}"/>
              </a:ext>
            </a:extLst>
          </p:cNvPr>
          <p:cNvSpPr/>
          <p:nvPr/>
        </p:nvSpPr>
        <p:spPr>
          <a:xfrm>
            <a:off x="2565647" y="674703"/>
            <a:ext cx="6784020" cy="84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06F95E-0BC9-E8F6-1D40-5686FAAC7799}"/>
              </a:ext>
            </a:extLst>
          </p:cNvPr>
          <p:cNvSpPr/>
          <p:nvPr/>
        </p:nvSpPr>
        <p:spPr>
          <a:xfrm>
            <a:off x="2565647" y="1766656"/>
            <a:ext cx="678402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7465427-0079-FD77-1307-632EBB1D9F08}"/>
              </a:ext>
            </a:extLst>
          </p:cNvPr>
          <p:cNvSpPr txBox="1"/>
          <p:nvPr/>
        </p:nvSpPr>
        <p:spPr>
          <a:xfrm>
            <a:off x="100335" y="133166"/>
            <a:ext cx="72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7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D72DD6D-7181-8A95-8D67-CFAE778F4F4C}"/>
              </a:ext>
            </a:extLst>
          </p:cNvPr>
          <p:cNvSpPr/>
          <p:nvPr/>
        </p:nvSpPr>
        <p:spPr>
          <a:xfrm>
            <a:off x="3195960" y="2405849"/>
            <a:ext cx="5462848" cy="2565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{Dica do lugar}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{Restam: x espiões}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F0A7D32-73F4-74AD-2F59-97D8622DADCA}"/>
              </a:ext>
            </a:extLst>
          </p:cNvPr>
          <p:cNvSpPr/>
          <p:nvPr/>
        </p:nvSpPr>
        <p:spPr>
          <a:xfrm>
            <a:off x="7106936" y="5273336"/>
            <a:ext cx="1890944" cy="674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Próxima rodada!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DB2FB91-C5AF-9185-F998-1710950573DB}"/>
              </a:ext>
            </a:extLst>
          </p:cNvPr>
          <p:cNvSpPr/>
          <p:nvPr/>
        </p:nvSpPr>
        <p:spPr>
          <a:xfrm>
            <a:off x="1853440" y="5663953"/>
            <a:ext cx="1222158" cy="6747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Finalizar jogo</a:t>
            </a:r>
          </a:p>
        </p:txBody>
      </p:sp>
    </p:spTree>
    <p:extLst>
      <p:ext uri="{BB962C8B-B14F-4D97-AF65-F5344CB8AC3E}">
        <p14:creationId xmlns:p14="http://schemas.microsoft.com/office/powerpoint/2010/main" val="532923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194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Akamine</dc:creator>
  <cp:lastModifiedBy>Fernando Akamine</cp:lastModifiedBy>
  <cp:revision>2</cp:revision>
  <dcterms:created xsi:type="dcterms:W3CDTF">2022-07-27T23:58:38Z</dcterms:created>
  <dcterms:modified xsi:type="dcterms:W3CDTF">2022-08-10T18:18:11Z</dcterms:modified>
</cp:coreProperties>
</file>