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A724-61CD-4998-B83A-2C6EF3AE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1200" dirty="0"/>
              <a:t>VISITOR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45600-8769-479F-B3A6-AADEA801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Padrão de projeto</a:t>
            </a:r>
          </a:p>
        </p:txBody>
      </p:sp>
    </p:spTree>
    <p:extLst>
      <p:ext uri="{BB962C8B-B14F-4D97-AF65-F5344CB8AC3E}">
        <p14:creationId xmlns:p14="http://schemas.microsoft.com/office/powerpoint/2010/main" val="245772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3721-D77E-411C-8DA0-61813C1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Padrões GOF Comportamentais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9564-4619-4838-8FEE-891F04F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Mostram o processo de comunicação entre</a:t>
            </a:r>
            <a:br>
              <a:rPr lang="pt-BR" sz="3200" dirty="0"/>
            </a:br>
            <a:r>
              <a:rPr lang="pt-BR" sz="3200" dirty="0"/>
              <a:t> os objetos e classes.</a:t>
            </a:r>
          </a:p>
          <a:p>
            <a:r>
              <a:rPr lang="pt-BR" sz="3200" dirty="0"/>
              <a:t> Buscam um baixo acoplamento apesar</a:t>
            </a:r>
            <a:br>
              <a:rPr lang="pt-BR" sz="3200" dirty="0"/>
            </a:br>
            <a:r>
              <a:rPr lang="pt-BR" sz="3200" dirty="0"/>
              <a:t> da comunicação entre os objetos.</a:t>
            </a:r>
          </a:p>
          <a:p>
            <a:r>
              <a:rPr lang="pt-BR" sz="3200" dirty="0"/>
              <a:t> Distribuem as responsabilidades entre os </a:t>
            </a:r>
            <a:br>
              <a:rPr lang="pt-BR" sz="3200" dirty="0"/>
            </a:br>
            <a:r>
              <a:rPr lang="pt-BR" sz="3200" dirty="0"/>
              <a:t> elementos</a:t>
            </a:r>
          </a:p>
          <a:p>
            <a:endParaRPr lang="pt-BR" sz="3200" dirty="0"/>
          </a:p>
        </p:txBody>
      </p:sp>
      <p:pic>
        <p:nvPicPr>
          <p:cNvPr id="1026" name="Picture 2" descr="behavior, marketing, personalization, selection, target, tracking, user icon">
            <a:extLst>
              <a:ext uri="{FF2B5EF4-FFF2-40B4-BE49-F238E27FC236}">
                <a16:creationId xmlns:a16="http://schemas.microsoft.com/office/drawing/2014/main" id="{D83B666D-2C30-4F81-9EB5-1056956E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40" y="2492828"/>
            <a:ext cx="2307771" cy="23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8E93-E44A-4AEE-A5F9-5299C7B1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PADRÃO VISITOR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AB311-C9C8-4070-A872-C0527A99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Permite definir uma nova operação sem mudar as </a:t>
            </a:r>
            <a:br>
              <a:rPr lang="pt-BR" sz="3200" dirty="0"/>
            </a:br>
            <a:r>
              <a:rPr lang="pt-BR" sz="3200" dirty="0"/>
              <a:t>classes dos elementos.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3200" dirty="0"/>
              <a:t> Implementa </a:t>
            </a:r>
            <a:r>
              <a:rPr lang="pt-BR" sz="3200"/>
              <a:t>uma interface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9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C89-ECF8-430E-831C-B49A637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D011F-8EE7-4864-B9B7-CE211C2A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3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A3CD1-562E-4148-9BC9-C274195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2D8A7-CBB6-4408-BF17-D3BDF92D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1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</TotalTime>
  <Words>25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VISITOR</vt:lpstr>
      <vt:lpstr>Padrões GOF Comportamentais</vt:lpstr>
      <vt:lpstr>PADRÃO VISITOR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</dc:title>
  <dc:creator>Felipe Oliveira</dc:creator>
  <cp:lastModifiedBy>Felipe Oliveira</cp:lastModifiedBy>
  <cp:revision>13</cp:revision>
  <dcterms:created xsi:type="dcterms:W3CDTF">2019-09-11T03:20:00Z</dcterms:created>
  <dcterms:modified xsi:type="dcterms:W3CDTF">2019-09-11T03:48:49Z</dcterms:modified>
</cp:coreProperties>
</file>