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Harlow Solid Italic" panose="04030604020F02020D02" pitchFamily="82" charset="0"/>
      <p:italic r:id="rId12"/>
    </p:embeddedFont>
    <p:embeddedFont>
      <p:font typeface="Sora" pitchFamily="2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jM6XsL1lnGos3NfLVNiQ2SlyDv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EE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0A26C4C-85B0-7061-0A07-AE04E8BDE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9046" y="0"/>
            <a:ext cx="813907" cy="813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8522895-BA35-E122-DFE1-4D6BB687B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3353" y="719913"/>
            <a:ext cx="10596503" cy="596053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7389055" y="1027154"/>
            <a:ext cx="280481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INTEGRANTES</a:t>
            </a:r>
            <a:endParaRPr/>
          </a:p>
        </p:txBody>
      </p:sp>
      <p:sp>
        <p:nvSpPr>
          <p:cNvPr id="94" name="Google Shape;94;p2"/>
          <p:cNvSpPr txBox="1"/>
          <p:nvPr/>
        </p:nvSpPr>
        <p:spPr>
          <a:xfrm>
            <a:off x="6781801" y="2895602"/>
            <a:ext cx="6688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DFBF"/>
                </a:solidFill>
                <a:latin typeface="Sora"/>
                <a:ea typeface="Sora"/>
                <a:cs typeface="Sora"/>
                <a:sym typeface="Sora"/>
              </a:rPr>
              <a:t>Ana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8297333" y="2910207"/>
            <a:ext cx="12361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DFBF"/>
                </a:solidFill>
                <a:latin typeface="Sora"/>
                <a:ea typeface="Sora"/>
                <a:cs typeface="Sora"/>
                <a:sym typeface="Sora"/>
              </a:rPr>
              <a:t>Felipe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7592540" y="4774646"/>
            <a:ext cx="11176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DFBF"/>
                </a:solidFill>
                <a:latin typeface="Sora"/>
                <a:ea typeface="Sora"/>
                <a:cs typeface="Sora"/>
                <a:sym typeface="Sora"/>
              </a:rPr>
              <a:t>Kaio</a:t>
            </a:r>
            <a:endParaRPr sz="1800">
              <a:solidFill>
                <a:srgbClr val="00DFB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9862255" y="2889338"/>
            <a:ext cx="11176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DFBF"/>
                </a:solidFill>
                <a:latin typeface="Sora"/>
                <a:ea typeface="Sora"/>
                <a:cs typeface="Sora"/>
                <a:sym typeface="Sora"/>
              </a:rPr>
              <a:t>Tiago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8987364" y="4774646"/>
            <a:ext cx="21082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DFBF"/>
                </a:solidFill>
                <a:latin typeface="Sora"/>
                <a:ea typeface="Sora"/>
                <a:cs typeface="Sora"/>
                <a:sym typeface="Sora"/>
              </a:rPr>
              <a:t>Fernando</a:t>
            </a:r>
            <a:endParaRPr/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60173" y="2268587"/>
            <a:ext cx="512121" cy="512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54081" y="2268587"/>
            <a:ext cx="512121" cy="512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99717" y="2268587"/>
            <a:ext cx="512121" cy="512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64505" y="4149670"/>
            <a:ext cx="512121" cy="512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24733" y="4152731"/>
            <a:ext cx="512121" cy="512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85;p1">
            <a:extLst>
              <a:ext uri="{FF2B5EF4-FFF2-40B4-BE49-F238E27FC236}">
                <a16:creationId xmlns:a16="http://schemas.microsoft.com/office/drawing/2014/main" id="{AEA91FF9-D988-4060-E6D5-BE56A31A4B0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89046" y="0"/>
            <a:ext cx="813907" cy="813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10" name="Google Shape;11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82093" y="506"/>
            <a:ext cx="813907" cy="813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18;p4">
            <a:extLst>
              <a:ext uri="{FF2B5EF4-FFF2-40B4-BE49-F238E27FC236}">
                <a16:creationId xmlns:a16="http://schemas.microsoft.com/office/drawing/2014/main" id="{824883EF-31A2-9B22-ED15-AE66E823D9E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19;p4">
            <a:extLst>
              <a:ext uri="{FF2B5EF4-FFF2-40B4-BE49-F238E27FC236}">
                <a16:creationId xmlns:a16="http://schemas.microsoft.com/office/drawing/2014/main" id="{1D66A939-5368-A7D8-CDC6-8FDA5A8802B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82093" y="506"/>
            <a:ext cx="813907" cy="81390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1;p4">
            <a:extLst>
              <a:ext uri="{FF2B5EF4-FFF2-40B4-BE49-F238E27FC236}">
                <a16:creationId xmlns:a16="http://schemas.microsoft.com/office/drawing/2014/main" id="{25CE7A0D-8E8A-4B81-F875-919D18398AC2}"/>
              </a:ext>
            </a:extLst>
          </p:cNvPr>
          <p:cNvSpPr txBox="1"/>
          <p:nvPr/>
        </p:nvSpPr>
        <p:spPr>
          <a:xfrm>
            <a:off x="6012117" y="1729245"/>
            <a:ext cx="5052419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Sistema de gerenciamento</a:t>
            </a:r>
            <a:endParaRPr dirty="0"/>
          </a:p>
        </p:txBody>
      </p:sp>
      <p:sp>
        <p:nvSpPr>
          <p:cNvPr id="5" name="Google Shape;123;p4">
            <a:extLst>
              <a:ext uri="{FF2B5EF4-FFF2-40B4-BE49-F238E27FC236}">
                <a16:creationId xmlns:a16="http://schemas.microsoft.com/office/drawing/2014/main" id="{2808C037-DD67-392C-24C4-8CD8B3629B50}"/>
              </a:ext>
            </a:extLst>
          </p:cNvPr>
          <p:cNvSpPr txBox="1"/>
          <p:nvPr/>
        </p:nvSpPr>
        <p:spPr>
          <a:xfrm>
            <a:off x="8443897" y="3241238"/>
            <a:ext cx="28532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00DFBF"/>
                </a:solidFill>
                <a:latin typeface="Sora"/>
                <a:ea typeface="Sora"/>
                <a:cs typeface="Sora"/>
                <a:sym typeface="Sora"/>
              </a:rPr>
              <a:t>Processo de compra;</a:t>
            </a:r>
            <a:endParaRPr dirty="0"/>
          </a:p>
        </p:txBody>
      </p:sp>
      <p:sp>
        <p:nvSpPr>
          <p:cNvPr id="7" name="Google Shape;123;p4">
            <a:extLst>
              <a:ext uri="{FF2B5EF4-FFF2-40B4-BE49-F238E27FC236}">
                <a16:creationId xmlns:a16="http://schemas.microsoft.com/office/drawing/2014/main" id="{F2BF80AC-1056-F752-987E-EABE1CCC7333}"/>
              </a:ext>
            </a:extLst>
          </p:cNvPr>
          <p:cNvSpPr txBox="1"/>
          <p:nvPr/>
        </p:nvSpPr>
        <p:spPr>
          <a:xfrm>
            <a:off x="8612571" y="3610570"/>
            <a:ext cx="28532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00DFBF"/>
                </a:solidFill>
                <a:latin typeface="Sora"/>
                <a:ea typeface="Sora"/>
                <a:cs typeface="Sora"/>
                <a:sym typeface="Sora"/>
              </a:rPr>
              <a:t>Processo de Venda;</a:t>
            </a:r>
            <a:endParaRPr dirty="0"/>
          </a:p>
        </p:txBody>
      </p:sp>
      <p:sp>
        <p:nvSpPr>
          <p:cNvPr id="8" name="Google Shape;123;p4">
            <a:extLst>
              <a:ext uri="{FF2B5EF4-FFF2-40B4-BE49-F238E27FC236}">
                <a16:creationId xmlns:a16="http://schemas.microsoft.com/office/drawing/2014/main" id="{F7882FFC-0E47-6C0E-527F-C8C1117EF48E}"/>
              </a:ext>
            </a:extLst>
          </p:cNvPr>
          <p:cNvSpPr txBox="1"/>
          <p:nvPr/>
        </p:nvSpPr>
        <p:spPr>
          <a:xfrm>
            <a:off x="8399506" y="3980056"/>
            <a:ext cx="28532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00DFBF"/>
                </a:solidFill>
                <a:latin typeface="Sora"/>
                <a:ea typeface="Sora"/>
                <a:cs typeface="Sora"/>
                <a:sym typeface="Sora"/>
              </a:rPr>
              <a:t>Processo de estoque;</a:t>
            </a:r>
            <a:endParaRPr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8D1914D-55A5-E7A3-1D33-A9C5BCFD1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59" y="906465"/>
            <a:ext cx="7133044" cy="4669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82093" y="506"/>
            <a:ext cx="813907" cy="813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681711" y="814413"/>
            <a:ext cx="5546100" cy="53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 txBox="1"/>
          <p:nvPr/>
        </p:nvSpPr>
        <p:spPr>
          <a:xfrm>
            <a:off x="7776902" y="2142818"/>
            <a:ext cx="505241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chemeClr val="lt1"/>
                </a:solidFill>
                <a:latin typeface="Sora"/>
                <a:cs typeface="Sora"/>
                <a:sym typeface="Sora"/>
              </a:rPr>
              <a:t>Público-Alvo</a:t>
            </a:r>
            <a:endParaRPr dirty="0"/>
          </a:p>
        </p:txBody>
      </p:sp>
      <p:sp>
        <p:nvSpPr>
          <p:cNvPr id="123" name="Google Shape;123;p4"/>
          <p:cNvSpPr txBox="1"/>
          <p:nvPr/>
        </p:nvSpPr>
        <p:spPr>
          <a:xfrm>
            <a:off x="8435019" y="3241238"/>
            <a:ext cx="28532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00DFBF"/>
                </a:solidFill>
                <a:latin typeface="Sora"/>
                <a:ea typeface="Sora"/>
                <a:cs typeface="Sora"/>
                <a:sym typeface="Sora"/>
              </a:rPr>
              <a:t>Pequenos negócios;</a:t>
            </a:r>
            <a:endParaRPr dirty="0"/>
          </a:p>
        </p:txBody>
      </p:sp>
      <p:sp>
        <p:nvSpPr>
          <p:cNvPr id="124" name="Google Shape;124;p4"/>
          <p:cNvSpPr txBox="1"/>
          <p:nvPr/>
        </p:nvSpPr>
        <p:spPr>
          <a:xfrm>
            <a:off x="8435019" y="3638721"/>
            <a:ext cx="2497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00DFBF"/>
                </a:solidFill>
                <a:latin typeface="Sora"/>
                <a:ea typeface="Sora"/>
                <a:cs typeface="Sora"/>
                <a:sym typeface="Sora"/>
              </a:rPr>
              <a:t>Todas áreas;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3" grpId="0"/>
      <p:bldP spid="1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F160963-9DA6-7B25-DFE9-09DF04510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oogle Shape;85;p1">
            <a:extLst>
              <a:ext uri="{FF2B5EF4-FFF2-40B4-BE49-F238E27FC236}">
                <a16:creationId xmlns:a16="http://schemas.microsoft.com/office/drawing/2014/main" id="{A30AF317-1ED9-3207-B31D-ECB476A61D5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9046" y="0"/>
            <a:ext cx="813907" cy="81390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98C245-102B-5B49-A9CB-1F54ACC260A0}"/>
              </a:ext>
            </a:extLst>
          </p:cNvPr>
          <p:cNvSpPr txBox="1"/>
          <p:nvPr/>
        </p:nvSpPr>
        <p:spPr>
          <a:xfrm>
            <a:off x="5021801" y="4350058"/>
            <a:ext cx="2148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4BEEDF"/>
                </a:solidFill>
                <a:latin typeface="Harlow Solid Italic" panose="04030604020F02020D02" pitchFamily="82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87812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C41054EEB99C54898B0C2AD6FF474EF" ma:contentTypeVersion="7" ma:contentTypeDescription="Crie um novo documento." ma:contentTypeScope="" ma:versionID="effd2fbbe9da70717a21528b6f33e94b">
  <xsd:schema xmlns:xsd="http://www.w3.org/2001/XMLSchema" xmlns:xs="http://www.w3.org/2001/XMLSchema" xmlns:p="http://schemas.microsoft.com/office/2006/metadata/properties" xmlns:ns2="1ca3e702-c65d-4df9-800f-0e12350bb3c3" xmlns:ns3="ff7e4212-e67e-4443-804d-fd00fbca7ebf" targetNamespace="http://schemas.microsoft.com/office/2006/metadata/properties" ma:root="true" ma:fieldsID="ef5eb36865749e1b12cfff08ba406c0f" ns2:_="" ns3:_="">
    <xsd:import namespace="1ca3e702-c65d-4df9-800f-0e12350bb3c3"/>
    <xsd:import namespace="ff7e4212-e67e-4443-804d-fd00fbca7e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a3e702-c65d-4df9-800f-0e12350bb3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3714fbfa-5ced-4307-b76a-786f22ad6a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7e4212-e67e-4443-804d-fd00fbca7ebf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05af47d2-a96c-4ec2-906d-43b569ef7c9f}" ma:internalName="TaxCatchAll" ma:showField="CatchAllData" ma:web="ff7e4212-e67e-4443-804d-fd00fbca7eb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EC8B70-4E0C-4A70-98BF-7633AE5DF92B}"/>
</file>

<file path=customXml/itemProps2.xml><?xml version="1.0" encoding="utf-8"?>
<ds:datastoreItem xmlns:ds="http://schemas.openxmlformats.org/officeDocument/2006/customXml" ds:itemID="{545A8426-DE2C-4BAA-AE47-4F7A44758171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14</Paragraphs>
  <Slides>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Calibri</vt:lpstr>
      <vt:lpstr>Sora</vt:lpstr>
      <vt:lpstr>Arial</vt:lpstr>
      <vt:lpstr>Harlow Solid Italic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</dc:creator>
  <cp:lastModifiedBy>Fernando Lopes Marcos</cp:lastModifiedBy>
  <cp:revision>1</cp:revision>
  <dcterms:created xsi:type="dcterms:W3CDTF">2023-02-28T00:33:59Z</dcterms:created>
  <dcterms:modified xsi:type="dcterms:W3CDTF">2023-05-30T16:02:18Z</dcterms:modified>
</cp:coreProperties>
</file>