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0" r:id="rId8"/>
    <p:sldId id="268" r:id="rId9"/>
    <p:sldId id="269" r:id="rId10"/>
    <p:sldId id="263" r:id="rId11"/>
    <p:sldId id="261" r:id="rId12"/>
    <p:sldId id="264" r:id="rId13"/>
    <p:sldId id="265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outlineViewPr>
    <p:cViewPr>
      <p:scale>
        <a:sx n="33" d="100"/>
        <a:sy n="33" d="100"/>
      </p:scale>
      <p:origin x="0" y="-5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78551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55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6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25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346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99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96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1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72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24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15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84F713-A2C0-4D4A-BA27-2649FB3BBFA5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DF9ADE-32A8-481B-8BF1-7B86C9C5B74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4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 smtClean="0"/>
              <a:t>LABORATORIO 2 Autónomo - BOOTSTRAP</a:t>
            </a:r>
            <a:endParaRPr lang="es-E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5" y="4384647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b="1" dirty="0" smtClean="0"/>
              <a:t>Alumno:</a:t>
            </a:r>
            <a:r>
              <a:rPr lang="es-ES" dirty="0" smtClean="0"/>
              <a:t> Felipe Castillo B.</a:t>
            </a:r>
          </a:p>
          <a:p>
            <a:pPr algn="l"/>
            <a:r>
              <a:rPr lang="es-ES" b="1" dirty="0" smtClean="0"/>
              <a:t>Docente: </a:t>
            </a:r>
            <a:r>
              <a:rPr lang="es-ES" dirty="0" smtClean="0"/>
              <a:t>Edgardo Cayo M.</a:t>
            </a:r>
          </a:p>
          <a:p>
            <a:pPr algn="l"/>
            <a:r>
              <a:rPr lang="es-ES" b="1" dirty="0" smtClean="0"/>
              <a:t>Módulo: </a:t>
            </a:r>
            <a:r>
              <a:rPr lang="es-ES" dirty="0" smtClean="0"/>
              <a:t>Tecnologías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8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1485900"/>
          </a:xfrm>
        </p:spPr>
        <p:txBody>
          <a:bodyPr/>
          <a:lstStyle/>
          <a:p>
            <a:r>
              <a:rPr lang="es-ES" dirty="0" smtClean="0"/>
              <a:t>Ventajas y Desventajas Descargar </a:t>
            </a:r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Ventajas:</a:t>
            </a:r>
            <a:r>
              <a:rPr lang="es-ES" dirty="0" smtClean="0"/>
              <a:t>	- El </a:t>
            </a:r>
            <a:r>
              <a:rPr lang="es-ES" b="1" dirty="0"/>
              <a:t>F</a:t>
            </a:r>
            <a:r>
              <a:rPr lang="es-ES" b="1" dirty="0" smtClean="0"/>
              <a:t>ramework</a:t>
            </a:r>
            <a:r>
              <a:rPr lang="es-ES" dirty="0" smtClean="0"/>
              <a:t> no depende de los servidores de </a:t>
            </a:r>
            <a:r>
              <a:rPr lang="es-ES" b="1" dirty="0" err="1" smtClean="0"/>
              <a:t>Bootstrap</a:t>
            </a:r>
            <a:r>
              <a:rPr lang="es-ES" dirty="0" smtClean="0"/>
              <a:t> ya que 			estos se guardan localmente.</a:t>
            </a:r>
            <a:br>
              <a:rPr lang="es-ES" dirty="0" smtClean="0"/>
            </a:br>
            <a:r>
              <a:rPr lang="es-ES" dirty="0" smtClean="0"/>
              <a:t>		</a:t>
            </a:r>
            <a:r>
              <a:rPr lang="es-ES" i="0" dirty="0" smtClean="0"/>
              <a:t>- No requiere que permanezcamos conectados a </a:t>
            </a:r>
            <a:r>
              <a:rPr lang="es-ES" b="1" i="0" dirty="0" smtClean="0"/>
              <a:t>Internet</a:t>
            </a:r>
            <a:r>
              <a:rPr lang="es-ES" i="0" dirty="0" smtClean="0"/>
              <a:t>.</a:t>
            </a:r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  <a:p>
            <a:r>
              <a:rPr lang="es-ES" b="1" i="0" dirty="0" smtClean="0"/>
              <a:t>Desventajas:	</a:t>
            </a:r>
            <a:r>
              <a:rPr lang="es-ES" i="0" dirty="0" smtClean="0"/>
              <a:t>- Instalación un poco más lenta.</a:t>
            </a:r>
          </a:p>
        </p:txBody>
      </p:sp>
      <p:pic>
        <p:nvPicPr>
          <p:cNvPr id="4" name="Picture 6" descr="ticket verde png - Clip 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32" y="5411660"/>
            <a:ext cx="1140080" cy="11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X Rojo Marca - Gráficos vectoriales gratis en Pixabay -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210" y="5411660"/>
            <a:ext cx="1140080" cy="11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otstrap Logo PNG Vector (EPS)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63" y="4827888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ootstrap Logo PNG Vector (EPS)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554" y="4827888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¿Cual método de instalación elegir?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CDN:</a:t>
            </a:r>
            <a:r>
              <a:rPr lang="es-ES" dirty="0" smtClean="0"/>
              <a:t> Se podría implementar </a:t>
            </a:r>
            <a:r>
              <a:rPr lang="es-ES" b="1" dirty="0" err="1" smtClean="0"/>
              <a:t>Bootstrap</a:t>
            </a:r>
            <a:r>
              <a:rPr lang="es-ES" dirty="0" smtClean="0"/>
              <a:t> en cualquier proyecto que se necesite siempre y cuando este tenga la posibilidad de conectarse a </a:t>
            </a:r>
            <a:r>
              <a:rPr lang="es-ES" b="1" dirty="0" smtClean="0"/>
              <a:t>Internet</a:t>
            </a:r>
            <a:r>
              <a:rPr lang="es-ES" dirty="0" smtClean="0"/>
              <a:t>, ya que esa es la principal desventaja que tiene la implementación de este </a:t>
            </a:r>
            <a:r>
              <a:rPr lang="es-ES" b="1" dirty="0" smtClean="0"/>
              <a:t>Framework</a:t>
            </a:r>
            <a:r>
              <a:rPr lang="es-ES" dirty="0" smtClean="0"/>
              <a:t> mediante este método.</a:t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Descargar </a:t>
            </a:r>
            <a:r>
              <a:rPr lang="es-ES" b="1" dirty="0" err="1" smtClean="0"/>
              <a:t>Bootstrap</a:t>
            </a:r>
            <a:r>
              <a:rPr lang="es-ES" b="1" dirty="0" smtClean="0"/>
              <a:t>: </a:t>
            </a:r>
            <a:r>
              <a:rPr lang="es-ES" dirty="0" smtClean="0"/>
              <a:t>Igual que el método anterior, se podría implementar en cualquier proyecto en el que se requiera </a:t>
            </a:r>
            <a:r>
              <a:rPr lang="es-ES" b="1" dirty="0" err="1" smtClean="0"/>
              <a:t>Bootstrap</a:t>
            </a:r>
            <a:r>
              <a:rPr lang="es-ES" dirty="0" smtClean="0"/>
              <a:t>, pero, este tipo de implementación es perfecta para aquellas aplicaciones que no tengan acceso a Internet, es decir, aplicaciones y/o proyectos que funcionen de manera </a:t>
            </a:r>
            <a:r>
              <a:rPr lang="es-ES" b="1" dirty="0" smtClean="0"/>
              <a:t>Offline</a:t>
            </a:r>
            <a:r>
              <a:rPr lang="es-ES" dirty="0" smtClean="0"/>
              <a:t> y local.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38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241" y="5075585"/>
            <a:ext cx="3986041" cy="15836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10" y="3357201"/>
            <a:ext cx="4633983" cy="32904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242" y="3356003"/>
            <a:ext cx="3986041" cy="14063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se utiliza </a:t>
            </a:r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Bootstrap</a:t>
            </a:r>
            <a:r>
              <a:rPr lang="es-ES" dirty="0" smtClean="0"/>
              <a:t> aplica los estilos predefinidos gracias a las </a:t>
            </a:r>
            <a:r>
              <a:rPr lang="es-ES" b="1" dirty="0" smtClean="0"/>
              <a:t>“clases”</a:t>
            </a:r>
            <a:r>
              <a:rPr lang="es-ES" dirty="0" smtClean="0"/>
              <a:t>, al poner una o 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b="1" dirty="0" smtClean="0"/>
              <a:t>“clases” </a:t>
            </a:r>
            <a:r>
              <a:rPr lang="es-ES" dirty="0" smtClean="0"/>
              <a:t>de </a:t>
            </a:r>
            <a:r>
              <a:rPr lang="es-ES" b="1" dirty="0" err="1" smtClean="0"/>
              <a:t>Bootstrap</a:t>
            </a:r>
            <a:r>
              <a:rPr lang="es-ES" dirty="0" smtClean="0"/>
              <a:t> dentro de alguna etiqueta </a:t>
            </a:r>
            <a:r>
              <a:rPr lang="es-ES" b="1" dirty="0" smtClean="0"/>
              <a:t>HTML</a:t>
            </a:r>
            <a:r>
              <a:rPr lang="es-ES" dirty="0" smtClean="0"/>
              <a:t>, esta adoptara las propiedades de dicha </a:t>
            </a:r>
            <a:r>
              <a:rPr lang="es-ES" b="1" dirty="0" smtClean="0"/>
              <a:t>“clase”</a:t>
            </a:r>
            <a:r>
              <a:rPr lang="es-ES" dirty="0" smtClean="0"/>
              <a:t>.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1804084" y="3540125"/>
            <a:ext cx="1793191" cy="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1950134" y="3622675"/>
            <a:ext cx="853391" cy="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950134" y="3712493"/>
            <a:ext cx="750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43809" y="3800168"/>
            <a:ext cx="7454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2143809" y="3890806"/>
            <a:ext cx="95816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864971" y="3513267"/>
            <a:ext cx="939113" cy="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136822" y="3859155"/>
            <a:ext cx="939113" cy="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3" y="3159107"/>
            <a:ext cx="7581873" cy="34609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visuales de </a:t>
            </a:r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continuación se mostrara un ejemplo de </a:t>
            </a:r>
            <a:r>
              <a:rPr lang="es-ES" b="1" dirty="0" smtClean="0"/>
              <a:t>código</a:t>
            </a:r>
            <a:r>
              <a:rPr lang="es-ES" dirty="0" smtClean="0"/>
              <a:t> y </a:t>
            </a:r>
            <a:r>
              <a:rPr lang="es-ES" b="1" dirty="0" err="1" smtClean="0"/>
              <a:t>renderizado</a:t>
            </a:r>
            <a:r>
              <a:rPr lang="es-ES" dirty="0" smtClean="0"/>
              <a:t> de una </a:t>
            </a:r>
            <a:r>
              <a:rPr lang="es-ES" b="1" dirty="0" smtClean="0"/>
              <a:t>“barra de navegación” </a:t>
            </a:r>
            <a:r>
              <a:rPr lang="es-ES" dirty="0" smtClean="0"/>
              <a:t>junto a un pequeño </a:t>
            </a:r>
            <a:r>
              <a:rPr lang="es-ES" b="1" dirty="0" smtClean="0"/>
              <a:t>“formulario”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051588" y="4135395"/>
            <a:ext cx="321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BARRA DE NAVEGACIÓN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2" y="0"/>
            <a:ext cx="8729018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574" y="1167592"/>
            <a:ext cx="5053426" cy="54897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362" y="3752417"/>
            <a:ext cx="4572638" cy="3105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966" y="0"/>
            <a:ext cx="3228034" cy="258668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10399" y="1108674"/>
            <a:ext cx="321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FORMULARIO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90767" y="1276864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PAGÍNA RENDERIZADA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454" y="2605216"/>
            <a:ext cx="11483545" cy="1485900"/>
          </a:xfrm>
        </p:spPr>
        <p:txBody>
          <a:bodyPr anchor="ctr"/>
          <a:lstStyle/>
          <a:p>
            <a:pPr algn="ctr"/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POR SU ATENCIÓN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29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bre pensando - Iconos gratis de perso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23" y="4316626"/>
            <a:ext cx="2382794" cy="238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 Logo PNG Vector (EPS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58" y="4841788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Bootstrap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Bootstrap</a:t>
            </a:r>
            <a:r>
              <a:rPr lang="es-ES" dirty="0" smtClean="0"/>
              <a:t> es un popular marco de diseño (</a:t>
            </a:r>
            <a:r>
              <a:rPr lang="es-ES" b="1" dirty="0"/>
              <a:t>F</a:t>
            </a:r>
            <a:r>
              <a:rPr lang="es-ES" b="1" dirty="0" smtClean="0"/>
              <a:t>ramework</a:t>
            </a:r>
            <a:r>
              <a:rPr lang="es-ES" dirty="0" smtClean="0"/>
              <a:t>) de CSS y de código abierto, se utiliza principalmente para la creación rápida y sencilla de sitios web y aplicaciones web.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Fue desarrollado por </a:t>
            </a:r>
            <a:r>
              <a:rPr lang="es-ES" dirty="0" err="1" smtClean="0"/>
              <a:t>Twitter</a:t>
            </a:r>
            <a:r>
              <a:rPr lang="es-ES" dirty="0" smtClean="0"/>
              <a:t> y proporciona herramientas y estilos predefinidos para agilizar el proceso del desarrollo web.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Principales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Sistema de Rejilla (</a:t>
            </a:r>
            <a:r>
              <a:rPr lang="es-ES" b="1" dirty="0" err="1" smtClean="0"/>
              <a:t>Grid</a:t>
            </a:r>
            <a:r>
              <a:rPr lang="es-ES" dirty="0" smtClean="0"/>
              <a:t>), ofrece flexibilidad, adaptabilidad y diseño responsivo.</a:t>
            </a:r>
          </a:p>
          <a:p>
            <a:r>
              <a:rPr lang="es-ES" dirty="0" smtClean="0"/>
              <a:t>Componentes listos para utilizar (botones, interfaces, </a:t>
            </a:r>
            <a:r>
              <a:rPr lang="es-ES" dirty="0" err="1" smtClean="0"/>
              <a:t>navbar</a:t>
            </a:r>
            <a:r>
              <a:rPr lang="es-ES" dirty="0" smtClean="0"/>
              <a:t>, entre otros).</a:t>
            </a:r>
          </a:p>
          <a:p>
            <a:r>
              <a:rPr lang="es-ES" dirty="0" smtClean="0"/>
              <a:t>Estilos prediseñados. Esto ahorra tiempo en el desarrollo.</a:t>
            </a:r>
          </a:p>
          <a:p>
            <a:r>
              <a:rPr lang="es-ES" dirty="0" smtClean="0"/>
              <a:t>JavaScript integrado. Incluye bibliotecas de JavaScript como </a:t>
            </a:r>
            <a:r>
              <a:rPr lang="es-ES" dirty="0" err="1" smtClean="0"/>
              <a:t>jQuery</a:t>
            </a:r>
            <a:r>
              <a:rPr lang="es-ES" dirty="0" smtClean="0"/>
              <a:t> (en versiones modernas ya no se utiliza) y </a:t>
            </a:r>
            <a:r>
              <a:rPr lang="es-ES" dirty="0" err="1" smtClean="0"/>
              <a:t>plugins</a:t>
            </a:r>
            <a:r>
              <a:rPr lang="es-ES" dirty="0" smtClean="0"/>
              <a:t>, esto permite tener funcionalidades interactivas, posibilitando que los elementos de una página sean dinámicos.</a:t>
            </a:r>
          </a:p>
          <a:p>
            <a:r>
              <a:rPr lang="es-ES" dirty="0" smtClean="0"/>
              <a:t>Compatibilidad con Navegadores. </a:t>
            </a:r>
            <a:r>
              <a:rPr lang="es-ES" b="1" dirty="0" err="1" smtClean="0"/>
              <a:t>Bootstrap</a:t>
            </a:r>
            <a:r>
              <a:rPr lang="es-ES" dirty="0" smtClean="0"/>
              <a:t> se caracteriza por ser compatible con la mayoría de los navegadores existentes.</a:t>
            </a:r>
          </a:p>
          <a:p>
            <a:r>
              <a:rPr lang="es-ES" dirty="0" smtClean="0"/>
              <a:t>Personalización. Aunque ofrezca estilos ya preexistentes, </a:t>
            </a:r>
            <a:r>
              <a:rPr lang="es-ES" b="1" dirty="0" err="1" smtClean="0"/>
              <a:t>Bootstrap</a:t>
            </a:r>
            <a:r>
              <a:rPr lang="es-ES" dirty="0" smtClean="0"/>
              <a:t> deja modificar y anular los estilos para adaptarse a las necesidades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1389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30110"/>
          </a:xfrm>
        </p:spPr>
        <p:txBody>
          <a:bodyPr>
            <a:normAutofit/>
          </a:bodyPr>
          <a:lstStyle/>
          <a:p>
            <a:r>
              <a:rPr lang="es-ES" dirty="0" smtClean="0"/>
              <a:t>Existen dos formas de instalar </a:t>
            </a:r>
            <a:r>
              <a:rPr lang="es-ES" dirty="0" err="1" smtClean="0"/>
              <a:t>Bootstrap</a:t>
            </a:r>
            <a:r>
              <a:rPr lang="es-ES" dirty="0" smtClean="0"/>
              <a:t> en nuestro proyecto, la primera es mediante </a:t>
            </a:r>
            <a:r>
              <a:rPr lang="es-ES" b="1" dirty="0" smtClean="0"/>
              <a:t>CDN</a:t>
            </a:r>
            <a:r>
              <a:rPr lang="es-ES" dirty="0" smtClean="0"/>
              <a:t> y la segunda es </a:t>
            </a:r>
            <a:r>
              <a:rPr lang="es-ES" b="1" dirty="0" smtClean="0"/>
              <a:t>Descargar todos los archivos que contempla el Framework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CDN:</a:t>
            </a:r>
            <a:r>
              <a:rPr lang="es-ES" dirty="0" smtClean="0"/>
              <a:t> Se caracteriza por ser una instalación sencilla y permitir el uso de </a:t>
            </a:r>
            <a:r>
              <a:rPr lang="es-ES" b="1" dirty="0" err="1" smtClean="0"/>
              <a:t>Bootstrap</a:t>
            </a:r>
            <a:r>
              <a:rPr lang="es-ES" dirty="0"/>
              <a:t>	</a:t>
            </a:r>
            <a:r>
              <a:rPr lang="es-ES" dirty="0" smtClean="0"/>
              <a:t> de manera </a:t>
            </a:r>
            <a:r>
              <a:rPr lang="es-ES" b="1" dirty="0" smtClean="0"/>
              <a:t>Online</a:t>
            </a:r>
            <a:r>
              <a:rPr lang="es-ES" dirty="0" smtClean="0"/>
              <a:t>, es decir, </a:t>
            </a:r>
            <a:r>
              <a:rPr lang="es-ES" b="1" dirty="0" smtClean="0"/>
              <a:t>CDN</a:t>
            </a:r>
            <a:r>
              <a:rPr lang="es-ES" dirty="0" smtClean="0"/>
              <a:t> nos obliga a estar conectados permanentemente a Internet para que </a:t>
            </a:r>
            <a:r>
              <a:rPr lang="es-ES" b="1" dirty="0" err="1" smtClean="0"/>
              <a:t>Bootstrap</a:t>
            </a:r>
            <a:r>
              <a:rPr lang="es-ES" dirty="0" smtClean="0"/>
              <a:t> funcione correctamente.</a:t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Descargar </a:t>
            </a:r>
            <a:r>
              <a:rPr lang="es-ES" b="1" dirty="0" err="1" smtClean="0"/>
              <a:t>Bootstrap</a:t>
            </a:r>
            <a:r>
              <a:rPr lang="es-ES" b="1" dirty="0" smtClean="0"/>
              <a:t>:</a:t>
            </a:r>
            <a:r>
              <a:rPr lang="es-ES" dirty="0" smtClean="0"/>
              <a:t> Esta instalación a diferencia de la anterior, nos permite trabajar con </a:t>
            </a:r>
            <a:r>
              <a:rPr lang="es-ES" b="1" dirty="0" err="1" smtClean="0"/>
              <a:t>Bootstrap</a:t>
            </a:r>
            <a:r>
              <a:rPr lang="es-ES" dirty="0" smtClean="0"/>
              <a:t> de manera </a:t>
            </a:r>
            <a:r>
              <a:rPr lang="es-ES" b="1" dirty="0" smtClean="0"/>
              <a:t>Offline</a:t>
            </a:r>
            <a:r>
              <a:rPr lang="es-ES" dirty="0" smtClean="0"/>
              <a:t>, esto gracias a que al </a:t>
            </a:r>
            <a:r>
              <a:rPr lang="es-ES" b="1" dirty="0" smtClean="0"/>
              <a:t>descargar </a:t>
            </a:r>
            <a:r>
              <a:rPr lang="es-ES" b="1" dirty="0" err="1" smtClean="0"/>
              <a:t>Bootstrap</a:t>
            </a:r>
            <a:r>
              <a:rPr lang="es-ES" dirty="0" smtClean="0"/>
              <a:t> e importarlo en nuestro proyecto, tenemos todas sus funcionalidades y código ya implementado en local y listo para utilizar.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43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41" y="3574831"/>
            <a:ext cx="6916115" cy="30293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mediante CDN (online)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599" y="2088931"/>
            <a:ext cx="9601200" cy="4414345"/>
          </a:xfrm>
        </p:spPr>
        <p:txBody>
          <a:bodyPr/>
          <a:lstStyle/>
          <a:p>
            <a:r>
              <a:rPr lang="es-ES" dirty="0" smtClean="0"/>
              <a:t>En nuestro </a:t>
            </a:r>
            <a:r>
              <a:rPr lang="es-ES" b="1" dirty="0" smtClean="0"/>
              <a:t>index.html</a:t>
            </a:r>
            <a:r>
              <a:rPr lang="es-ES" dirty="0" smtClean="0"/>
              <a:t> debemos de importar mediante una etiqueta </a:t>
            </a:r>
            <a:r>
              <a:rPr lang="en-US" b="1" dirty="0" smtClean="0"/>
              <a:t>&lt;link&gt; </a:t>
            </a:r>
            <a:r>
              <a:rPr lang="es-CL" dirty="0" smtClean="0"/>
              <a:t>dentro</a:t>
            </a:r>
            <a:r>
              <a:rPr lang="en-US" dirty="0" smtClean="0"/>
              <a:t> de del </a:t>
            </a:r>
            <a:r>
              <a:rPr lang="en-US" b="1" dirty="0" smtClean="0"/>
              <a:t>&lt;head&gt; </a:t>
            </a:r>
            <a:r>
              <a:rPr lang="en-US" dirty="0" smtClean="0"/>
              <a:t>el </a:t>
            </a:r>
            <a:r>
              <a:rPr lang="en-US" b="1" dirty="0" smtClean="0"/>
              <a:t>CDN</a:t>
            </a:r>
            <a:r>
              <a:rPr lang="en-US" dirty="0" smtClean="0"/>
              <a:t> de Bootstrap.</a:t>
            </a:r>
          </a:p>
          <a:p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de </a:t>
            </a:r>
            <a:r>
              <a:rPr lang="en-US" b="1" dirty="0" smtClean="0"/>
              <a:t>JavaScript</a:t>
            </a:r>
            <a:r>
              <a:rPr lang="en-US" dirty="0" smtClean="0"/>
              <a:t> de </a:t>
            </a:r>
            <a:r>
              <a:rPr lang="en-US" b="1" dirty="0" smtClean="0"/>
              <a:t>Bootstrap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r>
              <a:rPr lang="en-US" dirty="0" smtClean="0"/>
              <a:t> </a:t>
            </a:r>
            <a:r>
              <a:rPr lang="en-US" b="1" dirty="0"/>
              <a:t>&lt;link&gt; </a:t>
            </a:r>
            <a:r>
              <a:rPr lang="en-US" dirty="0" err="1" smtClean="0"/>
              <a:t>justo</a:t>
            </a:r>
            <a:r>
              <a:rPr lang="en-US" dirty="0" smtClean="0"/>
              <a:t> antes del </a:t>
            </a:r>
            <a:r>
              <a:rPr lang="en-US" dirty="0" err="1" smtClean="0"/>
              <a:t>cierre</a:t>
            </a:r>
            <a:r>
              <a:rPr lang="en-US" dirty="0" smtClean="0"/>
              <a:t> del </a:t>
            </a:r>
            <a:r>
              <a:rPr lang="en-US" b="1" dirty="0" smtClean="0"/>
              <a:t>&lt;/body&gt;</a:t>
            </a:r>
            <a:r>
              <a:rPr lang="en-US" dirty="0" smtClean="0"/>
              <a:t>.</a:t>
            </a:r>
            <a:endParaRPr lang="es-ES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504303" y="5132174"/>
            <a:ext cx="939113" cy="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2533135" y="5811795"/>
            <a:ext cx="939113" cy="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3542270" y="5222789"/>
            <a:ext cx="3459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628766" y="5885941"/>
            <a:ext cx="3459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icket verde png - Clip 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32" y="5411660"/>
            <a:ext cx="1140080" cy="11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X Rojo Marca - Gráficos vectoriales gratis en Pixabay -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210" y="5411660"/>
            <a:ext cx="1140080" cy="11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ootstrap Logo PNG Vector (EPS)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63" y="4827888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y Desventajas CDN </a:t>
            </a:r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Ventajas:</a:t>
            </a:r>
            <a:r>
              <a:rPr lang="es-ES" dirty="0" smtClean="0"/>
              <a:t> 	- Instalación sencilla.</a:t>
            </a:r>
            <a:br>
              <a:rPr lang="es-ES" dirty="0" smtClean="0"/>
            </a:br>
            <a:r>
              <a:rPr lang="es-ES" dirty="0" smtClean="0"/>
              <a:t>		- Implementación rápida.</a:t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Desventajas:</a:t>
            </a:r>
            <a:r>
              <a:rPr lang="es-ES" dirty="0" smtClean="0"/>
              <a:t>	- Dependencia a estar conectado a </a:t>
            </a:r>
            <a:r>
              <a:rPr lang="es-ES" b="1" dirty="0" smtClean="0"/>
              <a:t>Internet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		- En caso de que se caiga el servidor de </a:t>
            </a:r>
            <a:r>
              <a:rPr lang="es-ES" b="1" dirty="0" err="1" smtClean="0"/>
              <a:t>Bootstrap</a:t>
            </a:r>
            <a:r>
              <a:rPr lang="es-ES" dirty="0" smtClean="0"/>
              <a:t>, los diseños no se</a:t>
            </a:r>
            <a:br>
              <a:rPr lang="es-ES" dirty="0" smtClean="0"/>
            </a:br>
            <a:r>
              <a:rPr lang="es-ES" dirty="0" smtClean="0"/>
              <a:t>		  mostraran.</a:t>
            </a:r>
          </a:p>
        </p:txBody>
      </p:sp>
      <p:pic>
        <p:nvPicPr>
          <p:cNvPr id="3076" name="Picture 4" descr="Bootstrap Logo PNG Vector (EPS)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554" y="4827888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84" y="2818150"/>
            <a:ext cx="7392432" cy="37914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73255" cy="1485900"/>
          </a:xfrm>
        </p:spPr>
        <p:txBody>
          <a:bodyPr/>
          <a:lstStyle/>
          <a:p>
            <a:r>
              <a:rPr lang="es-ES" dirty="0" smtClean="0"/>
              <a:t>Instalación Descargar archivos (offline)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s-ES" dirty="0" smtClean="0"/>
              <a:t>Primero debemos de descargar los archivos de </a:t>
            </a:r>
            <a:r>
              <a:rPr lang="es-ES" b="1" dirty="0" err="1" smtClean="0"/>
              <a:t>Bootstrap</a:t>
            </a:r>
            <a:r>
              <a:rPr lang="es-ES" dirty="0" smtClean="0"/>
              <a:t> desde la pagina oficial.</a:t>
            </a:r>
            <a:endParaRPr lang="es-ES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655805" y="6211331"/>
            <a:ext cx="939113" cy="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677297" y="6046573"/>
            <a:ext cx="889687" cy="337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49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530" y="3304998"/>
            <a:ext cx="2000529" cy="22958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88" y="3304998"/>
            <a:ext cx="2038635" cy="236253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Descargar archivos (offline)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s-ES" dirty="0" smtClean="0"/>
              <a:t>Luego debemos descomprimir el archivo descargado y dentro de la carpeta de </a:t>
            </a:r>
            <a:r>
              <a:rPr lang="es-ES" b="1" dirty="0" smtClean="0"/>
              <a:t>“</a:t>
            </a:r>
            <a:r>
              <a:rPr lang="es-ES" b="1" dirty="0" err="1" smtClean="0"/>
              <a:t>assets</a:t>
            </a:r>
            <a:r>
              <a:rPr lang="es-ES" b="1" dirty="0" smtClean="0"/>
              <a:t>”</a:t>
            </a:r>
            <a:r>
              <a:rPr lang="es-ES" dirty="0" smtClean="0"/>
              <a:t> de nuestro proyecto, colocar las carpetas </a:t>
            </a:r>
            <a:r>
              <a:rPr lang="es-ES" b="1" dirty="0" smtClean="0"/>
              <a:t>“</a:t>
            </a:r>
            <a:r>
              <a:rPr lang="es-ES" b="1" dirty="0" err="1" smtClean="0"/>
              <a:t>js</a:t>
            </a:r>
            <a:r>
              <a:rPr lang="es-ES" b="1" dirty="0" smtClean="0"/>
              <a:t>” </a:t>
            </a:r>
            <a:r>
              <a:rPr lang="es-ES" dirty="0" smtClean="0"/>
              <a:t>y </a:t>
            </a:r>
            <a:r>
              <a:rPr lang="es-ES" b="1" dirty="0" smtClean="0"/>
              <a:t>“</a:t>
            </a:r>
            <a:r>
              <a:rPr lang="es-ES" b="1" dirty="0" err="1" smtClean="0"/>
              <a:t>css</a:t>
            </a:r>
            <a:r>
              <a:rPr lang="es-ES" b="1" dirty="0" smtClean="0"/>
              <a:t>” </a:t>
            </a:r>
            <a:r>
              <a:rPr lang="es-ES" dirty="0" smtClean="0"/>
              <a:t>descomprimidas del archivo descargado.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Al completar el paso anterior se podrán ver y modificar todos los archivos que conforman el </a:t>
            </a:r>
            <a:r>
              <a:rPr lang="es-ES" b="1" dirty="0" smtClean="0"/>
              <a:t>Framework </a:t>
            </a:r>
            <a:r>
              <a:rPr lang="es-ES" dirty="0" smtClean="0"/>
              <a:t>de </a:t>
            </a:r>
            <a:r>
              <a:rPr lang="es-ES" b="1" dirty="0" err="1" smtClean="0"/>
              <a:t>Bootstrap</a:t>
            </a:r>
            <a:r>
              <a:rPr lang="es-ES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710" y="3304998"/>
            <a:ext cx="2124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32" y="3534404"/>
            <a:ext cx="5801535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Descargar archivos (offline)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94238"/>
            <a:ext cx="9601200" cy="4572000"/>
          </a:xfrm>
        </p:spPr>
        <p:txBody>
          <a:bodyPr/>
          <a:lstStyle/>
          <a:p>
            <a:r>
              <a:rPr lang="es-ES" dirty="0" smtClean="0"/>
              <a:t>Para finalizar la instalación, solo debemos importar mediante la etiqueta </a:t>
            </a:r>
            <a:r>
              <a:rPr lang="en-US" b="1" dirty="0" smtClean="0"/>
              <a:t>&lt;link&gt; </a:t>
            </a:r>
            <a:r>
              <a:rPr lang="en-US" dirty="0" smtClean="0"/>
              <a:t>y </a:t>
            </a:r>
            <a:r>
              <a:rPr lang="en-US" b="1" dirty="0" smtClean="0"/>
              <a:t>&lt;script&gt;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carpetas</a:t>
            </a:r>
            <a:r>
              <a:rPr lang="en-US" dirty="0" smtClean="0"/>
              <a:t> </a:t>
            </a:r>
            <a:r>
              <a:rPr lang="en-US" b="1" dirty="0" smtClean="0"/>
              <a:t>“</a:t>
            </a:r>
            <a:r>
              <a:rPr lang="en-US" b="1" dirty="0" err="1" smtClean="0"/>
              <a:t>css</a:t>
            </a:r>
            <a:r>
              <a:rPr lang="en-US" b="1" dirty="0" smtClean="0"/>
              <a:t>”</a:t>
            </a:r>
            <a:r>
              <a:rPr lang="en-US" dirty="0" smtClean="0"/>
              <a:t> y </a:t>
            </a:r>
            <a:r>
              <a:rPr lang="en-US" b="1" dirty="0" smtClean="0"/>
              <a:t>“</a:t>
            </a:r>
            <a:r>
              <a:rPr lang="en-US" b="1" dirty="0" err="1" smtClean="0"/>
              <a:t>js</a:t>
            </a:r>
            <a:r>
              <a:rPr lang="en-US" b="1" dirty="0" smtClean="0"/>
              <a:t>” </a:t>
            </a:r>
            <a:r>
              <a:rPr lang="es-CL" dirty="0" smtClean="0"/>
              <a:t>respectivamente</a:t>
            </a:r>
            <a:r>
              <a:rPr lang="en-US" dirty="0" smtClean="0"/>
              <a:t>. De </a:t>
            </a:r>
            <a:r>
              <a:rPr lang="en-US" dirty="0" err="1" smtClean="0"/>
              <a:t>esta</a:t>
            </a:r>
            <a:r>
              <a:rPr lang="en-US" dirty="0" smtClean="0"/>
              <a:t> forma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tendriamos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b="1" dirty="0" smtClean="0"/>
              <a:t>Bootstrap</a:t>
            </a:r>
            <a:r>
              <a:rPr lang="en-US" dirty="0" smtClean="0"/>
              <a:t> en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.</a:t>
            </a:r>
            <a:endParaRPr lang="es-CL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171568" y="5099223"/>
            <a:ext cx="939113" cy="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188045" y="5774728"/>
            <a:ext cx="939113" cy="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184823" y="5189837"/>
            <a:ext cx="3459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242491" y="5865341"/>
            <a:ext cx="3459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370</TotalTime>
  <Words>526</Words>
  <Application>Microsoft Office PowerPoint</Application>
  <PresentationFormat>Panorámica</PresentationFormat>
  <Paragraphs>51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Crop</vt:lpstr>
      <vt:lpstr>LABORATORIO 2 Autónomo - BOOTSTRAP</vt:lpstr>
      <vt:lpstr>¿Qué es Bootstrap?</vt:lpstr>
      <vt:lpstr>Características Principales</vt:lpstr>
      <vt:lpstr>Instalación de Bootstrap</vt:lpstr>
      <vt:lpstr>Instalación mediante CDN (online)</vt:lpstr>
      <vt:lpstr>Ventajas y Desventajas CDN Bootstrap</vt:lpstr>
      <vt:lpstr>Instalación Descargar archivos (offline)</vt:lpstr>
      <vt:lpstr>Instalación Descargar archivos (offline)</vt:lpstr>
      <vt:lpstr>Instalación Descargar archivos (offline)</vt:lpstr>
      <vt:lpstr>Ventajas y Desventajas Descargar Bootstrap</vt:lpstr>
      <vt:lpstr>¿Cual método de instalación elegir?</vt:lpstr>
      <vt:lpstr>Como se utiliza Bootstrap</vt:lpstr>
      <vt:lpstr>Ejemplos visuales de Bootstrap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castillo</dc:creator>
  <cp:lastModifiedBy>felipe castillo</cp:lastModifiedBy>
  <cp:revision>56</cp:revision>
  <dcterms:created xsi:type="dcterms:W3CDTF">2023-10-19T14:19:20Z</dcterms:created>
  <dcterms:modified xsi:type="dcterms:W3CDTF">2023-10-19T20:30:18Z</dcterms:modified>
</cp:coreProperties>
</file>