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80" r:id="rId5"/>
    <p:sldId id="271" r:id="rId6"/>
    <p:sldId id="270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pt-br/" TargetMode="External"/><Relationship Id="rId2" Type="http://schemas.openxmlformats.org/officeDocument/2006/relationships/hyperlink" Target="https://www.kaggle.com/rhuebner/human-resources-data-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atab.com.br/" TargetMode="External"/><Relationship Id="rId4" Type="http://schemas.openxmlformats.org/officeDocument/2006/relationships/hyperlink" Target="https://pt.wikipedia.org/wiki/Power_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F521B-2218-41E4-B589-A9439963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4831DE-6A4E-4D82-8028-B3E66CF4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799B41-0E82-49AA-A5B1-63B7B24EACB6}"/>
              </a:ext>
            </a:extLst>
          </p:cNvPr>
          <p:cNvSpPr txBox="1"/>
          <p:nvPr/>
        </p:nvSpPr>
        <p:spPr>
          <a:xfrm>
            <a:off x="8560001" y="648866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Felipe Cosse Batista – A3Data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F168BFC-8BDF-4142-87C3-EF972022F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5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5EE86-57C9-4AD5-A434-08E80440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BA4E9-1E3C-4BD7-AE91-26CB90D5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pt-BR" dirty="0"/>
              <a:t>https://github.com/felipe-cosse/TakeHackathonPowerBI</a:t>
            </a:r>
          </a:p>
        </p:txBody>
      </p:sp>
      <p:pic>
        <p:nvPicPr>
          <p:cNvPr id="5" name="Imagem 4" descr="Uma imagem contendo interior&#10;&#10;Descrição gerada automaticamente">
            <a:extLst>
              <a:ext uri="{FF2B5EF4-FFF2-40B4-BE49-F238E27FC236}">
                <a16:creationId xmlns:a16="http://schemas.microsoft.com/office/drawing/2014/main" id="{C877FD4D-4361-4E0E-9C65-C06493D9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88" y="2593660"/>
            <a:ext cx="3936023" cy="39360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D736DD-B636-42C0-A6A1-C2A4C5A3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CC635-A979-4F81-85F9-F10EFB23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451626" cy="1259894"/>
          </a:xfrm>
        </p:spPr>
        <p:txBody>
          <a:bodyPr>
            <a:normAutofit/>
          </a:bodyPr>
          <a:lstStyle/>
          <a:p>
            <a:r>
              <a:rPr lang="pt-BR" dirty="0"/>
              <a:t>Introdução ao Power BI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44B4E-17FB-4B74-B6FE-20A523E0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pt-BR" dirty="0"/>
              <a:t>Serviço de análise de negócios da Microsoft</a:t>
            </a:r>
          </a:p>
          <a:p>
            <a:r>
              <a:rPr lang="pt-BR" dirty="0"/>
              <a:t>Fornecer visualizações interativas e recursos de business </a:t>
            </a:r>
            <a:r>
              <a:rPr lang="pt-BR" dirty="0" err="1"/>
              <a:t>intelligence</a:t>
            </a:r>
            <a:r>
              <a:rPr lang="pt-BR" dirty="0"/>
              <a:t>.</a:t>
            </a:r>
          </a:p>
          <a:p>
            <a:r>
              <a:rPr lang="pt-BR" dirty="0"/>
              <a:t>Interface simples para que os usuários finais criem os seus próprios relatórios e dashboards.</a:t>
            </a:r>
          </a:p>
          <a:p>
            <a:r>
              <a:rPr lang="pt-BR" dirty="0" err="1"/>
              <a:t>Leader</a:t>
            </a:r>
            <a:r>
              <a:rPr lang="pt-BR" dirty="0"/>
              <a:t> no quadrante mágico do </a:t>
            </a:r>
            <a:r>
              <a:rPr lang="pt-BR" dirty="0" err="1"/>
              <a:t>Gartner</a:t>
            </a:r>
            <a:r>
              <a:rPr lang="pt-BR" dirty="0"/>
              <a:t>.</a:t>
            </a:r>
          </a:p>
        </p:txBody>
      </p:sp>
      <p:pic>
        <p:nvPicPr>
          <p:cNvPr id="1026" name="Picture 2" descr="https://powerbicdn.azureedge.net/cvt-953691825f11451d5fa7d7580725acd82f4c61703204fb58a2b4de12850a6c38/pictures/pages/index/gartner-chart/gartner_630x517.png">
            <a:extLst>
              <a:ext uri="{FF2B5EF4-FFF2-40B4-BE49-F238E27FC236}">
                <a16:creationId xmlns:a16="http://schemas.microsoft.com/office/drawing/2014/main" id="{7041E65A-20F2-4388-9C30-FDCFCE0D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033813"/>
            <a:ext cx="5451627" cy="44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E0E94-C2BF-49F7-BA09-B7B24E63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EFBC-AE91-47C2-AA2B-47B116DF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63B84-47FA-4080-B058-0F3B74A4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pt-BR" dirty="0"/>
              <a:t>Importância da qualidade dos dados antes da criação dos Dashboards</a:t>
            </a:r>
          </a:p>
          <a:p>
            <a:endParaRPr lang="pt-BR" dirty="0"/>
          </a:p>
          <a:p>
            <a:r>
              <a:rPr lang="pt-BR" dirty="0"/>
              <a:t>Má qualidade dos dados:</a:t>
            </a:r>
          </a:p>
          <a:p>
            <a:pPr lvl="1"/>
            <a:r>
              <a:rPr lang="pt-BR" dirty="0"/>
              <a:t>Gráficos com visões que não refletem o real </a:t>
            </a:r>
          </a:p>
          <a:p>
            <a:pPr lvl="1"/>
            <a:r>
              <a:rPr lang="pt-BR" dirty="0"/>
              <a:t>Erros na tomada de decisão</a:t>
            </a:r>
          </a:p>
          <a:p>
            <a:endParaRPr lang="pt-BR" dirty="0"/>
          </a:p>
          <a:p>
            <a:r>
              <a:rPr lang="pt-BR" dirty="0"/>
              <a:t>Ciclo dos Dados</a:t>
            </a:r>
          </a:p>
          <a:p>
            <a:pPr lvl="1"/>
            <a:r>
              <a:rPr lang="pt-BR" dirty="0"/>
              <a:t>+ utilização dos Dashboards – Gera maior numero de erros/inconsistências</a:t>
            </a:r>
          </a:p>
          <a:p>
            <a:pPr lvl="1"/>
            <a:r>
              <a:rPr lang="pt-BR" dirty="0"/>
              <a:t>+ correção dos erros/inconsistências nos dados</a:t>
            </a:r>
          </a:p>
          <a:p>
            <a:pPr lvl="1"/>
            <a:r>
              <a:rPr lang="pt-BR" dirty="0"/>
              <a:t>+ qualidade nos dados   </a:t>
            </a:r>
            <a:br>
              <a:rPr lang="pt-BR" dirty="0"/>
            </a:b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76DAF6-C222-40B1-BF94-993BC071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4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E508AB-0092-40C8-BA2E-DEBC228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A06517-66EC-4103-B791-A072A7E7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Vamos começar...</a:t>
            </a:r>
          </a:p>
        </p:txBody>
      </p:sp>
      <p:pic>
        <p:nvPicPr>
          <p:cNvPr id="2050" name="Picture 2" descr="Resultado de imagem para power bi">
            <a:extLst>
              <a:ext uri="{FF2B5EF4-FFF2-40B4-BE49-F238E27FC236}">
                <a16:creationId xmlns:a16="http://schemas.microsoft.com/office/drawing/2014/main" id="{90B72784-B656-4AE2-9896-34318D69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093474"/>
            <a:ext cx="6953577" cy="43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7A47A5-F1A9-47E1-9728-E59316384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71DC7-691E-4C1B-82C2-7D1109A9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83B39-55EC-4283-9C53-B6BBF9D7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pt-BR" dirty="0"/>
              <a:t>“Se você é livre, precisa liberar alguém. Se você tem poder, então seu trabalho é empoderar outra pessoa”.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6000" b="1" dirty="0"/>
              <a:t>DUVIDAS?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A8EC45-A3AA-4D8F-9C29-E2BF126E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0E9A-F8A9-4E0A-8CBD-074F3D84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C9563-3472-45F3-8CFB-0C71F35B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79235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https://www.kaggle.com/rhuebner/human-resources-data-set</a:t>
            </a:r>
            <a:endParaRPr lang="pt-BR" dirty="0"/>
          </a:p>
          <a:p>
            <a:r>
              <a:rPr lang="pt-BR" dirty="0">
                <a:hlinkClick r:id="rId3"/>
              </a:rPr>
              <a:t>https://powerbi.microsoft.com/pt-br/</a:t>
            </a:r>
            <a:endParaRPr lang="pt-BR" dirty="0"/>
          </a:p>
          <a:p>
            <a:r>
              <a:rPr lang="pt-BR" dirty="0">
                <a:hlinkClick r:id="rId4"/>
              </a:rPr>
              <a:t>https://pt.wikipedia.org/wiki/Power_BI</a:t>
            </a:r>
            <a:endParaRPr lang="pt-BR" dirty="0"/>
          </a:p>
          <a:p>
            <a:r>
              <a:rPr lang="pt-BR" dirty="0">
                <a:hlinkClick r:id="rId5"/>
              </a:rPr>
              <a:t>https://datab.com.br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39E6C3-C773-438A-8624-4954C452E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5404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Cacho</vt:lpstr>
      <vt:lpstr>Power BI</vt:lpstr>
      <vt:lpstr>GitHub</vt:lpstr>
      <vt:lpstr>Introdução ao Power BI</vt:lpstr>
      <vt:lpstr>Qualidade dos Dados</vt:lpstr>
      <vt:lpstr>Power BI</vt:lpstr>
      <vt:lpstr>Power BI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Felipe Cosse</dc:creator>
  <cp:lastModifiedBy>Felipe Cosse</cp:lastModifiedBy>
  <cp:revision>10</cp:revision>
  <dcterms:created xsi:type="dcterms:W3CDTF">2019-07-02T13:32:02Z</dcterms:created>
  <dcterms:modified xsi:type="dcterms:W3CDTF">2019-07-05T18:45:02Z</dcterms:modified>
</cp:coreProperties>
</file>