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0" r:id="rId4"/>
    <p:sldId id="271" r:id="rId5"/>
    <p:sldId id="270" r:id="rId6"/>
    <p:sldId id="27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bi.microsoft.com/pt-br/" TargetMode="External"/><Relationship Id="rId2" Type="http://schemas.openxmlformats.org/officeDocument/2006/relationships/hyperlink" Target="https://www.kaggle.com/rhuebner/human-resources-data-s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b.com.br/" TargetMode="External"/><Relationship Id="rId4" Type="http://schemas.openxmlformats.org/officeDocument/2006/relationships/hyperlink" Target="https://pt.wikipedia.org/wiki/Power_B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AF521B-2218-41E4-B589-A94399636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Power BI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74831DE-6A4E-4D82-8028-B3E66CF4F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1360" y="89452"/>
            <a:ext cx="561905" cy="68571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2799B41-0E82-49AA-A5B1-63B7B24EACB6}"/>
              </a:ext>
            </a:extLst>
          </p:cNvPr>
          <p:cNvSpPr txBox="1"/>
          <p:nvPr/>
        </p:nvSpPr>
        <p:spPr>
          <a:xfrm>
            <a:off x="8560001" y="6488668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Felipe Cosse Batista – A3Data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1F168BFC-8BDF-4142-87C3-EF972022F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857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4CC635-A979-4F81-85F9-F10EFB239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451626" cy="1259894"/>
          </a:xfrm>
        </p:spPr>
        <p:txBody>
          <a:bodyPr>
            <a:normAutofit/>
          </a:bodyPr>
          <a:lstStyle/>
          <a:p>
            <a:r>
              <a:rPr lang="pt-BR" dirty="0"/>
              <a:t>Introdução ao Power BI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E44B4E-17FB-4B74-B6FE-20A523E01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pt-BR" dirty="0"/>
              <a:t>Serviço de análise de negócios da Microsoft</a:t>
            </a:r>
          </a:p>
          <a:p>
            <a:r>
              <a:rPr lang="pt-BR" dirty="0"/>
              <a:t>Fornecer visualizações interativas e recursos de business </a:t>
            </a:r>
            <a:r>
              <a:rPr lang="pt-BR" dirty="0" err="1"/>
              <a:t>intelligence</a:t>
            </a:r>
            <a:r>
              <a:rPr lang="pt-BR" dirty="0"/>
              <a:t>.</a:t>
            </a:r>
          </a:p>
          <a:p>
            <a:r>
              <a:rPr lang="pt-BR" dirty="0"/>
              <a:t>Interface simples para que os usuários finais criem os seus próprios relatórios e dashboards.</a:t>
            </a:r>
          </a:p>
          <a:p>
            <a:r>
              <a:rPr lang="pt-BR" dirty="0" err="1"/>
              <a:t>Leader</a:t>
            </a:r>
            <a:r>
              <a:rPr lang="pt-BR" dirty="0"/>
              <a:t> no quadrante mágico do </a:t>
            </a:r>
            <a:r>
              <a:rPr lang="pt-BR" dirty="0" err="1"/>
              <a:t>Gartner</a:t>
            </a:r>
            <a:r>
              <a:rPr lang="pt-BR" dirty="0"/>
              <a:t>.</a:t>
            </a:r>
          </a:p>
        </p:txBody>
      </p:sp>
      <p:pic>
        <p:nvPicPr>
          <p:cNvPr id="1026" name="Picture 2" descr="https://powerbicdn.azureedge.net/cvt-953691825f11451d5fa7d7580725acd82f4c61703204fb58a2b4de12850a6c38/pictures/pages/index/gartner-chart/gartner_630x517.png">
            <a:extLst>
              <a:ext uri="{FF2B5EF4-FFF2-40B4-BE49-F238E27FC236}">
                <a16:creationId xmlns:a16="http://schemas.microsoft.com/office/drawing/2014/main" id="{7041E65A-20F2-4388-9C30-FDCFCE0DF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1916" y="1033813"/>
            <a:ext cx="5451627" cy="447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6E0E94-C2BF-49F7-BA09-B7B24E635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1360" y="89452"/>
            <a:ext cx="561905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8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7EFBC-AE91-47C2-AA2B-47B116DFC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Qualidade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63B84-47FA-4080-B058-0F3B74A48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>
            <a:normAutofit/>
          </a:bodyPr>
          <a:lstStyle/>
          <a:p>
            <a:r>
              <a:rPr lang="pt-BR" dirty="0"/>
              <a:t>Importância da qualidade dos dados antes da criação dos Dashboards</a:t>
            </a:r>
          </a:p>
          <a:p>
            <a:endParaRPr lang="pt-BR" dirty="0"/>
          </a:p>
          <a:p>
            <a:r>
              <a:rPr lang="pt-BR" dirty="0"/>
              <a:t>Má qualidade dos dados:</a:t>
            </a:r>
          </a:p>
          <a:p>
            <a:pPr lvl="1"/>
            <a:r>
              <a:rPr lang="pt-BR" dirty="0"/>
              <a:t>Gráficos com visões que não refletem o real </a:t>
            </a:r>
          </a:p>
          <a:p>
            <a:pPr lvl="1"/>
            <a:r>
              <a:rPr lang="pt-BR" dirty="0"/>
              <a:t>Erros na tomada de decisão</a:t>
            </a:r>
          </a:p>
          <a:p>
            <a:endParaRPr lang="pt-BR" dirty="0"/>
          </a:p>
          <a:p>
            <a:r>
              <a:rPr lang="pt-BR" dirty="0"/>
              <a:t>Ciclo dos Dados</a:t>
            </a:r>
          </a:p>
          <a:p>
            <a:pPr lvl="1"/>
            <a:r>
              <a:rPr lang="pt-BR" dirty="0"/>
              <a:t>+ utilização dos Dashboards – Gera maior numero de erros/inconsistências</a:t>
            </a:r>
          </a:p>
          <a:p>
            <a:pPr lvl="1"/>
            <a:r>
              <a:rPr lang="pt-BR" dirty="0"/>
              <a:t>+ correção dos erros/inconsistências nos dados</a:t>
            </a:r>
          </a:p>
          <a:p>
            <a:pPr lvl="1"/>
            <a:r>
              <a:rPr lang="pt-BR" dirty="0"/>
              <a:t>+ qualidade nos dados   </a:t>
            </a:r>
            <a:br>
              <a:rPr lang="pt-BR" dirty="0"/>
            </a:b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9142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E508AB-0092-40C8-BA2E-DEBC2289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pt-BR" dirty="0"/>
              <a:t>Power BI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3A06517-66EC-4103-B791-A072A7E7E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pt-BR" dirty="0"/>
              <a:t>Vamos começar...</a:t>
            </a:r>
          </a:p>
        </p:txBody>
      </p:sp>
      <p:pic>
        <p:nvPicPr>
          <p:cNvPr id="2050" name="Picture 2" descr="Resultado de imagem para power bi">
            <a:extLst>
              <a:ext uri="{FF2B5EF4-FFF2-40B4-BE49-F238E27FC236}">
                <a16:creationId xmlns:a16="http://schemas.microsoft.com/office/drawing/2014/main" id="{90B72784-B656-4AE2-9896-34318D692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9543" y="1093474"/>
            <a:ext cx="6953577" cy="434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C7A47A5-F1A9-47E1-9728-E59316384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1360" y="89452"/>
            <a:ext cx="561905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01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71DC7-691E-4C1B-82C2-7D1109A95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Power BI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B83B39-55EC-4283-9C53-B6BBF9D7D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pt-BR" dirty="0"/>
              <a:t>“Se você é livre, precisa liberar alguém. Se você tem poder, então seu trabalho é empoderar outra pessoa”.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sz="6000" b="1" dirty="0"/>
              <a:t>DUVIDAS?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1A8EC45-A3AA-4D8F-9C29-E2BF126E2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1360" y="89452"/>
            <a:ext cx="561905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7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A0E9A-F8A9-4E0A-8CBD-074F3D84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5C9563-3472-45F3-8CFB-0C71F35B3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79235"/>
          </a:xfrm>
        </p:spPr>
        <p:txBody>
          <a:bodyPr/>
          <a:lstStyle/>
          <a:p>
            <a:r>
              <a:rPr lang="pt-BR" dirty="0">
                <a:hlinkClick r:id="rId2"/>
              </a:rPr>
              <a:t>https://www.kaggle.com/rhuebner/human-resources-data-set</a:t>
            </a:r>
            <a:endParaRPr lang="pt-BR" dirty="0"/>
          </a:p>
          <a:p>
            <a:r>
              <a:rPr lang="pt-BR" dirty="0">
                <a:hlinkClick r:id="rId3"/>
              </a:rPr>
              <a:t>https://powerbi.microsoft.com/pt-br/</a:t>
            </a:r>
            <a:endParaRPr lang="pt-BR" dirty="0"/>
          </a:p>
          <a:p>
            <a:r>
              <a:rPr lang="pt-BR" dirty="0">
                <a:hlinkClick r:id="rId4"/>
              </a:rPr>
              <a:t>https://pt.wikipedia.org/wiki/Power_BI</a:t>
            </a:r>
            <a:endParaRPr lang="pt-BR" dirty="0"/>
          </a:p>
          <a:p>
            <a:r>
              <a:rPr lang="pt-BR" dirty="0">
                <a:hlinkClick r:id="rId5"/>
              </a:rPr>
              <a:t>https://datab.com.br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3954045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182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Cacho</vt:lpstr>
      <vt:lpstr>Power BI</vt:lpstr>
      <vt:lpstr>Introdução ao Power BI</vt:lpstr>
      <vt:lpstr>Qualidade dos Dados</vt:lpstr>
      <vt:lpstr>Power BI</vt:lpstr>
      <vt:lpstr>Power BI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</dc:title>
  <dc:creator>Felipe Cosse</dc:creator>
  <cp:lastModifiedBy>Felipe Cosse</cp:lastModifiedBy>
  <cp:revision>8</cp:revision>
  <dcterms:created xsi:type="dcterms:W3CDTF">2019-07-02T13:32:02Z</dcterms:created>
  <dcterms:modified xsi:type="dcterms:W3CDTF">2019-07-05T18:24:48Z</dcterms:modified>
</cp:coreProperties>
</file>