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2" r:id="rId4"/>
    <p:sldId id="259" r:id="rId5"/>
    <p:sldId id="26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89F"/>
    <a:srgbClr val="807D8B"/>
    <a:srgbClr val="B2A187"/>
    <a:srgbClr val="B1A787"/>
    <a:srgbClr val="009064"/>
    <a:srgbClr val="009A8E"/>
    <a:srgbClr val="00746B"/>
    <a:srgbClr val="037A75"/>
    <a:srgbClr val="097A82"/>
    <a:srgbClr val="A2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0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6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0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5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9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2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7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3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8E80-C976-4B42-83C9-B0BA70B2A9F1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56F5-F971-40F1-8CCE-1946455DB1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1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m para supermercado entrada">
            <a:extLst>
              <a:ext uri="{FF2B5EF4-FFF2-40B4-BE49-F238E27FC236}">
                <a16:creationId xmlns:a16="http://schemas.microsoft.com/office/drawing/2014/main" id="{0F4B561E-016A-49C4-875B-37A12D90C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63"/>
          <a:stretch/>
        </p:blipFill>
        <p:spPr bwMode="auto">
          <a:xfrm>
            <a:off x="0" y="171431"/>
            <a:ext cx="12192000" cy="275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3219AA8-E550-43D2-A8B8-84AD850A80A2}"/>
              </a:ext>
            </a:extLst>
          </p:cNvPr>
          <p:cNvSpPr/>
          <p:nvPr/>
        </p:nvSpPr>
        <p:spPr>
          <a:xfrm>
            <a:off x="0" y="-5368"/>
            <a:ext cx="12192000" cy="529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7B1CC8-CA54-4CD9-A5DA-C05D50D232E4}"/>
              </a:ext>
            </a:extLst>
          </p:cNvPr>
          <p:cNvSpPr/>
          <p:nvPr/>
        </p:nvSpPr>
        <p:spPr>
          <a:xfrm>
            <a:off x="8549334" y="-6108"/>
            <a:ext cx="1504336" cy="529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BAC940-72BB-419E-8661-288E6C66CCCB}"/>
              </a:ext>
            </a:extLst>
          </p:cNvPr>
          <p:cNvSpPr/>
          <p:nvPr/>
        </p:nvSpPr>
        <p:spPr>
          <a:xfrm>
            <a:off x="10053670" y="-6108"/>
            <a:ext cx="1086464" cy="5299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A17B13-8836-4BC2-A043-A068C53D13F9}"/>
              </a:ext>
            </a:extLst>
          </p:cNvPr>
          <p:cNvSpPr txBox="1"/>
          <p:nvPr/>
        </p:nvSpPr>
        <p:spPr>
          <a:xfrm>
            <a:off x="10188040" y="62855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Entrar</a:t>
            </a:r>
            <a:endParaRPr lang="pt-BR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63B977-AED9-4EA0-AFA5-C59DF8EF1F1F}"/>
              </a:ext>
            </a:extLst>
          </p:cNvPr>
          <p:cNvSpPr txBox="1"/>
          <p:nvPr/>
        </p:nvSpPr>
        <p:spPr>
          <a:xfrm>
            <a:off x="8549334" y="62855"/>
            <a:ext cx="150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Cadastrar-se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91D93CB-D624-4CF5-B9A7-628F9DE58299}"/>
              </a:ext>
            </a:extLst>
          </p:cNvPr>
          <p:cNvSpPr/>
          <p:nvPr/>
        </p:nvSpPr>
        <p:spPr>
          <a:xfrm>
            <a:off x="7462870" y="-6109"/>
            <a:ext cx="1086464" cy="5299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A3B0AF-ECCC-4579-8F5D-308EAC88A64D}"/>
              </a:ext>
            </a:extLst>
          </p:cNvPr>
          <p:cNvSpPr txBox="1"/>
          <p:nvPr/>
        </p:nvSpPr>
        <p:spPr>
          <a:xfrm>
            <a:off x="7589591" y="6285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latin typeface="Trebuchet MS" panose="020B0603020202020204" pitchFamily="34" charset="0"/>
              </a:rPr>
              <a:t>Planos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F8A4002-253A-4578-8456-E28BB9BA6639}"/>
              </a:ext>
            </a:extLst>
          </p:cNvPr>
          <p:cNvSpPr/>
          <p:nvPr/>
        </p:nvSpPr>
        <p:spPr>
          <a:xfrm>
            <a:off x="0" y="2499360"/>
            <a:ext cx="12192000" cy="435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86AC42F-10D1-4AE7-892C-218E740D69DF}"/>
              </a:ext>
            </a:extLst>
          </p:cNvPr>
          <p:cNvSpPr/>
          <p:nvPr/>
        </p:nvSpPr>
        <p:spPr>
          <a:xfrm>
            <a:off x="714704" y="206326"/>
            <a:ext cx="2606040" cy="63983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3ACFF14-A549-4E66-89A6-237076903C98}"/>
              </a:ext>
            </a:extLst>
          </p:cNvPr>
          <p:cNvCxnSpPr>
            <a:cxnSpLocks/>
          </p:cNvCxnSpPr>
          <p:nvPr/>
        </p:nvCxnSpPr>
        <p:spPr>
          <a:xfrm>
            <a:off x="11596914" y="255718"/>
            <a:ext cx="332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2419A94-7183-41CD-B9EC-AC828057D2CB}"/>
              </a:ext>
            </a:extLst>
          </p:cNvPr>
          <p:cNvCxnSpPr>
            <a:cxnSpLocks/>
          </p:cNvCxnSpPr>
          <p:nvPr/>
        </p:nvCxnSpPr>
        <p:spPr>
          <a:xfrm>
            <a:off x="11596914" y="318555"/>
            <a:ext cx="332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C0DD08F-5517-41F9-860E-5E8A40BAEF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4" b="41839"/>
          <a:stretch/>
        </p:blipFill>
        <p:spPr>
          <a:xfrm>
            <a:off x="714704" y="229738"/>
            <a:ext cx="2606040" cy="577169"/>
          </a:xfrm>
          <a:prstGeom prst="rect">
            <a:avLst/>
          </a:prstGeom>
        </p:spPr>
      </p:pic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77A29E2-D6D3-437F-AB45-6C9A082BD3C4}"/>
              </a:ext>
            </a:extLst>
          </p:cNvPr>
          <p:cNvCxnSpPr>
            <a:cxnSpLocks/>
          </p:cNvCxnSpPr>
          <p:nvPr/>
        </p:nvCxnSpPr>
        <p:spPr>
          <a:xfrm>
            <a:off x="11596914" y="185439"/>
            <a:ext cx="332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59041C8-591B-4FC2-88A0-5BB077ED7177}"/>
              </a:ext>
            </a:extLst>
          </p:cNvPr>
          <p:cNvSpPr txBox="1"/>
          <p:nvPr/>
        </p:nvSpPr>
        <p:spPr>
          <a:xfrm>
            <a:off x="714704" y="3934178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Nossa empresa é responsável por fazer sensores para auxiliar o gerenciamento dos supermercados de forma que o gerente do estabelecimento tenha as informações necessárias para ter um maior número de clientes satisfeitos com o atendimento.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610BD55-83BB-4642-B2AD-9C8479545B5C}"/>
              </a:ext>
            </a:extLst>
          </p:cNvPr>
          <p:cNvSpPr txBox="1"/>
          <p:nvPr/>
        </p:nvSpPr>
        <p:spPr>
          <a:xfrm>
            <a:off x="714704" y="3198167"/>
            <a:ext cx="23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ebuchet MS" panose="020B0603020202020204" pitchFamily="34" charset="0"/>
              </a:rPr>
              <a:t>O que fazemos?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4C432F1-B71D-46D4-AF06-8F795E1B7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698" y="3011065"/>
            <a:ext cx="5254585" cy="344665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939706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5C3C613-FF3F-4567-AA0E-1D33F6E5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"/>
            <a:ext cx="12192000" cy="637032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DFD559B-8E00-4017-B429-70460030B15A}"/>
              </a:ext>
            </a:extLst>
          </p:cNvPr>
          <p:cNvSpPr/>
          <p:nvPr/>
        </p:nvSpPr>
        <p:spPr>
          <a:xfrm>
            <a:off x="218364" y="2566268"/>
            <a:ext cx="3152634" cy="3766782"/>
          </a:xfrm>
          <a:prstGeom prst="rect">
            <a:avLst/>
          </a:prstGeom>
          <a:solidFill>
            <a:schemeClr val="tx1">
              <a:alpha val="64000"/>
            </a:schemeClr>
          </a:solidFill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9D8688-A859-47EE-8293-5E92102B5030}"/>
              </a:ext>
            </a:extLst>
          </p:cNvPr>
          <p:cNvSpPr txBox="1"/>
          <p:nvPr/>
        </p:nvSpPr>
        <p:spPr>
          <a:xfrm>
            <a:off x="449981" y="3110831"/>
            <a:ext cx="27829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entury" panose="02040604050505020304" pitchFamily="18" charset="0"/>
              </a:rPr>
              <a:t>A maioria das reclamações em super mercados estão ligados com as filas no caixa.</a:t>
            </a:r>
          </a:p>
        </p:txBody>
      </p:sp>
    </p:spTree>
    <p:extLst>
      <p:ext uri="{BB962C8B-B14F-4D97-AF65-F5344CB8AC3E}">
        <p14:creationId xmlns:p14="http://schemas.microsoft.com/office/powerpoint/2010/main" val="37651860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60B6AAFD-D122-4998-8EE8-4993F5BBCEAE}"/>
              </a:ext>
            </a:extLst>
          </p:cNvPr>
          <p:cNvSpPr/>
          <p:nvPr/>
        </p:nvSpPr>
        <p:spPr>
          <a:xfrm>
            <a:off x="5554394" y="3857625"/>
            <a:ext cx="6454726" cy="2824529"/>
          </a:xfrm>
          <a:prstGeom prst="rect">
            <a:avLst/>
          </a:prstGeom>
          <a:gradFill flip="none" rotWithShape="1">
            <a:gsLst>
              <a:gs pos="10000">
                <a:schemeClr val="accent3">
                  <a:lumMod val="75000"/>
                </a:schemeClr>
              </a:gs>
              <a:gs pos="100000">
                <a:srgbClr val="00B0F0"/>
              </a:gs>
            </a:gsLst>
            <a:lin ang="8100000" scaled="1"/>
            <a:tileRect/>
          </a:gra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5CA2A6-0B80-4857-88DE-409C8CA6D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850" r="26497" b="28247"/>
          <a:stretch/>
        </p:blipFill>
        <p:spPr>
          <a:xfrm>
            <a:off x="190151" y="739420"/>
            <a:ext cx="5219114" cy="4663440"/>
          </a:xfrm>
          <a:prstGeom prst="rect">
            <a:avLst/>
          </a:prstGeom>
          <a:effectLst>
            <a:innerShdw blurRad="647700">
              <a:prstClr val="black"/>
            </a:innerShdw>
            <a:softEdge rad="63500"/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FFE7425-DECD-4D9B-903E-3403F831DCA4}"/>
              </a:ext>
            </a:extLst>
          </p:cNvPr>
          <p:cNvSpPr txBox="1"/>
          <p:nvPr/>
        </p:nvSpPr>
        <p:spPr>
          <a:xfrm>
            <a:off x="5725551" y="4515729"/>
            <a:ext cx="3062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" panose="02040604050505020304" pitchFamily="18" charset="0"/>
              </a:rPr>
              <a:t>Os dados são salvos na nuvem e podem ser acessados pelo site.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D432359-AF7C-4B34-BC66-EE3DD77D4FB7}"/>
              </a:ext>
            </a:extLst>
          </p:cNvPr>
          <p:cNvSpPr/>
          <p:nvPr/>
        </p:nvSpPr>
        <p:spPr>
          <a:xfrm>
            <a:off x="182880" y="4093697"/>
            <a:ext cx="5219114" cy="2588456"/>
          </a:xfrm>
          <a:prstGeom prst="rect">
            <a:avLst/>
          </a:prstGeom>
          <a:gradFill flip="none" rotWithShape="0">
            <a:gsLst>
              <a:gs pos="0">
                <a:srgbClr val="009A8E">
                  <a:alpha val="0"/>
                </a:srgbClr>
              </a:gs>
              <a:gs pos="27000">
                <a:srgbClr val="009064"/>
              </a:gs>
            </a:gsLst>
            <a:lin ang="5400000" scaled="1"/>
            <a:tileRect/>
          </a:gradFill>
          <a:ln>
            <a:noFill/>
          </a:ln>
          <a:effectLst>
            <a:innerShdw blurRad="889000" dist="50800" dir="5400000">
              <a:prstClr val="black">
                <a:alpha val="50000"/>
              </a:prstClr>
            </a:inn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AAA401-0095-4901-A067-0336E5E8789E}"/>
              </a:ext>
            </a:extLst>
          </p:cNvPr>
          <p:cNvSpPr txBox="1"/>
          <p:nvPr/>
        </p:nvSpPr>
        <p:spPr>
          <a:xfrm>
            <a:off x="367184" y="4839287"/>
            <a:ext cx="402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" panose="02040604050505020304" pitchFamily="18" charset="0"/>
              </a:rPr>
              <a:t>A Contagem de clientes que entram e saem do estabelecimento por meio de sensores.</a:t>
            </a:r>
          </a:p>
        </p:txBody>
      </p:sp>
      <p:pic>
        <p:nvPicPr>
          <p:cNvPr id="1026" name="Picture 2" descr="Resultado de imagem para cloud">
            <a:extLst>
              <a:ext uri="{FF2B5EF4-FFF2-40B4-BE49-F238E27FC236}">
                <a16:creationId xmlns:a16="http://schemas.microsoft.com/office/drawing/2014/main" id="{6783821C-B497-4A4F-989A-28AF0851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3092">
            <a:off x="9015052" y="3876942"/>
            <a:ext cx="2460410" cy="246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m para caixa mercado cheio">
            <a:extLst>
              <a:ext uri="{FF2B5EF4-FFF2-40B4-BE49-F238E27FC236}">
                <a16:creationId xmlns:a16="http://schemas.microsoft.com/office/drawing/2014/main" id="{0A7AB658-1381-4F31-B945-80C67FBE8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2" t="341" b="-341"/>
          <a:stretch/>
        </p:blipFill>
        <p:spPr bwMode="auto">
          <a:xfrm>
            <a:off x="5558182" y="171294"/>
            <a:ext cx="4362060" cy="355481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F934536D-507F-4554-B98A-7BB33F8D16DC}"/>
              </a:ext>
            </a:extLst>
          </p:cNvPr>
          <p:cNvSpPr/>
          <p:nvPr/>
        </p:nvSpPr>
        <p:spPr>
          <a:xfrm>
            <a:off x="9093200" y="175846"/>
            <a:ext cx="2915920" cy="3538026"/>
          </a:xfrm>
          <a:prstGeom prst="rect">
            <a:avLst/>
          </a:prstGeom>
          <a:gradFill flip="none" rotWithShape="1">
            <a:gsLst>
              <a:gs pos="29000">
                <a:srgbClr val="36489F"/>
              </a:gs>
              <a:gs pos="11000">
                <a:srgbClr val="807D8B">
                  <a:alpha val="17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9B9017-81E0-4E61-B88E-455E23130872}"/>
              </a:ext>
            </a:extLst>
          </p:cNvPr>
          <p:cNvSpPr txBox="1"/>
          <p:nvPr/>
        </p:nvSpPr>
        <p:spPr>
          <a:xfrm>
            <a:off x="9525000" y="55475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9A6276-054F-4247-8F76-27A6D9E73DF7}"/>
              </a:ext>
            </a:extLst>
          </p:cNvPr>
          <p:cNvSpPr txBox="1"/>
          <p:nvPr/>
        </p:nvSpPr>
        <p:spPr>
          <a:xfrm>
            <a:off x="10069158" y="510613"/>
            <a:ext cx="1791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" panose="02040604050505020304" pitchFamily="18" charset="0"/>
              </a:rPr>
              <a:t>Ter como gerenciar os caixas que devem ser abertos.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F073EE-0FA7-4F69-973F-09501C8B0D0E}"/>
              </a:ext>
            </a:extLst>
          </p:cNvPr>
          <p:cNvSpPr txBox="1"/>
          <p:nvPr/>
        </p:nvSpPr>
        <p:spPr>
          <a:xfrm>
            <a:off x="331797" y="201915"/>
            <a:ext cx="470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entury" panose="02040604050505020304" pitchFamily="18" charset="0"/>
              </a:rPr>
              <a:t>Com nossos sensores é possível</a:t>
            </a:r>
          </a:p>
        </p:txBody>
      </p:sp>
    </p:spTree>
    <p:extLst>
      <p:ext uri="{BB962C8B-B14F-4D97-AF65-F5344CB8AC3E}">
        <p14:creationId xmlns:p14="http://schemas.microsoft.com/office/powerpoint/2010/main" val="2477246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837DA9-CBBC-4440-A69C-E80864CE4FA7}"/>
              </a:ext>
            </a:extLst>
          </p:cNvPr>
          <p:cNvSpPr/>
          <p:nvPr/>
        </p:nvSpPr>
        <p:spPr>
          <a:xfrm>
            <a:off x="228600" y="3276600"/>
            <a:ext cx="11734800" cy="3581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DB51C3-79B7-4CF3-A694-01F66CF9EA1D}"/>
              </a:ext>
            </a:extLst>
          </p:cNvPr>
          <p:cNvSpPr txBox="1"/>
          <p:nvPr/>
        </p:nvSpPr>
        <p:spPr>
          <a:xfrm>
            <a:off x="857250" y="3829050"/>
            <a:ext cx="3162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rebuchet MS" panose="020B0603020202020204" pitchFamily="34" charset="0"/>
              </a:rPr>
              <a:t>Nossa empresa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Sobre a </a:t>
            </a:r>
            <a:r>
              <a:rPr lang="pt-BR" dirty="0" err="1">
                <a:latin typeface="Trebuchet MS" panose="020B0603020202020204" pitchFamily="34" charset="0"/>
              </a:rPr>
              <a:t>Sensiders</a:t>
            </a:r>
            <a:endParaRPr lang="pt-BR" dirty="0">
              <a:latin typeface="Trebuchet MS" panose="020B0603020202020204" pitchFamily="34" charset="0"/>
            </a:endParaRP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Trabalhe conosco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Relações com Investidores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1547B2-1D1C-4A5D-AC96-E7E5250930DD}"/>
              </a:ext>
            </a:extLst>
          </p:cNvPr>
          <p:cNvSpPr txBox="1"/>
          <p:nvPr/>
        </p:nvSpPr>
        <p:spPr>
          <a:xfrm>
            <a:off x="4657725" y="3829048"/>
            <a:ext cx="316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Trebuchet MS" panose="020B0603020202020204" pitchFamily="34" charset="0"/>
              </a:rPr>
              <a:t>Sensiders</a:t>
            </a:r>
            <a:endParaRPr lang="pt-BR" b="1" dirty="0">
              <a:latin typeface="Trebuchet MS" panose="020B0603020202020204" pitchFamily="34" charset="0"/>
            </a:endParaRP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Home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Duvidas Frequentes</a:t>
            </a:r>
          </a:p>
        </p:txBody>
      </p:sp>
    </p:spTree>
    <p:extLst>
      <p:ext uri="{BB962C8B-B14F-4D97-AF65-F5344CB8AC3E}">
        <p14:creationId xmlns:p14="http://schemas.microsoft.com/office/powerpoint/2010/main" val="24239672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Resultado de imagem para blured lights">
            <a:extLst>
              <a:ext uri="{FF2B5EF4-FFF2-40B4-BE49-F238E27FC236}">
                <a16:creationId xmlns:a16="http://schemas.microsoft.com/office/drawing/2014/main" id="{83360F6C-FC4C-467D-8192-E8EBA969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1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2ED2C9B-A8F5-4BDB-B373-01CC17A82F95}"/>
              </a:ext>
            </a:extLst>
          </p:cNvPr>
          <p:cNvSpPr/>
          <p:nvPr/>
        </p:nvSpPr>
        <p:spPr>
          <a:xfrm>
            <a:off x="3896139" y="665922"/>
            <a:ext cx="4399722" cy="5526156"/>
          </a:xfrm>
          <a:prstGeom prst="rect">
            <a:avLst/>
          </a:prstGeom>
          <a:solidFill>
            <a:schemeClr val="tx1">
              <a:alpha val="52000"/>
            </a:schemeClr>
          </a:solidFill>
          <a:ln w="19050">
            <a:noFill/>
          </a:ln>
          <a:effectLst>
            <a:innerShdw blurRad="393700">
              <a:prstClr val="black"/>
            </a:innerShdw>
            <a:softEdge rad="762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7D767D-0F93-413F-8856-A53BE4708ABE}"/>
              </a:ext>
            </a:extLst>
          </p:cNvPr>
          <p:cNvSpPr txBox="1"/>
          <p:nvPr/>
        </p:nvSpPr>
        <p:spPr>
          <a:xfrm>
            <a:off x="4234261" y="1252215"/>
            <a:ext cx="14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Trebuchet MS" panose="020B0603020202020204" pitchFamily="34" charset="0"/>
              </a:rPr>
              <a:t>Entrar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833D34-60D8-44FB-B4F9-8E45930AD457}"/>
              </a:ext>
            </a:extLst>
          </p:cNvPr>
          <p:cNvSpPr/>
          <p:nvPr/>
        </p:nvSpPr>
        <p:spPr>
          <a:xfrm>
            <a:off x="4327028" y="2609640"/>
            <a:ext cx="3392557" cy="331305"/>
          </a:xfrm>
          <a:prstGeom prst="rect">
            <a:avLst/>
          </a:prstGeom>
          <a:effectLst>
            <a:innerShdw blurRad="635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046C74-2178-4AE9-97B7-19E3D62AB426}"/>
              </a:ext>
            </a:extLst>
          </p:cNvPr>
          <p:cNvSpPr/>
          <p:nvPr/>
        </p:nvSpPr>
        <p:spPr>
          <a:xfrm>
            <a:off x="4327028" y="3612095"/>
            <a:ext cx="3392557" cy="331305"/>
          </a:xfrm>
          <a:prstGeom prst="rect">
            <a:avLst/>
          </a:prstGeom>
          <a:effectLst>
            <a:innerShdw blurRad="635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F9A34C-6D65-4978-A1A8-0CFD962FBA45}"/>
              </a:ext>
            </a:extLst>
          </p:cNvPr>
          <p:cNvSpPr txBox="1"/>
          <p:nvPr/>
        </p:nvSpPr>
        <p:spPr>
          <a:xfrm>
            <a:off x="4236300" y="2194142"/>
            <a:ext cx="145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20FF3F-50A9-4B6C-8171-86A585569768}"/>
              </a:ext>
            </a:extLst>
          </p:cNvPr>
          <p:cNvSpPr txBox="1"/>
          <p:nvPr/>
        </p:nvSpPr>
        <p:spPr>
          <a:xfrm>
            <a:off x="4234263" y="3196597"/>
            <a:ext cx="145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Senha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974218-13CB-4F32-BA26-A4E3F3F05A4E}"/>
              </a:ext>
            </a:extLst>
          </p:cNvPr>
          <p:cNvSpPr txBox="1"/>
          <p:nvPr/>
        </p:nvSpPr>
        <p:spPr>
          <a:xfrm>
            <a:off x="4234261" y="4142196"/>
            <a:ext cx="380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Esqueci minha senha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82272D-83ED-49D6-B093-6F4CA46F4EC3}"/>
              </a:ext>
            </a:extLst>
          </p:cNvPr>
          <p:cNvSpPr/>
          <p:nvPr/>
        </p:nvSpPr>
        <p:spPr>
          <a:xfrm>
            <a:off x="6138598" y="5058276"/>
            <a:ext cx="166458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alpha val="8000"/>
              </a:schemeClr>
            </a:solidFill>
          </a:ln>
          <a:effectLst>
            <a:innerShdw blurRad="1016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Confirmar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2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800E150-61F9-4652-A60B-8415ADA2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1239497"/>
            <a:ext cx="6487415" cy="4379005"/>
          </a:xfrm>
          <a:prstGeom prst="rect">
            <a:avLst/>
          </a:prstGeom>
        </p:spPr>
      </p:pic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32D537E-8BA4-42E9-A7BD-96B4A3D13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7" b="44127"/>
          <a:stretch/>
        </p:blipFill>
        <p:spPr>
          <a:xfrm>
            <a:off x="326102" y="155751"/>
            <a:ext cx="5494127" cy="108374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798BAC-14B3-4E66-9733-AABD7C5FDBEE}"/>
              </a:ext>
            </a:extLst>
          </p:cNvPr>
          <p:cNvSpPr txBox="1"/>
          <p:nvPr/>
        </p:nvSpPr>
        <p:spPr>
          <a:xfrm>
            <a:off x="9722840" y="6488668"/>
            <a:ext cx="24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Em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80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89</Words>
  <Application>Microsoft Office PowerPoint</Application>
  <PresentationFormat>Widescreen</PresentationFormat>
  <Paragraphs>28</Paragraphs>
  <Slides>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Trebuchet MS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ROCHA SANTOS PONTES .</dc:creator>
  <cp:lastModifiedBy>Aluno</cp:lastModifiedBy>
  <cp:revision>27</cp:revision>
  <dcterms:created xsi:type="dcterms:W3CDTF">2020-03-08T19:13:49Z</dcterms:created>
  <dcterms:modified xsi:type="dcterms:W3CDTF">2020-03-10T18:24:08Z</dcterms:modified>
</cp:coreProperties>
</file>