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57" r:id="rId3"/>
    <p:sldId id="336" r:id="rId4"/>
    <p:sldId id="342" r:id="rId5"/>
    <p:sldId id="343" r:id="rId6"/>
    <p:sldId id="345" r:id="rId7"/>
    <p:sldId id="346" r:id="rId8"/>
    <p:sldId id="347" r:id="rId9"/>
    <p:sldId id="348" r:id="rId10"/>
    <p:sldId id="351" r:id="rId11"/>
    <p:sldId id="350" r:id="rId12"/>
    <p:sldId id="349" r:id="rId13"/>
    <p:sldId id="344" r:id="rId14"/>
    <p:sldId id="270" r:id="rId15"/>
    <p:sldId id="258" r:id="rId16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  <a:srgbClr val="FF66FF"/>
    <a:srgbClr val="EAEAEA"/>
    <a:srgbClr val="B2B2B2"/>
    <a:srgbClr val="FF9966"/>
    <a:srgbClr val="FF505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0" autoAdjust="0"/>
    <p:restoredTop sz="99800" autoAdjust="0"/>
  </p:normalViewPr>
  <p:slideViewPr>
    <p:cSldViewPr>
      <p:cViewPr>
        <p:scale>
          <a:sx n="90" d="100"/>
          <a:sy n="90" d="100"/>
        </p:scale>
        <p:origin x="-1672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:Users:felipegiraldo:Downloads:Libro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:Users:felipegiraldo:Downloads:Libro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1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dLbls>
            <c:dLbl>
              <c:idx val="3"/>
              <c:layout>
                <c:manualLayout>
                  <c:x val="-0.239597457627119"/>
                  <c:y val="-0.204944691804647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9"/>
              <c:layout>
                <c:manualLayout>
                  <c:x val="-0.0966070466357268"/>
                  <c:y val="0.0059156846585537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Hoja1!$E$7:$E$16</c:f>
              <c:strCache>
                <c:ptCount val="10"/>
                <c:pt idx="0">
                  <c:v>SQL Injection</c:v>
                </c:pt>
                <c:pt idx="1">
                  <c:v>Mala Autenticación y Gestión de Sesiones</c:v>
                </c:pt>
                <c:pt idx="2">
                  <c:v>XSS</c:v>
                </c:pt>
                <c:pt idx="3">
                  <c:v>Referencia directa insegura a objetos</c:v>
                </c:pt>
                <c:pt idx="4">
                  <c:v>Malas configuraciones</c:v>
                </c:pt>
                <c:pt idx="5">
                  <c:v>Exposición a datos sensibles</c:v>
                </c:pt>
                <c:pt idx="6">
                  <c:v>Ausencia de funcionalidades de niveles control de Acceso</c:v>
                </c:pt>
                <c:pt idx="7">
                  <c:v>CSRF</c:v>
                </c:pt>
                <c:pt idx="8">
                  <c:v>Vulnerabilidades Conocidas</c:v>
                </c:pt>
                <c:pt idx="9">
                  <c:v>Redirecciones y reenvios invalidos</c:v>
                </c:pt>
              </c:strCache>
            </c:strRef>
          </c:cat>
          <c:val>
            <c:numRef>
              <c:f>Hoja1!$F$7:$F$16</c:f>
              <c:numCache>
                <c:formatCode>General</c:formatCode>
                <c:ptCount val="10"/>
                <c:pt idx="0">
                  <c:v>0.0</c:v>
                </c:pt>
                <c:pt idx="1">
                  <c:v>4.0</c:v>
                </c:pt>
                <c:pt idx="2">
                  <c:v>0.0</c:v>
                </c:pt>
                <c:pt idx="3">
                  <c:v>12.0</c:v>
                </c:pt>
                <c:pt idx="4">
                  <c:v>4.0</c:v>
                </c:pt>
                <c:pt idx="5">
                  <c:v>1.0</c:v>
                </c:pt>
                <c:pt idx="6">
                  <c:v>2.0</c:v>
                </c:pt>
                <c:pt idx="7">
                  <c:v>1.0</c:v>
                </c:pt>
                <c:pt idx="8">
                  <c:v>4.0</c:v>
                </c:pt>
                <c:pt idx="9">
                  <c:v>1.0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3200"/>
            </a:pPr>
            <a:r>
              <a:rPr lang="es-ES" sz="3200" dirty="0" smtClean="0"/>
              <a:t>POR COMPONENTES</a:t>
            </a:r>
            <a:endParaRPr lang="es-ES" sz="3200" dirty="0"/>
          </a:p>
        </c:rich>
      </c:tx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Hoja1!$F$19</c:f>
              <c:strCache>
                <c:ptCount val="1"/>
                <c:pt idx="0">
                  <c:v>Cantidad</c:v>
                </c:pt>
              </c:strCache>
            </c:strRef>
          </c:tx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Hoja1!$E$20:$E$30</c:f>
              <c:strCache>
                <c:ptCount val="11"/>
                <c:pt idx="0">
                  <c:v>VALIDACION DE ENTRADAS Y SALIDAS</c:v>
                </c:pt>
                <c:pt idx="1">
                  <c:v>ADMINISTRACION DE AUTENTICACION Y CONTRASENAS</c:v>
                </c:pt>
                <c:pt idx="2">
                  <c:v>ADMINISTRACION DE SESIONES</c:v>
                </c:pt>
                <c:pt idx="3">
                  <c:v>CONTROL DE ACCESO</c:v>
                </c:pt>
                <c:pt idx="4">
                  <c:v>CIFRAMIENTOS</c:v>
                </c:pt>
                <c:pt idx="5">
                  <c:v>MANEJO DE ERRORES Y LOGS</c:v>
                </c:pt>
                <c:pt idx="6">
                  <c:v>PROTECCION DE DATOS</c:v>
                </c:pt>
                <c:pt idx="7">
                  <c:v>COMUNICACIONES CIFRADAS</c:v>
                </c:pt>
                <c:pt idx="8">
                  <c:v>CONFIGURACION</c:v>
                </c:pt>
                <c:pt idx="9">
                  <c:v>MANEJO DE ARCHIVOS</c:v>
                </c:pt>
                <c:pt idx="10">
                  <c:v>MANEJO DE MEMORIA</c:v>
                </c:pt>
              </c:strCache>
            </c:strRef>
          </c:cat>
          <c:val>
            <c:numRef>
              <c:f>Hoja1!$F$20:$F$30</c:f>
              <c:numCache>
                <c:formatCode>General</c:formatCode>
                <c:ptCount val="11"/>
                <c:pt idx="0">
                  <c:v>35.0</c:v>
                </c:pt>
                <c:pt idx="1">
                  <c:v>2.0</c:v>
                </c:pt>
                <c:pt idx="2">
                  <c:v>4.0</c:v>
                </c:pt>
                <c:pt idx="3">
                  <c:v>3.0</c:v>
                </c:pt>
                <c:pt idx="4">
                  <c:v>2.0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5.0</c:v>
                </c:pt>
                <c:pt idx="9">
                  <c:v>3.0</c:v>
                </c:pt>
                <c:pt idx="10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8AF417-8AE8-43BF-A1B7-8A5AA0FB0D62}" type="doc">
      <dgm:prSet loTypeId="urn:microsoft.com/office/officeart/2008/layout/VerticalCurved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CD9ED092-5057-4366-A1DF-880A58E64797}">
      <dgm:prSet phldrT="[Texto]"/>
      <dgm:spPr/>
      <dgm:t>
        <a:bodyPr/>
        <a:lstStyle/>
        <a:p>
          <a:r>
            <a:rPr lang="es-CO" dirty="0" smtClean="0"/>
            <a:t>Reconocimiento del objetivo o victima.</a:t>
          </a:r>
          <a:endParaRPr lang="es-CO" dirty="0"/>
        </a:p>
      </dgm:t>
    </dgm:pt>
    <dgm:pt modelId="{3B40B02E-DF40-4F08-BBFA-5315B7F91A58}" type="parTrans" cxnId="{24844A06-5DF0-4271-B5D1-E1651CD79877}">
      <dgm:prSet/>
      <dgm:spPr/>
      <dgm:t>
        <a:bodyPr/>
        <a:lstStyle/>
        <a:p>
          <a:endParaRPr lang="es-CO"/>
        </a:p>
      </dgm:t>
    </dgm:pt>
    <dgm:pt modelId="{BAB32B98-9835-4330-9A26-E7C8818358EA}" type="sibTrans" cxnId="{24844A06-5DF0-4271-B5D1-E1651CD79877}">
      <dgm:prSet/>
      <dgm:spPr/>
      <dgm:t>
        <a:bodyPr/>
        <a:lstStyle/>
        <a:p>
          <a:endParaRPr lang="es-CO"/>
        </a:p>
      </dgm:t>
    </dgm:pt>
    <dgm:pt modelId="{C4AE07BC-0EBC-436A-978E-7957D7ED0198}">
      <dgm:prSet phldrT="[Texto]"/>
      <dgm:spPr/>
      <dgm:t>
        <a:bodyPr/>
        <a:lstStyle/>
        <a:p>
          <a:pPr algn="just"/>
          <a:r>
            <a:rPr lang="es-CO" dirty="0" smtClean="0"/>
            <a:t>Mapee lo que más pueda de activos, recursos e información desde el punto de vista de un usuario</a:t>
          </a:r>
          <a:endParaRPr lang="es-CO" dirty="0"/>
        </a:p>
      </dgm:t>
    </dgm:pt>
    <dgm:pt modelId="{FD6C5304-0998-469D-BB4A-B32AA253305E}" type="parTrans" cxnId="{6F11E4F5-F113-43B6-86AA-BD1767A9A8D9}">
      <dgm:prSet/>
      <dgm:spPr/>
      <dgm:t>
        <a:bodyPr/>
        <a:lstStyle/>
        <a:p>
          <a:endParaRPr lang="es-CO"/>
        </a:p>
      </dgm:t>
    </dgm:pt>
    <dgm:pt modelId="{DEAC9894-3C1C-447F-A2E3-BC3765D23451}" type="sibTrans" cxnId="{6F11E4F5-F113-43B6-86AA-BD1767A9A8D9}">
      <dgm:prSet/>
      <dgm:spPr/>
      <dgm:t>
        <a:bodyPr/>
        <a:lstStyle/>
        <a:p>
          <a:endParaRPr lang="es-CO"/>
        </a:p>
      </dgm:t>
    </dgm:pt>
    <dgm:pt modelId="{D39F63F3-84D4-441C-9689-FF875A5A800C}">
      <dgm:prSet phldrT="[Texto]"/>
      <dgm:spPr/>
      <dgm:t>
        <a:bodyPr/>
        <a:lstStyle/>
        <a:p>
          <a:pPr algn="just"/>
          <a:r>
            <a:rPr lang="es-CO" dirty="0" smtClean="0"/>
            <a:t>Ataque manual o automáticamente desde el punto de vista de un hacker y descubra vulnerabilidades</a:t>
          </a:r>
          <a:endParaRPr lang="es-CO" dirty="0"/>
        </a:p>
      </dgm:t>
    </dgm:pt>
    <dgm:pt modelId="{DAD5C809-AAFD-4D49-9F55-A2DD9F508CA9}" type="parTrans" cxnId="{B8826416-9D97-468E-B2A6-15EE0AFEC162}">
      <dgm:prSet/>
      <dgm:spPr/>
      <dgm:t>
        <a:bodyPr/>
        <a:lstStyle/>
        <a:p>
          <a:endParaRPr lang="es-CO"/>
        </a:p>
      </dgm:t>
    </dgm:pt>
    <dgm:pt modelId="{4E9401C4-71F7-46A3-9492-8F34E86BE077}" type="sibTrans" cxnId="{B8826416-9D97-468E-B2A6-15EE0AFEC162}">
      <dgm:prSet/>
      <dgm:spPr/>
      <dgm:t>
        <a:bodyPr/>
        <a:lstStyle/>
        <a:p>
          <a:endParaRPr lang="es-CO"/>
        </a:p>
      </dgm:t>
    </dgm:pt>
    <dgm:pt modelId="{CCB96286-0828-47C6-96A6-FDAE1704A3B5}">
      <dgm:prSet/>
      <dgm:spPr/>
      <dgm:t>
        <a:bodyPr/>
        <a:lstStyle/>
        <a:p>
          <a:r>
            <a:rPr lang="es-CO" dirty="0" smtClean="0"/>
            <a:t>Explote las vulnerabilidades descubiertas</a:t>
          </a:r>
          <a:endParaRPr lang="es-CO" dirty="0"/>
        </a:p>
      </dgm:t>
    </dgm:pt>
    <dgm:pt modelId="{AAF3B545-4571-422D-BE81-00DDFAFBC91B}" type="parTrans" cxnId="{A6FC9434-DFCF-40CB-AE4C-AAD51C48100A}">
      <dgm:prSet/>
      <dgm:spPr/>
      <dgm:t>
        <a:bodyPr/>
        <a:lstStyle/>
        <a:p>
          <a:endParaRPr lang="es-CO"/>
        </a:p>
      </dgm:t>
    </dgm:pt>
    <dgm:pt modelId="{42F8C6AB-2B05-4326-9876-C09935888BDF}" type="sibTrans" cxnId="{A6FC9434-DFCF-40CB-AE4C-AAD51C48100A}">
      <dgm:prSet/>
      <dgm:spPr/>
      <dgm:t>
        <a:bodyPr/>
        <a:lstStyle/>
        <a:p>
          <a:endParaRPr lang="es-CO"/>
        </a:p>
      </dgm:t>
    </dgm:pt>
    <dgm:pt modelId="{2161F442-F4F0-45B5-93EC-274C9DFAD5B4}" type="pres">
      <dgm:prSet presAssocID="{A68AF417-8AE8-43BF-A1B7-8A5AA0FB0D6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CO"/>
        </a:p>
      </dgm:t>
    </dgm:pt>
    <dgm:pt modelId="{F051CC26-FC61-4671-9667-C557DFC169BE}" type="pres">
      <dgm:prSet presAssocID="{A68AF417-8AE8-43BF-A1B7-8A5AA0FB0D62}" presName="Name1" presStyleCnt="0"/>
      <dgm:spPr/>
    </dgm:pt>
    <dgm:pt modelId="{E5CE7F31-2422-4415-8CD0-890711482F06}" type="pres">
      <dgm:prSet presAssocID="{A68AF417-8AE8-43BF-A1B7-8A5AA0FB0D62}" presName="cycle" presStyleCnt="0"/>
      <dgm:spPr/>
    </dgm:pt>
    <dgm:pt modelId="{2D88C481-F099-41DA-AA79-CB90551C3C19}" type="pres">
      <dgm:prSet presAssocID="{A68AF417-8AE8-43BF-A1B7-8A5AA0FB0D62}" presName="srcNode" presStyleLbl="node1" presStyleIdx="0" presStyleCnt="4"/>
      <dgm:spPr/>
    </dgm:pt>
    <dgm:pt modelId="{A8C67A19-8B00-417E-9342-FC522C29EFD9}" type="pres">
      <dgm:prSet presAssocID="{A68AF417-8AE8-43BF-A1B7-8A5AA0FB0D62}" presName="conn" presStyleLbl="parChTrans1D2" presStyleIdx="0" presStyleCnt="1"/>
      <dgm:spPr/>
      <dgm:t>
        <a:bodyPr/>
        <a:lstStyle/>
        <a:p>
          <a:endParaRPr lang="es-CO"/>
        </a:p>
      </dgm:t>
    </dgm:pt>
    <dgm:pt modelId="{A4039052-C840-46F2-9E50-976C48A1650D}" type="pres">
      <dgm:prSet presAssocID="{A68AF417-8AE8-43BF-A1B7-8A5AA0FB0D62}" presName="extraNode" presStyleLbl="node1" presStyleIdx="0" presStyleCnt="4"/>
      <dgm:spPr/>
    </dgm:pt>
    <dgm:pt modelId="{C3B12BEE-2A5F-4610-A51A-41D3C6BB57D9}" type="pres">
      <dgm:prSet presAssocID="{A68AF417-8AE8-43BF-A1B7-8A5AA0FB0D62}" presName="dstNode" presStyleLbl="node1" presStyleIdx="0" presStyleCnt="4"/>
      <dgm:spPr/>
    </dgm:pt>
    <dgm:pt modelId="{556658C8-D160-493A-87CC-DDBAFD62339C}" type="pres">
      <dgm:prSet presAssocID="{CD9ED092-5057-4366-A1DF-880A58E64797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EB9F24C-1C7D-4B0C-A3FF-A93178698B1D}" type="pres">
      <dgm:prSet presAssocID="{CD9ED092-5057-4366-A1DF-880A58E64797}" presName="accent_1" presStyleCnt="0"/>
      <dgm:spPr/>
    </dgm:pt>
    <dgm:pt modelId="{DE748231-397D-493C-829E-7464B2EA816D}" type="pres">
      <dgm:prSet presAssocID="{CD9ED092-5057-4366-A1DF-880A58E64797}" presName="accentRepeatNode" presStyleLbl="solidFgAcc1" presStyleIdx="0" presStyleCnt="4"/>
      <dgm:spPr/>
    </dgm:pt>
    <dgm:pt modelId="{0E674BDB-3D33-4954-BA27-7395A91010C3}" type="pres">
      <dgm:prSet presAssocID="{C4AE07BC-0EBC-436A-978E-7957D7ED0198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FCF8B2A-E6B2-4732-ADE8-C2EAA64420C8}" type="pres">
      <dgm:prSet presAssocID="{C4AE07BC-0EBC-436A-978E-7957D7ED0198}" presName="accent_2" presStyleCnt="0"/>
      <dgm:spPr/>
    </dgm:pt>
    <dgm:pt modelId="{28799300-B2D9-4549-BA37-EE2609EBD17A}" type="pres">
      <dgm:prSet presAssocID="{C4AE07BC-0EBC-436A-978E-7957D7ED0198}" presName="accentRepeatNode" presStyleLbl="solidFgAcc1" presStyleIdx="1" presStyleCnt="4"/>
      <dgm:spPr/>
    </dgm:pt>
    <dgm:pt modelId="{FEAC3185-69DE-483D-A4E7-0F8EC83DDB49}" type="pres">
      <dgm:prSet presAssocID="{D39F63F3-84D4-441C-9689-FF875A5A800C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599D369-9F30-4258-A509-5E4861F866CF}" type="pres">
      <dgm:prSet presAssocID="{D39F63F3-84D4-441C-9689-FF875A5A800C}" presName="accent_3" presStyleCnt="0"/>
      <dgm:spPr/>
    </dgm:pt>
    <dgm:pt modelId="{E8DFF593-EE42-4145-A03B-BC69748CC8B4}" type="pres">
      <dgm:prSet presAssocID="{D39F63F3-84D4-441C-9689-FF875A5A800C}" presName="accentRepeatNode" presStyleLbl="solidFgAcc1" presStyleIdx="2" presStyleCnt="4"/>
      <dgm:spPr/>
    </dgm:pt>
    <dgm:pt modelId="{52570918-92CD-4DA4-88FE-BEE21792E1D2}" type="pres">
      <dgm:prSet presAssocID="{CCB96286-0828-47C6-96A6-FDAE1704A3B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811B0B7-F5B2-4168-AD7C-5E2E8F540736}" type="pres">
      <dgm:prSet presAssocID="{CCB96286-0828-47C6-96A6-FDAE1704A3B5}" presName="accent_4" presStyleCnt="0"/>
      <dgm:spPr/>
    </dgm:pt>
    <dgm:pt modelId="{BB91956E-5F79-407E-9761-F6E2B35F45FB}" type="pres">
      <dgm:prSet presAssocID="{CCB96286-0828-47C6-96A6-FDAE1704A3B5}" presName="accentRepeatNode" presStyleLbl="solidFgAcc1" presStyleIdx="3" presStyleCnt="4"/>
      <dgm:spPr/>
    </dgm:pt>
  </dgm:ptLst>
  <dgm:cxnLst>
    <dgm:cxn modelId="{6F11E4F5-F113-43B6-86AA-BD1767A9A8D9}" srcId="{A68AF417-8AE8-43BF-A1B7-8A5AA0FB0D62}" destId="{C4AE07BC-0EBC-436A-978E-7957D7ED0198}" srcOrd="1" destOrd="0" parTransId="{FD6C5304-0998-469D-BB4A-B32AA253305E}" sibTransId="{DEAC9894-3C1C-447F-A2E3-BC3765D23451}"/>
    <dgm:cxn modelId="{C4BBF061-50A0-49B5-A33D-15EDE28CF08F}" type="presOf" srcId="{A68AF417-8AE8-43BF-A1B7-8A5AA0FB0D62}" destId="{2161F442-F4F0-45B5-93EC-274C9DFAD5B4}" srcOrd="0" destOrd="0" presId="urn:microsoft.com/office/officeart/2008/layout/VerticalCurvedList"/>
    <dgm:cxn modelId="{FA884056-B05A-4121-82D4-7290D135833C}" type="presOf" srcId="{C4AE07BC-0EBC-436A-978E-7957D7ED0198}" destId="{0E674BDB-3D33-4954-BA27-7395A91010C3}" srcOrd="0" destOrd="0" presId="urn:microsoft.com/office/officeart/2008/layout/VerticalCurvedList"/>
    <dgm:cxn modelId="{24844A06-5DF0-4271-B5D1-E1651CD79877}" srcId="{A68AF417-8AE8-43BF-A1B7-8A5AA0FB0D62}" destId="{CD9ED092-5057-4366-A1DF-880A58E64797}" srcOrd="0" destOrd="0" parTransId="{3B40B02E-DF40-4F08-BBFA-5315B7F91A58}" sibTransId="{BAB32B98-9835-4330-9A26-E7C8818358EA}"/>
    <dgm:cxn modelId="{B8826416-9D97-468E-B2A6-15EE0AFEC162}" srcId="{A68AF417-8AE8-43BF-A1B7-8A5AA0FB0D62}" destId="{D39F63F3-84D4-441C-9689-FF875A5A800C}" srcOrd="2" destOrd="0" parTransId="{DAD5C809-AAFD-4D49-9F55-A2DD9F508CA9}" sibTransId="{4E9401C4-71F7-46A3-9492-8F34E86BE077}"/>
    <dgm:cxn modelId="{97F657AE-32EA-4A71-8A16-F6E0802E3E29}" type="presOf" srcId="{CD9ED092-5057-4366-A1DF-880A58E64797}" destId="{556658C8-D160-493A-87CC-DDBAFD62339C}" srcOrd="0" destOrd="0" presId="urn:microsoft.com/office/officeart/2008/layout/VerticalCurvedList"/>
    <dgm:cxn modelId="{A6FC9434-DFCF-40CB-AE4C-AAD51C48100A}" srcId="{A68AF417-8AE8-43BF-A1B7-8A5AA0FB0D62}" destId="{CCB96286-0828-47C6-96A6-FDAE1704A3B5}" srcOrd="3" destOrd="0" parTransId="{AAF3B545-4571-422D-BE81-00DDFAFBC91B}" sibTransId="{42F8C6AB-2B05-4326-9876-C09935888BDF}"/>
    <dgm:cxn modelId="{E1A408D4-2D9D-450A-9CFC-D08CA606ABD7}" type="presOf" srcId="{D39F63F3-84D4-441C-9689-FF875A5A800C}" destId="{FEAC3185-69DE-483D-A4E7-0F8EC83DDB49}" srcOrd="0" destOrd="0" presId="urn:microsoft.com/office/officeart/2008/layout/VerticalCurvedList"/>
    <dgm:cxn modelId="{4101EBFD-1297-4136-AED5-5D05F0E6E45A}" type="presOf" srcId="{CCB96286-0828-47C6-96A6-FDAE1704A3B5}" destId="{52570918-92CD-4DA4-88FE-BEE21792E1D2}" srcOrd="0" destOrd="0" presId="urn:microsoft.com/office/officeart/2008/layout/VerticalCurvedList"/>
    <dgm:cxn modelId="{0A726D63-B73A-48B7-B416-8CEC59AF3A41}" type="presOf" srcId="{BAB32B98-9835-4330-9A26-E7C8818358EA}" destId="{A8C67A19-8B00-417E-9342-FC522C29EFD9}" srcOrd="0" destOrd="0" presId="urn:microsoft.com/office/officeart/2008/layout/VerticalCurvedList"/>
    <dgm:cxn modelId="{03501D7A-23AB-4624-86E9-F28C2E012D95}" type="presParOf" srcId="{2161F442-F4F0-45B5-93EC-274C9DFAD5B4}" destId="{F051CC26-FC61-4671-9667-C557DFC169BE}" srcOrd="0" destOrd="0" presId="urn:microsoft.com/office/officeart/2008/layout/VerticalCurvedList"/>
    <dgm:cxn modelId="{4FB77DD7-589E-4100-BAE2-B463921919AA}" type="presParOf" srcId="{F051CC26-FC61-4671-9667-C557DFC169BE}" destId="{E5CE7F31-2422-4415-8CD0-890711482F06}" srcOrd="0" destOrd="0" presId="urn:microsoft.com/office/officeart/2008/layout/VerticalCurvedList"/>
    <dgm:cxn modelId="{88CAFCAC-9CB2-402D-9070-D1F27718D656}" type="presParOf" srcId="{E5CE7F31-2422-4415-8CD0-890711482F06}" destId="{2D88C481-F099-41DA-AA79-CB90551C3C19}" srcOrd="0" destOrd="0" presId="urn:microsoft.com/office/officeart/2008/layout/VerticalCurvedList"/>
    <dgm:cxn modelId="{02B98E3A-5F26-4D75-8CF8-E5DDAB1E65AF}" type="presParOf" srcId="{E5CE7F31-2422-4415-8CD0-890711482F06}" destId="{A8C67A19-8B00-417E-9342-FC522C29EFD9}" srcOrd="1" destOrd="0" presId="urn:microsoft.com/office/officeart/2008/layout/VerticalCurvedList"/>
    <dgm:cxn modelId="{50677399-B5F7-4A74-962F-678F21D687B3}" type="presParOf" srcId="{E5CE7F31-2422-4415-8CD0-890711482F06}" destId="{A4039052-C840-46F2-9E50-976C48A1650D}" srcOrd="2" destOrd="0" presId="urn:microsoft.com/office/officeart/2008/layout/VerticalCurvedList"/>
    <dgm:cxn modelId="{167677A2-BABF-4541-8FEF-5978E55C6361}" type="presParOf" srcId="{E5CE7F31-2422-4415-8CD0-890711482F06}" destId="{C3B12BEE-2A5F-4610-A51A-41D3C6BB57D9}" srcOrd="3" destOrd="0" presId="urn:microsoft.com/office/officeart/2008/layout/VerticalCurvedList"/>
    <dgm:cxn modelId="{92429415-0A66-4754-925C-3A5F74FE3B13}" type="presParOf" srcId="{F051CC26-FC61-4671-9667-C557DFC169BE}" destId="{556658C8-D160-493A-87CC-DDBAFD62339C}" srcOrd="1" destOrd="0" presId="urn:microsoft.com/office/officeart/2008/layout/VerticalCurvedList"/>
    <dgm:cxn modelId="{862588F1-8731-4544-A0FE-B47DA30E9414}" type="presParOf" srcId="{F051CC26-FC61-4671-9667-C557DFC169BE}" destId="{3EB9F24C-1C7D-4B0C-A3FF-A93178698B1D}" srcOrd="2" destOrd="0" presId="urn:microsoft.com/office/officeart/2008/layout/VerticalCurvedList"/>
    <dgm:cxn modelId="{4DA16886-11C4-4D08-B15E-D22D1FA63F58}" type="presParOf" srcId="{3EB9F24C-1C7D-4B0C-A3FF-A93178698B1D}" destId="{DE748231-397D-493C-829E-7464B2EA816D}" srcOrd="0" destOrd="0" presId="urn:microsoft.com/office/officeart/2008/layout/VerticalCurvedList"/>
    <dgm:cxn modelId="{EF955AC8-7EF5-4178-A2DE-589037DC75BE}" type="presParOf" srcId="{F051CC26-FC61-4671-9667-C557DFC169BE}" destId="{0E674BDB-3D33-4954-BA27-7395A91010C3}" srcOrd="3" destOrd="0" presId="urn:microsoft.com/office/officeart/2008/layout/VerticalCurvedList"/>
    <dgm:cxn modelId="{D48F1FC2-F601-4DD9-B4B7-B2635DBC7411}" type="presParOf" srcId="{F051CC26-FC61-4671-9667-C557DFC169BE}" destId="{3FCF8B2A-E6B2-4732-ADE8-C2EAA64420C8}" srcOrd="4" destOrd="0" presId="urn:microsoft.com/office/officeart/2008/layout/VerticalCurvedList"/>
    <dgm:cxn modelId="{61970214-67E0-4A04-9471-693764CD786C}" type="presParOf" srcId="{3FCF8B2A-E6B2-4732-ADE8-C2EAA64420C8}" destId="{28799300-B2D9-4549-BA37-EE2609EBD17A}" srcOrd="0" destOrd="0" presId="urn:microsoft.com/office/officeart/2008/layout/VerticalCurvedList"/>
    <dgm:cxn modelId="{E91FFE22-34F7-405C-A0B8-17CF46E3B1BB}" type="presParOf" srcId="{F051CC26-FC61-4671-9667-C557DFC169BE}" destId="{FEAC3185-69DE-483D-A4E7-0F8EC83DDB49}" srcOrd="5" destOrd="0" presId="urn:microsoft.com/office/officeart/2008/layout/VerticalCurvedList"/>
    <dgm:cxn modelId="{B3BD572D-DB9A-441A-80C1-935DE00C18EF}" type="presParOf" srcId="{F051CC26-FC61-4671-9667-C557DFC169BE}" destId="{6599D369-9F30-4258-A509-5E4861F866CF}" srcOrd="6" destOrd="0" presId="urn:microsoft.com/office/officeart/2008/layout/VerticalCurvedList"/>
    <dgm:cxn modelId="{9DA0FAD2-78C2-4BD4-A772-98930C063DE8}" type="presParOf" srcId="{6599D369-9F30-4258-A509-5E4861F866CF}" destId="{E8DFF593-EE42-4145-A03B-BC69748CC8B4}" srcOrd="0" destOrd="0" presId="urn:microsoft.com/office/officeart/2008/layout/VerticalCurvedList"/>
    <dgm:cxn modelId="{AEDEE5DA-C6AC-4711-A2B2-7F67D200557E}" type="presParOf" srcId="{F051CC26-FC61-4671-9667-C557DFC169BE}" destId="{52570918-92CD-4DA4-88FE-BEE21792E1D2}" srcOrd="7" destOrd="0" presId="urn:microsoft.com/office/officeart/2008/layout/VerticalCurvedList"/>
    <dgm:cxn modelId="{BFE262CC-0E42-458B-A85F-B22ED84CA994}" type="presParOf" srcId="{F051CC26-FC61-4671-9667-C557DFC169BE}" destId="{3811B0B7-F5B2-4168-AD7C-5E2E8F540736}" srcOrd="8" destOrd="0" presId="urn:microsoft.com/office/officeart/2008/layout/VerticalCurvedList"/>
    <dgm:cxn modelId="{28870457-DCB7-44E6-BBF0-0FF015E200AB}" type="presParOf" srcId="{3811B0B7-F5B2-4168-AD7C-5E2E8F540736}" destId="{BB91956E-5F79-407E-9761-F6E2B35F45F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A981C6-DF15-4BEC-89D2-1CCCE9E31D2A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0344B1BD-E0D3-4F56-8304-5EEB25985B77}">
      <dgm:prSet phldrT="[Texto]" custT="1"/>
      <dgm:spPr/>
      <dgm:t>
        <a:bodyPr/>
        <a:lstStyle/>
        <a:p>
          <a:r>
            <a:rPr lang="es-CO" sz="2000" dirty="0" smtClean="0">
              <a:solidFill>
                <a:schemeClr val="tx1"/>
              </a:solidFill>
            </a:rPr>
            <a:t>Reconocimiento</a:t>
          </a:r>
          <a:endParaRPr lang="es-CO" sz="2000" dirty="0">
            <a:solidFill>
              <a:schemeClr val="tx1"/>
            </a:solidFill>
          </a:endParaRPr>
        </a:p>
      </dgm:t>
    </dgm:pt>
    <dgm:pt modelId="{9019C1DE-A454-460E-95D8-FB46E5371800}" type="parTrans" cxnId="{6C20E803-CFF2-4480-9BAD-1962DAA884B3}">
      <dgm:prSet/>
      <dgm:spPr/>
      <dgm:t>
        <a:bodyPr/>
        <a:lstStyle/>
        <a:p>
          <a:endParaRPr lang="es-CO"/>
        </a:p>
      </dgm:t>
    </dgm:pt>
    <dgm:pt modelId="{37EC26FA-17CC-4221-9BAD-6585DBA25CB4}" type="sibTrans" cxnId="{6C20E803-CFF2-4480-9BAD-1962DAA884B3}">
      <dgm:prSet/>
      <dgm:spPr/>
      <dgm:t>
        <a:bodyPr/>
        <a:lstStyle/>
        <a:p>
          <a:endParaRPr lang="es-CO"/>
        </a:p>
      </dgm:t>
    </dgm:pt>
    <dgm:pt modelId="{F54898C6-E830-4C0A-8614-0232A1DA83BF}">
      <dgm:prSet phldrT="[Texto]" custT="1"/>
      <dgm:spPr/>
      <dgm:t>
        <a:bodyPr/>
        <a:lstStyle/>
        <a:p>
          <a:r>
            <a:rPr lang="es-CO" sz="1600" dirty="0" err="1" smtClean="0">
              <a:solidFill>
                <a:schemeClr val="tx1"/>
              </a:solidFill>
            </a:rPr>
            <a:t>BurpSuite</a:t>
          </a:r>
          <a:endParaRPr lang="es-CO" sz="1600" dirty="0">
            <a:solidFill>
              <a:schemeClr val="tx1"/>
            </a:solidFill>
          </a:endParaRPr>
        </a:p>
      </dgm:t>
    </dgm:pt>
    <dgm:pt modelId="{95753517-90D4-465B-B3DD-39FD796AEB33}" type="parTrans" cxnId="{F00E9115-98EF-482B-86AB-1F6DA77E356A}">
      <dgm:prSet/>
      <dgm:spPr/>
      <dgm:t>
        <a:bodyPr/>
        <a:lstStyle/>
        <a:p>
          <a:endParaRPr lang="es-CO"/>
        </a:p>
      </dgm:t>
    </dgm:pt>
    <dgm:pt modelId="{BB77F1FE-A6F9-4A2C-931B-B11DC96954D6}" type="sibTrans" cxnId="{F00E9115-98EF-482B-86AB-1F6DA77E356A}">
      <dgm:prSet/>
      <dgm:spPr/>
      <dgm:t>
        <a:bodyPr/>
        <a:lstStyle/>
        <a:p>
          <a:endParaRPr lang="es-CO"/>
        </a:p>
      </dgm:t>
    </dgm:pt>
    <dgm:pt modelId="{E495C609-2739-4EA7-B0AC-299D957E604E}">
      <dgm:prSet phldrT="[Texto]" custT="1"/>
      <dgm:spPr/>
      <dgm:t>
        <a:bodyPr/>
        <a:lstStyle/>
        <a:p>
          <a:r>
            <a:rPr lang="es-CO" sz="1600" dirty="0" err="1" smtClean="0">
              <a:solidFill>
                <a:schemeClr val="tx1"/>
              </a:solidFill>
            </a:rPr>
            <a:t>DirBuster</a:t>
          </a:r>
          <a:endParaRPr lang="es-CO" sz="1600" dirty="0">
            <a:solidFill>
              <a:schemeClr val="tx1"/>
            </a:solidFill>
          </a:endParaRPr>
        </a:p>
      </dgm:t>
    </dgm:pt>
    <dgm:pt modelId="{6A80113F-260A-402A-AF3A-EAE76F2A59CF}" type="parTrans" cxnId="{35097BA5-42BF-4095-A257-07E1B48836D5}">
      <dgm:prSet/>
      <dgm:spPr/>
      <dgm:t>
        <a:bodyPr/>
        <a:lstStyle/>
        <a:p>
          <a:endParaRPr lang="es-CO"/>
        </a:p>
      </dgm:t>
    </dgm:pt>
    <dgm:pt modelId="{AEBC2896-C2EA-4956-A2A4-611F3B7BED38}" type="sibTrans" cxnId="{35097BA5-42BF-4095-A257-07E1B48836D5}">
      <dgm:prSet/>
      <dgm:spPr/>
      <dgm:t>
        <a:bodyPr/>
        <a:lstStyle/>
        <a:p>
          <a:endParaRPr lang="es-CO"/>
        </a:p>
      </dgm:t>
    </dgm:pt>
    <dgm:pt modelId="{9EFB9444-326B-4C9F-8BB3-B4D5F5D22756}">
      <dgm:prSet phldrT="[Texto]" custT="1"/>
      <dgm:spPr/>
      <dgm:t>
        <a:bodyPr/>
        <a:lstStyle/>
        <a:p>
          <a:r>
            <a:rPr lang="es-CO" sz="2000" dirty="0" smtClean="0">
              <a:solidFill>
                <a:schemeClr val="tx1"/>
              </a:solidFill>
            </a:rPr>
            <a:t>Descubrimiento</a:t>
          </a:r>
          <a:endParaRPr lang="es-CO" sz="2000" dirty="0">
            <a:solidFill>
              <a:schemeClr val="tx1"/>
            </a:solidFill>
          </a:endParaRPr>
        </a:p>
      </dgm:t>
    </dgm:pt>
    <dgm:pt modelId="{A0A5502A-E745-4E72-B59C-D899C73AE22E}" type="parTrans" cxnId="{CB1D43DB-0C95-46FE-B897-FA99CC3A3C4A}">
      <dgm:prSet/>
      <dgm:spPr/>
      <dgm:t>
        <a:bodyPr/>
        <a:lstStyle/>
        <a:p>
          <a:endParaRPr lang="es-CO"/>
        </a:p>
      </dgm:t>
    </dgm:pt>
    <dgm:pt modelId="{CD233D19-72BD-4B05-A61F-6921A46C86C3}" type="sibTrans" cxnId="{CB1D43DB-0C95-46FE-B897-FA99CC3A3C4A}">
      <dgm:prSet/>
      <dgm:spPr/>
      <dgm:t>
        <a:bodyPr/>
        <a:lstStyle/>
        <a:p>
          <a:endParaRPr lang="es-CO"/>
        </a:p>
      </dgm:t>
    </dgm:pt>
    <dgm:pt modelId="{1334C634-73C9-4A19-9D33-29FFC971F320}">
      <dgm:prSet phldrT="[Texto]" custT="1"/>
      <dgm:spPr/>
      <dgm:t>
        <a:bodyPr/>
        <a:lstStyle/>
        <a:p>
          <a:r>
            <a:rPr lang="es-CO" sz="1600" dirty="0" err="1" smtClean="0">
              <a:solidFill>
                <a:schemeClr val="tx1"/>
              </a:solidFill>
            </a:rPr>
            <a:t>BurpSuite</a:t>
          </a:r>
          <a:endParaRPr lang="es-CO" sz="1600" dirty="0">
            <a:solidFill>
              <a:schemeClr val="tx1"/>
            </a:solidFill>
          </a:endParaRPr>
        </a:p>
      </dgm:t>
    </dgm:pt>
    <dgm:pt modelId="{DF660EBE-110A-40CC-B0C1-D76AFA9D61A4}" type="parTrans" cxnId="{EF9B463A-54C0-46AD-ADB1-C3997078DD87}">
      <dgm:prSet/>
      <dgm:spPr/>
      <dgm:t>
        <a:bodyPr/>
        <a:lstStyle/>
        <a:p>
          <a:endParaRPr lang="es-CO"/>
        </a:p>
      </dgm:t>
    </dgm:pt>
    <dgm:pt modelId="{9CA8B631-7DB7-459A-AB41-185948C31FBF}" type="sibTrans" cxnId="{EF9B463A-54C0-46AD-ADB1-C3997078DD87}">
      <dgm:prSet/>
      <dgm:spPr/>
      <dgm:t>
        <a:bodyPr/>
        <a:lstStyle/>
        <a:p>
          <a:endParaRPr lang="es-CO"/>
        </a:p>
      </dgm:t>
    </dgm:pt>
    <dgm:pt modelId="{2B29B43C-32F1-467D-AF48-7B2F4B789B79}">
      <dgm:prSet phldrT="[Texto]" custT="1"/>
      <dgm:spPr/>
      <dgm:t>
        <a:bodyPr/>
        <a:lstStyle/>
        <a:p>
          <a:r>
            <a:rPr lang="es-CO" sz="1600" dirty="0" err="1" smtClean="0">
              <a:solidFill>
                <a:schemeClr val="tx1"/>
              </a:solidFill>
            </a:rPr>
            <a:t>Nmap</a:t>
          </a:r>
          <a:endParaRPr lang="es-CO" sz="1600" dirty="0">
            <a:solidFill>
              <a:schemeClr val="tx1"/>
            </a:solidFill>
          </a:endParaRPr>
        </a:p>
      </dgm:t>
    </dgm:pt>
    <dgm:pt modelId="{7C9C1333-0F32-42F2-9E56-CAAC6EE47252}" type="parTrans" cxnId="{A101556C-9369-402D-8C70-92829E5C7DFE}">
      <dgm:prSet/>
      <dgm:spPr/>
      <dgm:t>
        <a:bodyPr/>
        <a:lstStyle/>
        <a:p>
          <a:endParaRPr lang="es-CO"/>
        </a:p>
      </dgm:t>
    </dgm:pt>
    <dgm:pt modelId="{E6DB5858-8A63-4BF5-A4AD-5F2684047D89}" type="sibTrans" cxnId="{A101556C-9369-402D-8C70-92829E5C7DFE}">
      <dgm:prSet/>
      <dgm:spPr/>
      <dgm:t>
        <a:bodyPr/>
        <a:lstStyle/>
        <a:p>
          <a:endParaRPr lang="es-CO"/>
        </a:p>
      </dgm:t>
    </dgm:pt>
    <dgm:pt modelId="{CA20BA27-C64D-4A82-9350-94DEC04C022E}">
      <dgm:prSet phldrT="[Texto]" custT="1"/>
      <dgm:spPr/>
      <dgm:t>
        <a:bodyPr/>
        <a:lstStyle/>
        <a:p>
          <a:r>
            <a:rPr lang="es-CO" sz="1600" dirty="0" err="1" smtClean="0">
              <a:solidFill>
                <a:schemeClr val="tx1"/>
              </a:solidFill>
            </a:rPr>
            <a:t>Nikto</a:t>
          </a:r>
          <a:endParaRPr lang="es-CO" sz="1600" dirty="0">
            <a:solidFill>
              <a:schemeClr val="tx1"/>
            </a:solidFill>
          </a:endParaRPr>
        </a:p>
      </dgm:t>
    </dgm:pt>
    <dgm:pt modelId="{5433548B-0E79-4757-9B0D-7999DDF51736}" type="parTrans" cxnId="{28D5580E-8C75-498B-AD4A-3A9CF6EC0F1B}">
      <dgm:prSet/>
      <dgm:spPr/>
      <dgm:t>
        <a:bodyPr/>
        <a:lstStyle/>
        <a:p>
          <a:endParaRPr lang="es-CO"/>
        </a:p>
      </dgm:t>
    </dgm:pt>
    <dgm:pt modelId="{E4FC7478-CA32-4839-9C30-BB8398623B59}" type="sibTrans" cxnId="{28D5580E-8C75-498B-AD4A-3A9CF6EC0F1B}">
      <dgm:prSet/>
      <dgm:spPr/>
      <dgm:t>
        <a:bodyPr/>
        <a:lstStyle/>
        <a:p>
          <a:endParaRPr lang="es-CO"/>
        </a:p>
      </dgm:t>
    </dgm:pt>
    <dgm:pt modelId="{B433112C-F3B8-43D2-8428-9AC87BC2ED6A}">
      <dgm:prSet phldrT="[Texto]" custT="1"/>
      <dgm:spPr/>
      <dgm:t>
        <a:bodyPr/>
        <a:lstStyle/>
        <a:p>
          <a:r>
            <a:rPr lang="es-CO" sz="1600" dirty="0" smtClean="0">
              <a:solidFill>
                <a:schemeClr val="tx1"/>
              </a:solidFill>
            </a:rPr>
            <a:t>W3af</a:t>
          </a:r>
          <a:endParaRPr lang="es-CO" sz="1600" dirty="0">
            <a:solidFill>
              <a:schemeClr val="tx1"/>
            </a:solidFill>
          </a:endParaRPr>
        </a:p>
      </dgm:t>
    </dgm:pt>
    <dgm:pt modelId="{740CF7A8-63F3-4AF8-9730-9D022104C3B5}" type="parTrans" cxnId="{1F4A7DC0-AE1F-4156-9CE3-72A7EE759F0A}">
      <dgm:prSet/>
      <dgm:spPr/>
      <dgm:t>
        <a:bodyPr/>
        <a:lstStyle/>
        <a:p>
          <a:endParaRPr lang="es-CO"/>
        </a:p>
      </dgm:t>
    </dgm:pt>
    <dgm:pt modelId="{71966D09-D1B5-473C-9CFA-1D29BC3B7C89}" type="sibTrans" cxnId="{1F4A7DC0-AE1F-4156-9CE3-72A7EE759F0A}">
      <dgm:prSet/>
      <dgm:spPr/>
      <dgm:t>
        <a:bodyPr/>
        <a:lstStyle/>
        <a:p>
          <a:endParaRPr lang="es-CO"/>
        </a:p>
      </dgm:t>
    </dgm:pt>
    <dgm:pt modelId="{B301413D-46B8-4790-B0D6-18EF7232E4FD}">
      <dgm:prSet phldrT="[Texto]" custT="1"/>
      <dgm:spPr/>
      <dgm:t>
        <a:bodyPr/>
        <a:lstStyle/>
        <a:p>
          <a:r>
            <a:rPr lang="es-CO" sz="1600" dirty="0" smtClean="0">
              <a:solidFill>
                <a:schemeClr val="tx1"/>
              </a:solidFill>
            </a:rPr>
            <a:t>ZAP</a:t>
          </a:r>
          <a:endParaRPr lang="es-CO" sz="1600" dirty="0">
            <a:solidFill>
              <a:schemeClr val="tx1"/>
            </a:solidFill>
          </a:endParaRPr>
        </a:p>
      </dgm:t>
    </dgm:pt>
    <dgm:pt modelId="{4E2BE6D8-D3FE-48F6-8475-F148A91B555E}" type="parTrans" cxnId="{95E7D895-B5D4-4035-AB79-30130B2ECFB7}">
      <dgm:prSet/>
      <dgm:spPr/>
      <dgm:t>
        <a:bodyPr/>
        <a:lstStyle/>
        <a:p>
          <a:endParaRPr lang="es-CO"/>
        </a:p>
      </dgm:t>
    </dgm:pt>
    <dgm:pt modelId="{D10BAF2A-0866-4C79-BD51-E8A1EE363EA6}" type="sibTrans" cxnId="{95E7D895-B5D4-4035-AB79-30130B2ECFB7}">
      <dgm:prSet/>
      <dgm:spPr/>
      <dgm:t>
        <a:bodyPr/>
        <a:lstStyle/>
        <a:p>
          <a:endParaRPr lang="es-CO"/>
        </a:p>
      </dgm:t>
    </dgm:pt>
    <dgm:pt modelId="{4E6B2118-8CFD-40F4-BE3B-0D66959E4F26}">
      <dgm:prSet phldrT="[Texto]" custT="1"/>
      <dgm:spPr/>
      <dgm:t>
        <a:bodyPr/>
        <a:lstStyle/>
        <a:p>
          <a:r>
            <a:rPr lang="es-CO" sz="1600" dirty="0" err="1" smtClean="0">
              <a:solidFill>
                <a:schemeClr val="tx1"/>
              </a:solidFill>
            </a:rPr>
            <a:t>Sql</a:t>
          </a:r>
          <a:r>
            <a:rPr lang="es-CO" sz="1600" dirty="0" smtClean="0">
              <a:solidFill>
                <a:schemeClr val="tx1"/>
              </a:solidFill>
            </a:rPr>
            <a:t> </a:t>
          </a:r>
          <a:r>
            <a:rPr lang="es-CO" sz="1600" dirty="0" err="1" smtClean="0">
              <a:solidFill>
                <a:schemeClr val="tx1"/>
              </a:solidFill>
            </a:rPr>
            <a:t>map</a:t>
          </a:r>
          <a:endParaRPr lang="es-CO" sz="1600" dirty="0">
            <a:solidFill>
              <a:schemeClr val="tx1"/>
            </a:solidFill>
          </a:endParaRPr>
        </a:p>
      </dgm:t>
    </dgm:pt>
    <dgm:pt modelId="{286195F1-523E-4712-934D-C2435D4D6F95}" type="parTrans" cxnId="{1D0EC2EA-A207-49C5-BDAA-66E1C9059FC6}">
      <dgm:prSet/>
      <dgm:spPr/>
      <dgm:t>
        <a:bodyPr/>
        <a:lstStyle/>
        <a:p>
          <a:endParaRPr lang="es-CO"/>
        </a:p>
      </dgm:t>
    </dgm:pt>
    <dgm:pt modelId="{6F2758DB-C095-44EA-8551-765D61846901}" type="sibTrans" cxnId="{1D0EC2EA-A207-49C5-BDAA-66E1C9059FC6}">
      <dgm:prSet/>
      <dgm:spPr/>
      <dgm:t>
        <a:bodyPr/>
        <a:lstStyle/>
        <a:p>
          <a:endParaRPr lang="es-CO"/>
        </a:p>
      </dgm:t>
    </dgm:pt>
    <dgm:pt modelId="{6B8A8857-4A25-41B0-9493-57DA0898A0C5}">
      <dgm:prSet phldrT="[Texto]" custT="1"/>
      <dgm:spPr/>
      <dgm:t>
        <a:bodyPr/>
        <a:lstStyle/>
        <a:p>
          <a:r>
            <a:rPr lang="es-CO" sz="1600" dirty="0" smtClean="0">
              <a:solidFill>
                <a:schemeClr val="tx1"/>
              </a:solidFill>
            </a:rPr>
            <a:t>ZAP</a:t>
          </a:r>
          <a:endParaRPr lang="es-CO" sz="1600" dirty="0">
            <a:solidFill>
              <a:schemeClr val="tx1"/>
            </a:solidFill>
          </a:endParaRPr>
        </a:p>
      </dgm:t>
    </dgm:pt>
    <dgm:pt modelId="{4A510D0E-586F-4EA2-BE3D-5D4A62314425}" type="parTrans" cxnId="{45A664A0-3187-4EF6-B90A-5111D47FD036}">
      <dgm:prSet/>
      <dgm:spPr/>
      <dgm:t>
        <a:bodyPr/>
        <a:lstStyle/>
        <a:p>
          <a:endParaRPr lang="es-CO"/>
        </a:p>
      </dgm:t>
    </dgm:pt>
    <dgm:pt modelId="{1AFABFC1-32F4-42BF-B5CD-284F9B700CFD}" type="sibTrans" cxnId="{45A664A0-3187-4EF6-B90A-5111D47FD036}">
      <dgm:prSet/>
      <dgm:spPr/>
      <dgm:t>
        <a:bodyPr/>
        <a:lstStyle/>
        <a:p>
          <a:endParaRPr lang="es-CO"/>
        </a:p>
      </dgm:t>
    </dgm:pt>
    <dgm:pt modelId="{3B944046-AA25-4BA3-84B8-C3A073C5BF55}">
      <dgm:prSet phldrT="[Texto]" custT="1"/>
      <dgm:spPr/>
      <dgm:t>
        <a:bodyPr/>
        <a:lstStyle/>
        <a:p>
          <a:endParaRPr lang="es-CO" sz="1600" dirty="0">
            <a:solidFill>
              <a:schemeClr val="tx1"/>
            </a:solidFill>
          </a:endParaRPr>
        </a:p>
      </dgm:t>
    </dgm:pt>
    <dgm:pt modelId="{937EBA24-DB9C-4BDE-8B4B-3AC8E3C5419A}" type="parTrans" cxnId="{2CE2FCFE-B82E-48A2-842E-4926159816A8}">
      <dgm:prSet/>
      <dgm:spPr/>
      <dgm:t>
        <a:bodyPr/>
        <a:lstStyle/>
        <a:p>
          <a:endParaRPr lang="es-CO"/>
        </a:p>
      </dgm:t>
    </dgm:pt>
    <dgm:pt modelId="{909A9411-751D-4831-ABC8-F351436EEA62}" type="sibTrans" cxnId="{2CE2FCFE-B82E-48A2-842E-4926159816A8}">
      <dgm:prSet/>
      <dgm:spPr/>
      <dgm:t>
        <a:bodyPr/>
        <a:lstStyle/>
        <a:p>
          <a:endParaRPr lang="es-CO"/>
        </a:p>
      </dgm:t>
    </dgm:pt>
    <dgm:pt modelId="{FA754FBE-EF1F-4064-8D85-24DD4020CFF2}">
      <dgm:prSet phldrT="[Texto]" custT="1"/>
      <dgm:spPr/>
      <dgm:t>
        <a:bodyPr/>
        <a:lstStyle/>
        <a:p>
          <a:r>
            <a:rPr lang="es-CO" sz="1600" dirty="0" err="1" smtClean="0">
              <a:solidFill>
                <a:schemeClr val="tx1"/>
              </a:solidFill>
            </a:rPr>
            <a:t>WebScarab</a:t>
          </a:r>
          <a:endParaRPr lang="es-CO" sz="1600" dirty="0">
            <a:solidFill>
              <a:schemeClr val="tx1"/>
            </a:solidFill>
          </a:endParaRPr>
        </a:p>
      </dgm:t>
    </dgm:pt>
    <dgm:pt modelId="{D22E4FC2-670D-45B2-9338-6E4D6AEF8D01}" type="parTrans" cxnId="{D826FC4C-6CE8-46D8-867C-3FC2DEBCF9FE}">
      <dgm:prSet/>
      <dgm:spPr/>
      <dgm:t>
        <a:bodyPr/>
        <a:lstStyle/>
        <a:p>
          <a:endParaRPr lang="es-CO"/>
        </a:p>
      </dgm:t>
    </dgm:pt>
    <dgm:pt modelId="{A40BC0E2-F46D-41DB-AD50-EF1BB595F44B}" type="sibTrans" cxnId="{D826FC4C-6CE8-46D8-867C-3FC2DEBCF9FE}">
      <dgm:prSet/>
      <dgm:spPr/>
      <dgm:t>
        <a:bodyPr/>
        <a:lstStyle/>
        <a:p>
          <a:endParaRPr lang="es-CO"/>
        </a:p>
      </dgm:t>
    </dgm:pt>
    <dgm:pt modelId="{4E2A6141-0D2C-4166-9F17-C7D0AC1E3E69}" type="pres">
      <dgm:prSet presAssocID="{84A981C6-DF15-4BEC-89D2-1CCCE9E31D2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2A4CA191-205D-418E-A884-1288B105683A}" type="pres">
      <dgm:prSet presAssocID="{0344B1BD-E0D3-4F56-8304-5EEB25985B77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38FD890-054D-48DE-B5EE-96C2B8627562}" type="pres">
      <dgm:prSet presAssocID="{37EC26FA-17CC-4221-9BAD-6585DBA25CB4}" presName="sibTrans" presStyleCnt="0"/>
      <dgm:spPr/>
    </dgm:pt>
    <dgm:pt modelId="{DD0E8AB2-E5CB-4F4E-8B2F-C9E29A4CEADE}" type="pres">
      <dgm:prSet presAssocID="{9EFB9444-326B-4C9F-8BB3-B4D5F5D22756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F00E9115-98EF-482B-86AB-1F6DA77E356A}" srcId="{0344B1BD-E0D3-4F56-8304-5EEB25985B77}" destId="{F54898C6-E830-4C0A-8614-0232A1DA83BF}" srcOrd="0" destOrd="0" parTransId="{95753517-90D4-465B-B3DD-39FD796AEB33}" sibTransId="{BB77F1FE-A6F9-4A2C-931B-B11DC96954D6}"/>
    <dgm:cxn modelId="{6C20E803-CFF2-4480-9BAD-1962DAA884B3}" srcId="{84A981C6-DF15-4BEC-89D2-1CCCE9E31D2A}" destId="{0344B1BD-E0D3-4F56-8304-5EEB25985B77}" srcOrd="0" destOrd="0" parTransId="{9019C1DE-A454-460E-95D8-FB46E5371800}" sibTransId="{37EC26FA-17CC-4221-9BAD-6585DBA25CB4}"/>
    <dgm:cxn modelId="{1F4A7DC0-AE1F-4156-9CE3-72A7EE759F0A}" srcId="{0344B1BD-E0D3-4F56-8304-5EEB25985B77}" destId="{B433112C-F3B8-43D2-8428-9AC87BC2ED6A}" srcOrd="3" destOrd="0" parTransId="{740CF7A8-63F3-4AF8-9730-9D022104C3B5}" sibTransId="{71966D09-D1B5-473C-9CFA-1D29BC3B7C89}"/>
    <dgm:cxn modelId="{08057159-EC15-064E-BA68-22EA8BE47CCC}" type="presOf" srcId="{2B29B43C-32F1-467D-AF48-7B2F4B789B79}" destId="{2A4CA191-205D-418E-A884-1288B105683A}" srcOrd="0" destOrd="6" presId="urn:microsoft.com/office/officeart/2005/8/layout/hList6"/>
    <dgm:cxn modelId="{45B87C37-ACFD-8740-8815-ADD093982159}" type="presOf" srcId="{84A981C6-DF15-4BEC-89D2-1CCCE9E31D2A}" destId="{4E2A6141-0D2C-4166-9F17-C7D0AC1E3E69}" srcOrd="0" destOrd="0" presId="urn:microsoft.com/office/officeart/2005/8/layout/hList6"/>
    <dgm:cxn modelId="{3332254F-A7B1-F744-8D5F-4B5791836C70}" type="presOf" srcId="{FA754FBE-EF1F-4064-8D85-24DD4020CFF2}" destId="{DD0E8AB2-E5CB-4F4E-8B2F-C9E29A4CEADE}" srcOrd="0" destOrd="3" presId="urn:microsoft.com/office/officeart/2005/8/layout/hList6"/>
    <dgm:cxn modelId="{C8A6EDF7-F7FD-DF42-9DCE-7D36A0D8FB1D}" type="presOf" srcId="{CA20BA27-C64D-4A82-9350-94DEC04C022E}" destId="{2A4CA191-205D-418E-A884-1288B105683A}" srcOrd="0" destOrd="3" presId="urn:microsoft.com/office/officeart/2005/8/layout/hList6"/>
    <dgm:cxn modelId="{2CE2FCFE-B82E-48A2-842E-4926159816A8}" srcId="{9EFB9444-326B-4C9F-8BB3-B4D5F5D22756}" destId="{3B944046-AA25-4BA3-84B8-C3A073C5BF55}" srcOrd="4" destOrd="0" parTransId="{937EBA24-DB9C-4BDE-8B4B-3AC8E3C5419A}" sibTransId="{909A9411-751D-4831-ABC8-F351436EEA62}"/>
    <dgm:cxn modelId="{C4ADC9CE-549D-1E46-8451-595D762D7F5E}" type="presOf" srcId="{3B944046-AA25-4BA3-84B8-C3A073C5BF55}" destId="{DD0E8AB2-E5CB-4F4E-8B2F-C9E29A4CEADE}" srcOrd="0" destOrd="5" presId="urn:microsoft.com/office/officeart/2005/8/layout/hList6"/>
    <dgm:cxn modelId="{62B482AA-52F2-0B47-AF07-91F4028BB766}" type="presOf" srcId="{E495C609-2739-4EA7-B0AC-299D957E604E}" destId="{2A4CA191-205D-418E-A884-1288B105683A}" srcOrd="0" destOrd="2" presId="urn:microsoft.com/office/officeart/2005/8/layout/hList6"/>
    <dgm:cxn modelId="{E6D60DDB-3947-EF43-9419-23F986F06D40}" type="presOf" srcId="{4E6B2118-8CFD-40F4-BE3B-0D66959E4F26}" destId="{DD0E8AB2-E5CB-4F4E-8B2F-C9E29A4CEADE}" srcOrd="0" destOrd="2" presId="urn:microsoft.com/office/officeart/2005/8/layout/hList6"/>
    <dgm:cxn modelId="{76746DCA-D78A-444A-98AB-93CFD8D32E67}" type="presOf" srcId="{F54898C6-E830-4C0A-8614-0232A1DA83BF}" destId="{2A4CA191-205D-418E-A884-1288B105683A}" srcOrd="0" destOrd="1" presId="urn:microsoft.com/office/officeart/2005/8/layout/hList6"/>
    <dgm:cxn modelId="{A101556C-9369-402D-8C70-92829E5C7DFE}" srcId="{0344B1BD-E0D3-4F56-8304-5EEB25985B77}" destId="{2B29B43C-32F1-467D-AF48-7B2F4B789B79}" srcOrd="5" destOrd="0" parTransId="{7C9C1333-0F32-42F2-9E56-CAAC6EE47252}" sibTransId="{E6DB5858-8A63-4BF5-A4AD-5F2684047D89}"/>
    <dgm:cxn modelId="{28D5580E-8C75-498B-AD4A-3A9CF6EC0F1B}" srcId="{0344B1BD-E0D3-4F56-8304-5EEB25985B77}" destId="{CA20BA27-C64D-4A82-9350-94DEC04C022E}" srcOrd="2" destOrd="0" parTransId="{5433548B-0E79-4757-9B0D-7999DDF51736}" sibTransId="{E4FC7478-CA32-4839-9C30-BB8398623B59}"/>
    <dgm:cxn modelId="{45A664A0-3187-4EF6-B90A-5111D47FD036}" srcId="{9EFB9444-326B-4C9F-8BB3-B4D5F5D22756}" destId="{6B8A8857-4A25-41B0-9493-57DA0898A0C5}" srcOrd="3" destOrd="0" parTransId="{4A510D0E-586F-4EA2-BE3D-5D4A62314425}" sibTransId="{1AFABFC1-32F4-42BF-B5CD-284F9B700CFD}"/>
    <dgm:cxn modelId="{950EFDF9-3AA8-6F4E-A491-83FA1130BA97}" type="presOf" srcId="{0344B1BD-E0D3-4F56-8304-5EEB25985B77}" destId="{2A4CA191-205D-418E-A884-1288B105683A}" srcOrd="0" destOrd="0" presId="urn:microsoft.com/office/officeart/2005/8/layout/hList6"/>
    <dgm:cxn modelId="{C0FC9D71-D978-E749-B1F4-2EDAB7001D12}" type="presOf" srcId="{6B8A8857-4A25-41B0-9493-57DA0898A0C5}" destId="{DD0E8AB2-E5CB-4F4E-8B2F-C9E29A4CEADE}" srcOrd="0" destOrd="4" presId="urn:microsoft.com/office/officeart/2005/8/layout/hList6"/>
    <dgm:cxn modelId="{D826FC4C-6CE8-46D8-867C-3FC2DEBCF9FE}" srcId="{9EFB9444-326B-4C9F-8BB3-B4D5F5D22756}" destId="{FA754FBE-EF1F-4064-8D85-24DD4020CFF2}" srcOrd="2" destOrd="0" parTransId="{D22E4FC2-670D-45B2-9338-6E4D6AEF8D01}" sibTransId="{A40BC0E2-F46D-41DB-AD50-EF1BB595F44B}"/>
    <dgm:cxn modelId="{EF9B463A-54C0-46AD-ADB1-C3997078DD87}" srcId="{9EFB9444-326B-4C9F-8BB3-B4D5F5D22756}" destId="{1334C634-73C9-4A19-9D33-29FFC971F320}" srcOrd="0" destOrd="0" parTransId="{DF660EBE-110A-40CC-B0C1-D76AFA9D61A4}" sibTransId="{9CA8B631-7DB7-459A-AB41-185948C31FBF}"/>
    <dgm:cxn modelId="{95E7D895-B5D4-4035-AB79-30130B2ECFB7}" srcId="{0344B1BD-E0D3-4F56-8304-5EEB25985B77}" destId="{B301413D-46B8-4790-B0D6-18EF7232E4FD}" srcOrd="4" destOrd="0" parTransId="{4E2BE6D8-D3FE-48F6-8475-F148A91B555E}" sibTransId="{D10BAF2A-0866-4C79-BD51-E8A1EE363EA6}"/>
    <dgm:cxn modelId="{6138A7C8-CFC7-5F4A-AAE5-63D760CC12CD}" type="presOf" srcId="{1334C634-73C9-4A19-9D33-29FFC971F320}" destId="{DD0E8AB2-E5CB-4F4E-8B2F-C9E29A4CEADE}" srcOrd="0" destOrd="1" presId="urn:microsoft.com/office/officeart/2005/8/layout/hList6"/>
    <dgm:cxn modelId="{32B6D342-6074-F549-8E20-ECB9E202FBF0}" type="presOf" srcId="{9EFB9444-326B-4C9F-8BB3-B4D5F5D22756}" destId="{DD0E8AB2-E5CB-4F4E-8B2F-C9E29A4CEADE}" srcOrd="0" destOrd="0" presId="urn:microsoft.com/office/officeart/2005/8/layout/hList6"/>
    <dgm:cxn modelId="{3AE82896-52A2-CE43-9A45-5A2A956FFD6A}" type="presOf" srcId="{B433112C-F3B8-43D2-8428-9AC87BC2ED6A}" destId="{2A4CA191-205D-418E-A884-1288B105683A}" srcOrd="0" destOrd="4" presId="urn:microsoft.com/office/officeart/2005/8/layout/hList6"/>
    <dgm:cxn modelId="{CB1D43DB-0C95-46FE-B897-FA99CC3A3C4A}" srcId="{84A981C6-DF15-4BEC-89D2-1CCCE9E31D2A}" destId="{9EFB9444-326B-4C9F-8BB3-B4D5F5D22756}" srcOrd="1" destOrd="0" parTransId="{A0A5502A-E745-4E72-B59C-D899C73AE22E}" sibTransId="{CD233D19-72BD-4B05-A61F-6921A46C86C3}"/>
    <dgm:cxn modelId="{7C1749FB-1FE0-A44F-962A-B7C372BCA8F8}" type="presOf" srcId="{B301413D-46B8-4790-B0D6-18EF7232E4FD}" destId="{2A4CA191-205D-418E-A884-1288B105683A}" srcOrd="0" destOrd="5" presId="urn:microsoft.com/office/officeart/2005/8/layout/hList6"/>
    <dgm:cxn modelId="{1D0EC2EA-A207-49C5-BDAA-66E1C9059FC6}" srcId="{9EFB9444-326B-4C9F-8BB3-B4D5F5D22756}" destId="{4E6B2118-8CFD-40F4-BE3B-0D66959E4F26}" srcOrd="1" destOrd="0" parTransId="{286195F1-523E-4712-934D-C2435D4D6F95}" sibTransId="{6F2758DB-C095-44EA-8551-765D61846901}"/>
    <dgm:cxn modelId="{35097BA5-42BF-4095-A257-07E1B48836D5}" srcId="{0344B1BD-E0D3-4F56-8304-5EEB25985B77}" destId="{E495C609-2739-4EA7-B0AC-299D957E604E}" srcOrd="1" destOrd="0" parTransId="{6A80113F-260A-402A-AF3A-EAE76F2A59CF}" sibTransId="{AEBC2896-C2EA-4956-A2A4-611F3B7BED38}"/>
    <dgm:cxn modelId="{D846ABC6-D448-834E-A93D-B9C42D6A7B5B}" type="presParOf" srcId="{4E2A6141-0D2C-4166-9F17-C7D0AC1E3E69}" destId="{2A4CA191-205D-418E-A884-1288B105683A}" srcOrd="0" destOrd="0" presId="urn:microsoft.com/office/officeart/2005/8/layout/hList6"/>
    <dgm:cxn modelId="{3FD8288E-870D-FA46-ADE2-C1A9FC01E592}" type="presParOf" srcId="{4E2A6141-0D2C-4166-9F17-C7D0AC1E3E69}" destId="{C38FD890-054D-48DE-B5EE-96C2B8627562}" srcOrd="1" destOrd="0" presId="urn:microsoft.com/office/officeart/2005/8/layout/hList6"/>
    <dgm:cxn modelId="{FDEDF42C-7AC1-0B4F-88BD-D039D8CDD941}" type="presParOf" srcId="{4E2A6141-0D2C-4166-9F17-C7D0AC1E3E69}" destId="{DD0E8AB2-E5CB-4F4E-8B2F-C9E29A4CEADE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C67A19-8B00-417E-9342-FC522C29EFD9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6658C8-D160-493A-87CC-DDBAFD62339C}">
      <dsp:nvSpPr>
        <dsp:cNvPr id="0" name=""/>
        <dsp:cNvSpPr/>
      </dsp:nvSpPr>
      <dsp:spPr>
        <a:xfrm>
          <a:off x="460128" y="312440"/>
          <a:ext cx="5367146" cy="62520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6257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kern="1200" dirty="0" smtClean="0"/>
            <a:t>Reconocimiento del objetivo o victima.</a:t>
          </a:r>
          <a:endParaRPr lang="es-CO" sz="1700" kern="1200" dirty="0"/>
        </a:p>
      </dsp:txBody>
      <dsp:txXfrm>
        <a:off x="460128" y="312440"/>
        <a:ext cx="5367146" cy="625205"/>
      </dsp:txXfrm>
    </dsp:sp>
    <dsp:sp modelId="{DE748231-397D-493C-829E-7464B2EA816D}">
      <dsp:nvSpPr>
        <dsp:cNvPr id="0" name=""/>
        <dsp:cNvSpPr/>
      </dsp:nvSpPr>
      <dsp:spPr>
        <a:xfrm>
          <a:off x="69375" y="234289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E674BDB-3D33-4954-BA27-7395A91010C3}">
      <dsp:nvSpPr>
        <dsp:cNvPr id="0" name=""/>
        <dsp:cNvSpPr/>
      </dsp:nvSpPr>
      <dsp:spPr>
        <a:xfrm>
          <a:off x="818573" y="1250411"/>
          <a:ext cx="5008702" cy="62520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6257" tIns="43180" rIns="43180" bIns="43180" numCol="1" spcCol="1270" anchor="ctr" anchorCtr="0">
          <a:noAutofit/>
        </a:bodyPr>
        <a:lstStyle/>
        <a:p>
          <a:pPr lvl="0" algn="just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kern="1200" dirty="0" smtClean="0"/>
            <a:t>Mapee lo que más pueda de activos, recursos e información desde el punto de vista de un usuario</a:t>
          </a:r>
          <a:endParaRPr lang="es-CO" sz="1700" kern="1200" dirty="0"/>
        </a:p>
      </dsp:txBody>
      <dsp:txXfrm>
        <a:off x="818573" y="1250411"/>
        <a:ext cx="5008702" cy="625205"/>
      </dsp:txXfrm>
    </dsp:sp>
    <dsp:sp modelId="{28799300-B2D9-4549-BA37-EE2609EBD17A}">
      <dsp:nvSpPr>
        <dsp:cNvPr id="0" name=""/>
        <dsp:cNvSpPr/>
      </dsp:nvSpPr>
      <dsp:spPr>
        <a:xfrm>
          <a:off x="427819" y="1172260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EAC3185-69DE-483D-A4E7-0F8EC83DDB49}">
      <dsp:nvSpPr>
        <dsp:cNvPr id="0" name=""/>
        <dsp:cNvSpPr/>
      </dsp:nvSpPr>
      <dsp:spPr>
        <a:xfrm>
          <a:off x="818573" y="2188382"/>
          <a:ext cx="5008702" cy="62520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6257" tIns="43180" rIns="43180" bIns="43180" numCol="1" spcCol="1270" anchor="ctr" anchorCtr="0">
          <a:noAutofit/>
        </a:bodyPr>
        <a:lstStyle/>
        <a:p>
          <a:pPr lvl="0" algn="just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kern="1200" dirty="0" smtClean="0"/>
            <a:t>Ataque manual o automáticamente desde el punto de vista de un hacker y descubra vulnerabilidades</a:t>
          </a:r>
          <a:endParaRPr lang="es-CO" sz="1700" kern="1200" dirty="0"/>
        </a:p>
      </dsp:txBody>
      <dsp:txXfrm>
        <a:off x="818573" y="2188382"/>
        <a:ext cx="5008702" cy="625205"/>
      </dsp:txXfrm>
    </dsp:sp>
    <dsp:sp modelId="{E8DFF593-EE42-4145-A03B-BC69748CC8B4}">
      <dsp:nvSpPr>
        <dsp:cNvPr id="0" name=""/>
        <dsp:cNvSpPr/>
      </dsp:nvSpPr>
      <dsp:spPr>
        <a:xfrm>
          <a:off x="427819" y="2110232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2570918-92CD-4DA4-88FE-BEE21792E1D2}">
      <dsp:nvSpPr>
        <dsp:cNvPr id="0" name=""/>
        <dsp:cNvSpPr/>
      </dsp:nvSpPr>
      <dsp:spPr>
        <a:xfrm>
          <a:off x="460128" y="3126353"/>
          <a:ext cx="5367146" cy="62520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6257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kern="1200" dirty="0" smtClean="0"/>
            <a:t>Explote las vulnerabilidades descubiertas</a:t>
          </a:r>
          <a:endParaRPr lang="es-CO" sz="1700" kern="1200" dirty="0"/>
        </a:p>
      </dsp:txBody>
      <dsp:txXfrm>
        <a:off x="460128" y="3126353"/>
        <a:ext cx="5367146" cy="625205"/>
      </dsp:txXfrm>
    </dsp:sp>
    <dsp:sp modelId="{BB91956E-5F79-407E-9761-F6E2B35F45FB}">
      <dsp:nvSpPr>
        <dsp:cNvPr id="0" name=""/>
        <dsp:cNvSpPr/>
      </dsp:nvSpPr>
      <dsp:spPr>
        <a:xfrm>
          <a:off x="69375" y="3048203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4CA191-205D-418E-A884-1288B105683A}">
      <dsp:nvSpPr>
        <dsp:cNvPr id="0" name=""/>
        <dsp:cNvSpPr/>
      </dsp:nvSpPr>
      <dsp:spPr>
        <a:xfrm rot="16200000">
          <a:off x="-521301" y="525427"/>
          <a:ext cx="5020332" cy="3969476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smtClean="0">
              <a:solidFill>
                <a:schemeClr val="tx1"/>
              </a:solidFill>
            </a:rPr>
            <a:t>Reconocimiento</a:t>
          </a:r>
          <a:endParaRPr lang="es-CO" sz="20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kern="1200" dirty="0" err="1" smtClean="0">
              <a:solidFill>
                <a:schemeClr val="tx1"/>
              </a:solidFill>
            </a:rPr>
            <a:t>BurpSuite</a:t>
          </a:r>
          <a:endParaRPr lang="es-CO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kern="1200" dirty="0" err="1" smtClean="0">
              <a:solidFill>
                <a:schemeClr val="tx1"/>
              </a:solidFill>
            </a:rPr>
            <a:t>DirBuster</a:t>
          </a:r>
          <a:endParaRPr lang="es-CO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kern="1200" dirty="0" err="1" smtClean="0">
              <a:solidFill>
                <a:schemeClr val="tx1"/>
              </a:solidFill>
            </a:rPr>
            <a:t>Nikto</a:t>
          </a:r>
          <a:endParaRPr lang="es-CO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kern="1200" dirty="0" smtClean="0">
              <a:solidFill>
                <a:schemeClr val="tx1"/>
              </a:solidFill>
            </a:rPr>
            <a:t>W3af</a:t>
          </a:r>
          <a:endParaRPr lang="es-CO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kern="1200" dirty="0" smtClean="0">
              <a:solidFill>
                <a:schemeClr val="tx1"/>
              </a:solidFill>
            </a:rPr>
            <a:t>ZAP</a:t>
          </a:r>
          <a:endParaRPr lang="es-CO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kern="1200" dirty="0" err="1" smtClean="0">
              <a:solidFill>
                <a:schemeClr val="tx1"/>
              </a:solidFill>
            </a:rPr>
            <a:t>Nmap</a:t>
          </a:r>
          <a:endParaRPr lang="es-CO" sz="1600" kern="1200" dirty="0">
            <a:solidFill>
              <a:schemeClr val="tx1"/>
            </a:solidFill>
          </a:endParaRPr>
        </a:p>
      </dsp:txBody>
      <dsp:txXfrm rot="5400000">
        <a:off x="4127" y="1004065"/>
        <a:ext cx="3969476" cy="3012200"/>
      </dsp:txXfrm>
    </dsp:sp>
    <dsp:sp modelId="{DD0E8AB2-E5CB-4F4E-8B2F-C9E29A4CEADE}">
      <dsp:nvSpPr>
        <dsp:cNvPr id="0" name=""/>
        <dsp:cNvSpPr/>
      </dsp:nvSpPr>
      <dsp:spPr>
        <a:xfrm rot="16200000">
          <a:off x="3745885" y="525427"/>
          <a:ext cx="5020332" cy="3969476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smtClean="0">
              <a:solidFill>
                <a:schemeClr val="tx1"/>
              </a:solidFill>
            </a:rPr>
            <a:t>Descubrimiento</a:t>
          </a:r>
          <a:endParaRPr lang="es-CO" sz="20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kern="1200" dirty="0" err="1" smtClean="0">
              <a:solidFill>
                <a:schemeClr val="tx1"/>
              </a:solidFill>
            </a:rPr>
            <a:t>BurpSuite</a:t>
          </a:r>
          <a:endParaRPr lang="es-CO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kern="1200" dirty="0" err="1" smtClean="0">
              <a:solidFill>
                <a:schemeClr val="tx1"/>
              </a:solidFill>
            </a:rPr>
            <a:t>Sql</a:t>
          </a:r>
          <a:r>
            <a:rPr lang="es-CO" sz="1600" kern="1200" dirty="0" smtClean="0">
              <a:solidFill>
                <a:schemeClr val="tx1"/>
              </a:solidFill>
            </a:rPr>
            <a:t> </a:t>
          </a:r>
          <a:r>
            <a:rPr lang="es-CO" sz="1600" kern="1200" dirty="0" err="1" smtClean="0">
              <a:solidFill>
                <a:schemeClr val="tx1"/>
              </a:solidFill>
            </a:rPr>
            <a:t>map</a:t>
          </a:r>
          <a:endParaRPr lang="es-CO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kern="1200" dirty="0" err="1" smtClean="0">
              <a:solidFill>
                <a:schemeClr val="tx1"/>
              </a:solidFill>
            </a:rPr>
            <a:t>WebScarab</a:t>
          </a:r>
          <a:endParaRPr lang="es-CO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kern="1200" dirty="0" smtClean="0">
              <a:solidFill>
                <a:schemeClr val="tx1"/>
              </a:solidFill>
            </a:rPr>
            <a:t>ZAP</a:t>
          </a:r>
          <a:endParaRPr lang="es-CO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CO" sz="1600" kern="1200" dirty="0">
            <a:solidFill>
              <a:schemeClr val="tx1"/>
            </a:solidFill>
          </a:endParaRPr>
        </a:p>
      </dsp:txBody>
      <dsp:txXfrm rot="5400000">
        <a:off x="4271313" y="1004065"/>
        <a:ext cx="3969476" cy="3012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DEE54-6A09-4CFC-ADD9-82C43FFFAB58}" type="datetimeFigureOut">
              <a:rPr lang="es-CO" smtClean="0"/>
              <a:t>24/06/14</a:t>
            </a:fld>
            <a:endParaRPr lang="es-CO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36E42-3FC8-48C0-AB8A-11A6B52336F0}" type="slidenum">
              <a:rPr lang="es-CO" smtClean="0"/>
              <a:t>‹Nr.›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06408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D161-8639-4B1A-A13F-B1E05A17CA12}" type="datetimeFigureOut">
              <a:rPr lang="es-CO" smtClean="0"/>
              <a:t>24/06/14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2F0A-45A7-43B9-B9E7-52DD2C51E2B0}" type="slidenum">
              <a:rPr lang="es-CO" smtClean="0"/>
              <a:t>‹Nr.›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102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D161-8639-4B1A-A13F-B1E05A17CA12}" type="datetimeFigureOut">
              <a:rPr lang="es-CO" smtClean="0"/>
              <a:t>24/06/14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2F0A-45A7-43B9-B9E7-52DD2C51E2B0}" type="slidenum">
              <a:rPr lang="es-CO" smtClean="0"/>
              <a:t>‹Nr.›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97483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D161-8639-4B1A-A13F-B1E05A17CA12}" type="datetimeFigureOut">
              <a:rPr lang="es-CO" smtClean="0"/>
              <a:t>24/06/14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2F0A-45A7-43B9-B9E7-52DD2C51E2B0}" type="slidenum">
              <a:rPr lang="es-CO" smtClean="0"/>
              <a:t>‹Nr.›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23798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ab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 rtlCol="0"/>
          <a:lstStyle/>
          <a:p>
            <a:pPr lvl="0"/>
            <a:endParaRPr lang="es-ES" noProof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D9763-A671-F141-9ABA-812EA88C0859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7748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63EB-B039-4036-929F-47F4658F87B3}" type="datetimeFigureOut">
              <a:rPr lang="es-CO" smtClean="0">
                <a:solidFill>
                  <a:srgbClr val="D4D2D0">
                    <a:shade val="50000"/>
                  </a:srgbClr>
                </a:solidFill>
              </a:rPr>
              <a:pPr/>
              <a:t>24/06/14</a:t>
            </a:fld>
            <a:endParaRPr lang="es-CO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39798-69FD-426D-9A54-80EECE65F260}" type="slidenum">
              <a:rPr lang="es-CO" smtClean="0">
                <a:solidFill>
                  <a:srgbClr val="D4D2D0">
                    <a:shade val="50000"/>
                  </a:srgbClr>
                </a:solidFill>
              </a:rPr>
              <a:pPr/>
              <a:t>‹Nr.›</a:t>
            </a:fld>
            <a:endParaRPr lang="es-CO">
              <a:solidFill>
                <a:srgbClr val="D4D2D0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177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63EB-B039-4036-929F-47F4658F87B3}" type="datetimeFigureOut">
              <a:rPr lang="es-CO" smtClean="0">
                <a:solidFill>
                  <a:srgbClr val="D4D2D0">
                    <a:shade val="50000"/>
                  </a:srgbClr>
                </a:solidFill>
              </a:rPr>
              <a:pPr/>
              <a:t>24/06/14</a:t>
            </a:fld>
            <a:endParaRPr lang="es-CO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39798-69FD-426D-9A54-80EECE65F260}" type="slidenum">
              <a:rPr lang="es-CO" smtClean="0">
                <a:solidFill>
                  <a:srgbClr val="D4D2D0">
                    <a:shade val="50000"/>
                  </a:srgbClr>
                </a:solidFill>
              </a:rPr>
              <a:pPr/>
              <a:t>‹Nr.›</a:t>
            </a:fld>
            <a:endParaRPr lang="es-CO">
              <a:solidFill>
                <a:srgbClr val="D4D2D0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985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63EB-B039-4036-929F-47F4658F87B3}" type="datetimeFigureOut">
              <a:rPr lang="es-CO" smtClean="0">
                <a:solidFill>
                  <a:srgbClr val="D4D2D0">
                    <a:shade val="50000"/>
                  </a:srgbClr>
                </a:solidFill>
              </a:rPr>
              <a:pPr/>
              <a:t>24/06/14</a:t>
            </a:fld>
            <a:endParaRPr lang="es-CO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39798-69FD-426D-9A54-80EECE65F260}" type="slidenum">
              <a:rPr lang="es-CO" smtClean="0">
                <a:solidFill>
                  <a:srgbClr val="D4D2D0">
                    <a:shade val="50000"/>
                  </a:srgbClr>
                </a:solidFill>
              </a:rPr>
              <a:pPr/>
              <a:t>‹Nr.›</a:t>
            </a:fld>
            <a:endParaRPr lang="es-CO">
              <a:solidFill>
                <a:srgbClr val="D4D2D0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911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63EB-B039-4036-929F-47F4658F87B3}" type="datetimeFigureOut">
              <a:rPr lang="es-CO" smtClean="0">
                <a:solidFill>
                  <a:srgbClr val="D4D2D0">
                    <a:shade val="50000"/>
                  </a:srgbClr>
                </a:solidFill>
              </a:rPr>
              <a:pPr/>
              <a:t>24/06/14</a:t>
            </a:fld>
            <a:endParaRPr lang="es-CO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39798-69FD-426D-9A54-80EECE65F260}" type="slidenum">
              <a:rPr lang="es-CO" smtClean="0">
                <a:solidFill>
                  <a:srgbClr val="D4D2D0">
                    <a:shade val="50000"/>
                  </a:srgbClr>
                </a:solidFill>
              </a:rPr>
              <a:pPr/>
              <a:t>‹Nr.›</a:t>
            </a:fld>
            <a:endParaRPr lang="es-CO">
              <a:solidFill>
                <a:srgbClr val="D4D2D0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1649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63EB-B039-4036-929F-47F4658F87B3}" type="datetimeFigureOut">
              <a:rPr lang="es-CO" smtClean="0">
                <a:solidFill>
                  <a:srgbClr val="D4D2D0">
                    <a:shade val="50000"/>
                  </a:srgbClr>
                </a:solidFill>
              </a:rPr>
              <a:pPr/>
              <a:t>24/06/14</a:t>
            </a:fld>
            <a:endParaRPr lang="es-CO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39798-69FD-426D-9A54-80EECE65F260}" type="slidenum">
              <a:rPr lang="es-CO" smtClean="0">
                <a:solidFill>
                  <a:srgbClr val="D4D2D0">
                    <a:shade val="50000"/>
                  </a:srgbClr>
                </a:solidFill>
              </a:rPr>
              <a:pPr/>
              <a:t>‹Nr.›</a:t>
            </a:fld>
            <a:endParaRPr lang="es-CO">
              <a:solidFill>
                <a:srgbClr val="D4D2D0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01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63EB-B039-4036-929F-47F4658F87B3}" type="datetimeFigureOut">
              <a:rPr lang="es-CO" smtClean="0">
                <a:solidFill>
                  <a:srgbClr val="D4D2D0">
                    <a:shade val="50000"/>
                  </a:srgbClr>
                </a:solidFill>
              </a:rPr>
              <a:pPr/>
              <a:t>24/06/14</a:t>
            </a:fld>
            <a:endParaRPr lang="es-CO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039798-69FD-426D-9A54-80EECE65F260}" type="slidenum">
              <a:rPr lang="es-CO" smtClean="0">
                <a:solidFill>
                  <a:srgbClr val="D4D2D0">
                    <a:shade val="50000"/>
                  </a:srgbClr>
                </a:solidFill>
              </a:rPr>
              <a:pPr/>
              <a:t>‹Nr.›</a:t>
            </a:fld>
            <a:endParaRPr lang="es-CO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O">
              <a:solidFill>
                <a:srgbClr val="D4D2D0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9630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63EB-B039-4036-929F-47F4658F87B3}" type="datetimeFigureOut">
              <a:rPr lang="es-CO" smtClean="0">
                <a:solidFill>
                  <a:srgbClr val="D4D2D0">
                    <a:shade val="50000"/>
                  </a:srgbClr>
                </a:solidFill>
              </a:rPr>
              <a:pPr/>
              <a:t>24/06/14</a:t>
            </a:fld>
            <a:endParaRPr lang="es-CO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39798-69FD-426D-9A54-80EECE65F260}" type="slidenum">
              <a:rPr lang="es-CO" smtClean="0">
                <a:solidFill>
                  <a:srgbClr val="D4D2D0">
                    <a:shade val="50000"/>
                  </a:srgbClr>
                </a:solidFill>
              </a:rPr>
              <a:pPr/>
              <a:t>‹Nr.›</a:t>
            </a:fld>
            <a:endParaRPr lang="es-CO">
              <a:solidFill>
                <a:srgbClr val="D4D2D0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22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D161-8639-4B1A-A13F-B1E05A17CA12}" type="datetimeFigureOut">
              <a:rPr lang="es-CO" smtClean="0"/>
              <a:t>24/06/14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2F0A-45A7-43B9-B9E7-52DD2C51E2B0}" type="slidenum">
              <a:rPr lang="es-CO" smtClean="0"/>
              <a:t>‹Nr.›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72207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63EB-B039-4036-929F-47F4658F87B3}" type="datetimeFigureOut">
              <a:rPr lang="es-CO" smtClean="0">
                <a:solidFill>
                  <a:srgbClr val="D4D2D0">
                    <a:shade val="50000"/>
                  </a:srgbClr>
                </a:solidFill>
              </a:rPr>
              <a:pPr/>
              <a:t>24/06/14</a:t>
            </a:fld>
            <a:endParaRPr lang="es-CO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D2039798-69FD-426D-9A54-80EECE65F260}" type="slidenum">
              <a:rPr lang="es-CO" smtClean="0">
                <a:solidFill>
                  <a:srgbClr val="D4D2D0">
                    <a:shade val="50000"/>
                  </a:srgbClr>
                </a:solidFill>
              </a:rPr>
              <a:pPr/>
              <a:t>‹Nr.›</a:t>
            </a:fld>
            <a:endParaRPr lang="es-CO">
              <a:solidFill>
                <a:srgbClr val="D4D2D0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5907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9F7163EB-B039-4036-929F-47F4658F87B3}" type="datetimeFigureOut">
              <a:rPr lang="es-CO" smtClean="0">
                <a:solidFill>
                  <a:srgbClr val="D4D2D0">
                    <a:shade val="50000"/>
                  </a:srgbClr>
                </a:solidFill>
              </a:rPr>
              <a:pPr/>
              <a:t>24/06/14</a:t>
            </a:fld>
            <a:endParaRPr lang="es-CO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39798-69FD-426D-9A54-80EECE65F260}" type="slidenum">
              <a:rPr lang="es-CO" smtClean="0">
                <a:solidFill>
                  <a:srgbClr val="D4D2D0">
                    <a:shade val="50000"/>
                  </a:srgbClr>
                </a:solidFill>
              </a:rPr>
              <a:pPr/>
              <a:t>‹Nr.›</a:t>
            </a:fld>
            <a:endParaRPr lang="es-CO">
              <a:solidFill>
                <a:srgbClr val="D4D2D0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3758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63EB-B039-4036-929F-47F4658F87B3}" type="datetimeFigureOut">
              <a:rPr lang="es-CO" smtClean="0">
                <a:solidFill>
                  <a:srgbClr val="D4D2D0">
                    <a:shade val="50000"/>
                  </a:srgbClr>
                </a:solidFill>
              </a:rPr>
              <a:pPr/>
              <a:t>24/06/14</a:t>
            </a:fld>
            <a:endParaRPr lang="es-CO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39798-69FD-426D-9A54-80EECE65F260}" type="slidenum">
              <a:rPr lang="es-CO" smtClean="0">
                <a:solidFill>
                  <a:srgbClr val="D4D2D0">
                    <a:shade val="50000"/>
                  </a:srgbClr>
                </a:solidFill>
              </a:rPr>
              <a:pPr/>
              <a:t>‹Nr.›</a:t>
            </a:fld>
            <a:endParaRPr lang="es-CO">
              <a:solidFill>
                <a:srgbClr val="D4D2D0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1583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63EB-B039-4036-929F-47F4658F87B3}" type="datetimeFigureOut">
              <a:rPr lang="es-CO" smtClean="0">
                <a:solidFill>
                  <a:srgbClr val="D4D2D0">
                    <a:shade val="50000"/>
                  </a:srgbClr>
                </a:solidFill>
              </a:rPr>
              <a:pPr/>
              <a:t>24/06/14</a:t>
            </a:fld>
            <a:endParaRPr lang="es-CO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39798-69FD-426D-9A54-80EECE65F260}" type="slidenum">
              <a:rPr lang="es-CO" smtClean="0">
                <a:solidFill>
                  <a:srgbClr val="D4D2D0">
                    <a:shade val="50000"/>
                  </a:srgbClr>
                </a:solidFill>
              </a:rPr>
              <a:pPr/>
              <a:t>‹Nr.›</a:t>
            </a:fld>
            <a:endParaRPr lang="es-CO">
              <a:solidFill>
                <a:srgbClr val="D4D2D0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224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D161-8639-4B1A-A13F-B1E05A17CA12}" type="datetimeFigureOut">
              <a:rPr lang="es-CO" smtClean="0"/>
              <a:t>24/06/14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2F0A-45A7-43B9-B9E7-52DD2C51E2B0}" type="slidenum">
              <a:rPr lang="es-CO" smtClean="0"/>
              <a:t>‹Nr.›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788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D161-8639-4B1A-A13F-B1E05A17CA12}" type="datetimeFigureOut">
              <a:rPr lang="es-CO" smtClean="0"/>
              <a:t>24/06/14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2F0A-45A7-43B9-B9E7-52DD2C51E2B0}" type="slidenum">
              <a:rPr lang="es-CO" smtClean="0"/>
              <a:t>‹Nr.›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5673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D161-8639-4B1A-A13F-B1E05A17CA12}" type="datetimeFigureOut">
              <a:rPr lang="es-CO" smtClean="0"/>
              <a:t>24/06/14</a:t>
            </a:fld>
            <a:endParaRPr lang="es-CO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2F0A-45A7-43B9-B9E7-52DD2C51E2B0}" type="slidenum">
              <a:rPr lang="es-CO" smtClean="0"/>
              <a:t>‹Nr.›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53360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D161-8639-4B1A-A13F-B1E05A17CA12}" type="datetimeFigureOut">
              <a:rPr lang="es-CO" smtClean="0"/>
              <a:t>24/06/14</a:t>
            </a:fld>
            <a:endParaRPr lang="es-C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2F0A-45A7-43B9-B9E7-52DD2C51E2B0}" type="slidenum">
              <a:rPr lang="es-CO" smtClean="0"/>
              <a:t>‹Nr.›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61567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D161-8639-4B1A-A13F-B1E05A17CA12}" type="datetimeFigureOut">
              <a:rPr lang="es-CO" smtClean="0"/>
              <a:t>24/06/14</a:t>
            </a:fld>
            <a:endParaRPr lang="es-CO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2F0A-45A7-43B9-B9E7-52DD2C51E2B0}" type="slidenum">
              <a:rPr lang="es-CO" smtClean="0"/>
              <a:t>‹Nr.›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9456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D161-8639-4B1A-A13F-B1E05A17CA12}" type="datetimeFigureOut">
              <a:rPr lang="es-CO" smtClean="0"/>
              <a:t>24/06/14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2F0A-45A7-43B9-B9E7-52DD2C51E2B0}" type="slidenum">
              <a:rPr lang="es-CO" smtClean="0"/>
              <a:t>‹Nr.›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526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D161-8639-4B1A-A13F-B1E05A17CA12}" type="datetimeFigureOut">
              <a:rPr lang="es-CO" smtClean="0"/>
              <a:t>24/06/14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2F0A-45A7-43B9-B9E7-52DD2C51E2B0}" type="slidenum">
              <a:rPr lang="es-CO" smtClean="0"/>
              <a:t>‹Nr.›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698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5D161-8639-4B1A-A13F-B1E05A17CA12}" type="datetimeFigureOut">
              <a:rPr lang="es-CO" smtClean="0"/>
              <a:t>24/06/14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32F0A-45A7-43B9-B9E7-52DD2C51E2B0}" type="slidenum">
              <a:rPr lang="es-CO" smtClean="0"/>
              <a:t>‹Nr.›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6558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F7163EB-B039-4036-929F-47F4658F87B3}" type="datetimeFigureOut">
              <a:rPr lang="es-CO" smtClean="0">
                <a:solidFill>
                  <a:srgbClr val="D4D2D0">
                    <a:shade val="50000"/>
                  </a:srgbClr>
                </a:solidFill>
              </a:rPr>
              <a:pPr/>
              <a:t>24/06/14</a:t>
            </a:fld>
            <a:endParaRPr lang="es-CO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CO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2039798-69FD-426D-9A54-80EECE65F260}" type="slidenum">
              <a:rPr lang="es-CO" smtClean="0">
                <a:solidFill>
                  <a:srgbClr val="D4D2D0">
                    <a:shade val="50000"/>
                  </a:srgbClr>
                </a:solidFill>
              </a:rPr>
              <a:pPr/>
              <a:t>‹Nr.›</a:t>
            </a:fld>
            <a:endParaRPr lang="es-CO">
              <a:solidFill>
                <a:srgbClr val="D4D2D0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698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12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5411981"/>
            <a:ext cx="1914525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32" y="4556651"/>
            <a:ext cx="1044116" cy="17206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5890" y="4437112"/>
            <a:ext cx="1688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Presentado por:</a:t>
            </a:r>
            <a:endParaRPr lang="es-CO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22632" y="4437112"/>
            <a:ext cx="856183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03741" y="6228020"/>
            <a:ext cx="2160239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Secure Coding</a:t>
            </a:r>
            <a:endParaRPr lang="es-CO" dirty="0"/>
          </a:p>
        </p:txBody>
      </p:sp>
      <p:sp>
        <p:nvSpPr>
          <p:cNvPr id="11" name="TextBox 10"/>
          <p:cNvSpPr txBox="1"/>
          <p:nvPr/>
        </p:nvSpPr>
        <p:spPr>
          <a:xfrm>
            <a:off x="3383868" y="4735013"/>
            <a:ext cx="234026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Álvaro López</a:t>
            </a:r>
            <a:endParaRPr lang="es-ES" dirty="0"/>
          </a:p>
          <a:p>
            <a:r>
              <a:rPr lang="de-DE" dirty="0"/>
              <a:t>Ehrlichmann Casas</a:t>
            </a:r>
            <a:endParaRPr lang="hr-HR" dirty="0"/>
          </a:p>
          <a:p>
            <a:r>
              <a:rPr lang="hr-HR" dirty="0"/>
              <a:t>Felipe Giraldo</a:t>
            </a:r>
            <a:endParaRPr lang="es-CO" dirty="0"/>
          </a:p>
          <a:p>
            <a:r>
              <a:rPr lang="es-CO" dirty="0"/>
              <a:t>Guillermo Molina</a:t>
            </a:r>
          </a:p>
          <a:p>
            <a:r>
              <a:rPr lang="hr-HR" dirty="0"/>
              <a:t>Hernan Tenjo</a:t>
            </a:r>
            <a:endParaRPr lang="es-CO" dirty="0"/>
          </a:p>
          <a:p>
            <a:endParaRPr lang="es-CO" dirty="0"/>
          </a:p>
        </p:txBody>
      </p:sp>
      <p:sp>
        <p:nvSpPr>
          <p:cNvPr id="13" name="TextBox 12"/>
          <p:cNvSpPr txBox="1"/>
          <p:nvPr/>
        </p:nvSpPr>
        <p:spPr>
          <a:xfrm>
            <a:off x="539552" y="139599"/>
            <a:ext cx="802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Development of basic functionality</a:t>
            </a:r>
            <a:endParaRPr lang="es-CO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99792" y="1196752"/>
            <a:ext cx="122413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Amenazas</a:t>
            </a:r>
            <a:endParaRPr lang="es-CO" dirty="0"/>
          </a:p>
        </p:txBody>
      </p:sp>
      <p:sp>
        <p:nvSpPr>
          <p:cNvPr id="14" name="TextBox 13"/>
          <p:cNvSpPr txBox="1"/>
          <p:nvPr/>
        </p:nvSpPr>
        <p:spPr>
          <a:xfrm>
            <a:off x="2987824" y="3212976"/>
            <a:ext cx="1476164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Cultura</a:t>
            </a:r>
            <a:endParaRPr lang="es-CO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122578" y="2541767"/>
            <a:ext cx="5690931" cy="0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75856" y="1736812"/>
            <a:ext cx="1908212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Vulnerabilidades</a:t>
            </a:r>
            <a:endParaRPr lang="es-CO" dirty="0"/>
          </a:p>
        </p:txBody>
      </p:sp>
      <p:grpSp>
        <p:nvGrpSpPr>
          <p:cNvPr id="23" name="Group 22"/>
          <p:cNvGrpSpPr/>
          <p:nvPr/>
        </p:nvGrpSpPr>
        <p:grpSpPr>
          <a:xfrm>
            <a:off x="3783425" y="2254766"/>
            <a:ext cx="1940703" cy="576064"/>
            <a:chOff x="3563888" y="2672916"/>
            <a:chExt cx="1940703" cy="576064"/>
          </a:xfrm>
        </p:grpSpPr>
        <p:grpSp>
          <p:nvGrpSpPr>
            <p:cNvPr id="20" name="Group 19"/>
            <p:cNvGrpSpPr/>
            <p:nvPr/>
          </p:nvGrpSpPr>
          <p:grpSpPr>
            <a:xfrm>
              <a:off x="3563888" y="2672916"/>
              <a:ext cx="1940703" cy="576064"/>
              <a:chOff x="3918346" y="1596826"/>
              <a:chExt cx="2175867" cy="870346"/>
            </a:xfrm>
          </p:grpSpPr>
          <p:sp>
            <p:nvSpPr>
              <p:cNvPr id="21" name="Chevron 20"/>
              <p:cNvSpPr/>
              <p:nvPr/>
            </p:nvSpPr>
            <p:spPr>
              <a:xfrm>
                <a:off x="3918346" y="1596826"/>
                <a:ext cx="2175867" cy="870346"/>
              </a:xfrm>
              <a:prstGeom prst="chevron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2" name="Chevron 4"/>
              <p:cNvSpPr/>
              <p:nvPr/>
            </p:nvSpPr>
            <p:spPr>
              <a:xfrm>
                <a:off x="4353519" y="1596826"/>
                <a:ext cx="1305521" cy="87034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52019" tIns="50673" rIns="50673" bIns="50673" numCol="1" spcCol="1270" anchor="ctr" anchorCtr="0">
                <a:noAutofit/>
              </a:bodyPr>
              <a:lstStyle/>
              <a:p>
                <a:pPr lvl="0"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CO" sz="3800" kern="1200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3876507" y="2780928"/>
              <a:ext cx="162808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500" dirty="0" smtClean="0">
                  <a:solidFill>
                    <a:schemeClr val="bg1"/>
                  </a:solidFill>
                </a:rPr>
                <a:t>Seguridad</a:t>
              </a:r>
              <a:endParaRPr lang="es-CO" sz="1500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472100" y="1340768"/>
            <a:ext cx="1385386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Riesgos</a:t>
            </a:r>
            <a:endParaRPr lang="es-CO" dirty="0"/>
          </a:p>
        </p:txBody>
      </p:sp>
      <p:sp>
        <p:nvSpPr>
          <p:cNvPr id="2" name="CuadroTexto 1"/>
          <p:cNvSpPr txBox="1"/>
          <p:nvPr/>
        </p:nvSpPr>
        <p:spPr>
          <a:xfrm>
            <a:off x="6660232" y="4797152"/>
            <a:ext cx="1812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Dr. Martín Ochoa</a:t>
            </a:r>
            <a:endParaRPr lang="es-ES" dirty="0"/>
          </a:p>
        </p:txBody>
      </p:sp>
      <p:sp>
        <p:nvSpPr>
          <p:cNvPr id="24" name="TextBox 6"/>
          <p:cNvSpPr txBox="1"/>
          <p:nvPr/>
        </p:nvSpPr>
        <p:spPr>
          <a:xfrm>
            <a:off x="6264188" y="4545124"/>
            <a:ext cx="3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A:</a:t>
            </a:r>
            <a:endParaRPr lang="es-CO" dirty="0"/>
          </a:p>
        </p:txBody>
      </p:sp>
      <p:sp>
        <p:nvSpPr>
          <p:cNvPr id="26" name="TextBox 16"/>
          <p:cNvSpPr txBox="1"/>
          <p:nvPr/>
        </p:nvSpPr>
        <p:spPr>
          <a:xfrm>
            <a:off x="5076056" y="2996952"/>
            <a:ext cx="1908212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Controles</a:t>
            </a:r>
            <a:endParaRPr lang="es-CO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3" y="1148373"/>
            <a:ext cx="2196243" cy="2676671"/>
          </a:xfrm>
          <a:prstGeom prst="rect">
            <a:avLst/>
          </a:prstGeom>
        </p:spPr>
      </p:pic>
      <p:sp>
        <p:nvSpPr>
          <p:cNvPr id="27" name="TextBox 6"/>
          <p:cNvSpPr txBox="1"/>
          <p:nvPr/>
        </p:nvSpPr>
        <p:spPr>
          <a:xfrm>
            <a:off x="3205899" y="3825044"/>
            <a:ext cx="2297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u="sng" dirty="0" smtClean="0"/>
              <a:t>Grupo 4 – Fase II</a:t>
            </a:r>
            <a:endParaRPr lang="es-CO" sz="2400" b="1" u="sng" dirty="0"/>
          </a:p>
        </p:txBody>
      </p:sp>
    </p:spTree>
    <p:extLst>
      <p:ext uri="{BB962C8B-B14F-4D97-AF65-F5344CB8AC3E}">
        <p14:creationId xmlns:p14="http://schemas.microsoft.com/office/powerpoint/2010/main" val="2283616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331640" y="260648"/>
            <a:ext cx="6286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ALGUNAS VULNERABILIDADES </a:t>
            </a:r>
            <a:r>
              <a:rPr lang="es-E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GRUPO 8</a:t>
            </a:r>
            <a:endParaRPr lang="es-E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395537" y="764704"/>
            <a:ext cx="8316924" cy="5868652"/>
            <a:chOff x="662181" y="872716"/>
            <a:chExt cx="8050279" cy="5760640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181" y="872716"/>
              <a:ext cx="8050279" cy="1811451"/>
            </a:xfrm>
            <a:prstGeom prst="rect">
              <a:avLst/>
            </a:prstGeom>
          </p:spPr>
        </p:pic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568" y="2660173"/>
              <a:ext cx="8021475" cy="39731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9267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/>
          <p:cNvGrpSpPr/>
          <p:nvPr/>
        </p:nvGrpSpPr>
        <p:grpSpPr>
          <a:xfrm>
            <a:off x="395536" y="188640"/>
            <a:ext cx="8424936" cy="6480720"/>
            <a:chOff x="395536" y="188640"/>
            <a:chExt cx="8424936" cy="6480720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1986" y="188640"/>
              <a:ext cx="8386064" cy="2906754"/>
            </a:xfrm>
            <a:prstGeom prst="rect">
              <a:avLst/>
            </a:prstGeom>
          </p:spPr>
        </p:pic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3084674"/>
              <a:ext cx="8424936" cy="35846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1125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87524" y="1232756"/>
            <a:ext cx="8640959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/>
              <a:buChar char="•"/>
            </a:pPr>
            <a:r>
              <a:rPr lang="es-CO" dirty="0"/>
              <a:t>La seguridad de las aplicaciones normalmente reposa en tener una autenticación, control de acceso y </a:t>
            </a:r>
            <a:r>
              <a:rPr lang="es-CO" i="1" dirty="0"/>
              <a:t>logs</a:t>
            </a:r>
            <a:r>
              <a:rPr lang="es-CO" dirty="0"/>
              <a:t>, pero en verdad existen muchas vulnerabilidades las cuales los desarrolladores no tienen consciencia de su existencia y pueden generar falsa sensación de </a:t>
            </a:r>
            <a:r>
              <a:rPr lang="es-CO" dirty="0" smtClean="0"/>
              <a:t>seguridad.</a:t>
            </a:r>
            <a:endParaRPr lang="es-ES_tradnl" dirty="0"/>
          </a:p>
          <a:p>
            <a:pPr marL="285750" lvl="0" indent="-285750" algn="just">
              <a:buFont typeface="Arial"/>
              <a:buChar char="•"/>
            </a:pPr>
            <a:endParaRPr lang="es-ES_tradnl" dirty="0"/>
          </a:p>
          <a:p>
            <a:pPr marL="285750" lvl="0" indent="-285750" algn="just">
              <a:buFont typeface="Arial"/>
              <a:buChar char="•"/>
            </a:pPr>
            <a:r>
              <a:rPr lang="es-CO" dirty="0" smtClean="0"/>
              <a:t>Se </a:t>
            </a:r>
            <a:r>
              <a:rPr lang="es-CO" dirty="0"/>
              <a:t>debe aprender a utilizar las herramientas básicas para las pruebas de vulnerabilidades y poder complementarlas con una verificación </a:t>
            </a:r>
            <a:r>
              <a:rPr lang="es-CO" dirty="0" smtClean="0"/>
              <a:t>manual.</a:t>
            </a:r>
            <a:endParaRPr lang="es-ES_tradnl" dirty="0"/>
          </a:p>
          <a:p>
            <a:pPr marL="285750" lvl="0" indent="-285750" algn="just">
              <a:buFont typeface="Arial"/>
              <a:buChar char="•"/>
            </a:pPr>
            <a:endParaRPr lang="es-ES_tradnl" dirty="0"/>
          </a:p>
          <a:p>
            <a:pPr marL="285750" lvl="0" indent="-285750" algn="just">
              <a:buFont typeface="Arial"/>
              <a:buChar char="•"/>
            </a:pPr>
            <a:r>
              <a:rPr lang="es-CO" dirty="0" smtClean="0"/>
              <a:t>Existen </a:t>
            </a:r>
            <a:r>
              <a:rPr lang="es-CO" dirty="0"/>
              <a:t>muchas metodologías de pruebas de vulnerabilidades lo cual las organizaciones deberán al menos saber y utilizar alguna de </a:t>
            </a:r>
            <a:r>
              <a:rPr lang="es-CO" dirty="0" smtClean="0"/>
              <a:t>ellas.</a:t>
            </a:r>
            <a:endParaRPr lang="es-ES_tradnl" dirty="0"/>
          </a:p>
          <a:p>
            <a:pPr marL="285750" lvl="0" indent="-285750" algn="just">
              <a:buFont typeface="Arial"/>
              <a:buChar char="•"/>
            </a:pPr>
            <a:endParaRPr lang="es-ES_tradnl" dirty="0"/>
          </a:p>
          <a:p>
            <a:pPr marL="285750" lvl="0" indent="-285750" algn="just">
              <a:buFont typeface="Arial"/>
              <a:buChar char="•"/>
            </a:pPr>
            <a:r>
              <a:rPr lang="es-CO" dirty="0" smtClean="0"/>
              <a:t>Sensibilizar </a:t>
            </a:r>
            <a:r>
              <a:rPr lang="es-CO" dirty="0"/>
              <a:t>a los desarrolladores y al gobierno de la seguridad en las pruebas de </a:t>
            </a:r>
            <a:r>
              <a:rPr lang="es-CO" dirty="0" smtClean="0"/>
              <a:t>código.</a:t>
            </a:r>
            <a:endParaRPr lang="es-ES_tradnl" dirty="0"/>
          </a:p>
          <a:p>
            <a:pPr marL="285750" lvl="0" indent="-285750" algn="just">
              <a:buFont typeface="Arial"/>
              <a:buChar char="•"/>
            </a:pPr>
            <a:endParaRPr lang="es-ES_tradnl" dirty="0"/>
          </a:p>
          <a:p>
            <a:pPr marL="285750" lvl="0" indent="-285750" algn="just">
              <a:buFont typeface="Arial"/>
              <a:buChar char="•"/>
            </a:pPr>
            <a:r>
              <a:rPr lang="es-CO" dirty="0" smtClean="0"/>
              <a:t>Se </a:t>
            </a:r>
            <a:r>
              <a:rPr lang="es-CO" dirty="0"/>
              <a:t>debe poder garantizar al menos que el top 10 de OWASP sea revisado en cada aplicación en desarrollo y pruebas</a:t>
            </a:r>
            <a:r>
              <a:rPr lang="es-CO" dirty="0" smtClean="0"/>
              <a:t>.</a:t>
            </a:r>
          </a:p>
          <a:p>
            <a:pPr marL="285750" lvl="0" indent="-285750" algn="just">
              <a:buFont typeface="Arial"/>
              <a:buChar char="•"/>
            </a:pPr>
            <a:endParaRPr lang="es-CO" dirty="0"/>
          </a:p>
          <a:p>
            <a:pPr marL="285750" lvl="0" indent="-285750" algn="just">
              <a:buFont typeface="Arial"/>
              <a:buChar char="•"/>
            </a:pPr>
            <a:r>
              <a:rPr lang="es-CO" dirty="0" smtClean="0"/>
              <a:t>La construcción de soluciones de software bajo presión incrementan las posibilidades de erros en la escritura de código.</a:t>
            </a:r>
            <a:endParaRPr lang="es-ES" dirty="0"/>
          </a:p>
        </p:txBody>
      </p:sp>
      <p:sp>
        <p:nvSpPr>
          <p:cNvPr id="3" name="1 CuadroTexto"/>
          <p:cNvSpPr txBox="1"/>
          <p:nvPr/>
        </p:nvSpPr>
        <p:spPr>
          <a:xfrm>
            <a:off x="496259" y="369063"/>
            <a:ext cx="826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b="1" dirty="0" smtClean="0">
                <a:solidFill>
                  <a:prstClr val="white"/>
                </a:solidFill>
                <a:latin typeface="Aharoni" pitchFamily="2" charset="-79"/>
                <a:cs typeface="Aharoni" pitchFamily="2" charset="-79"/>
              </a:rPr>
              <a:t>LECCIONES APRENDIDAS</a:t>
            </a:r>
            <a:endParaRPr lang="es-CO" sz="3600" b="1" dirty="0">
              <a:solidFill>
                <a:prstClr val="white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96187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872" y="10200"/>
            <a:ext cx="529590" cy="872722"/>
          </a:xfrm>
          <a:prstGeom prst="rect">
            <a:avLst/>
          </a:prstGeom>
        </p:spPr>
      </p:pic>
      <p:sp>
        <p:nvSpPr>
          <p:cNvPr id="15" name="TextBox 12"/>
          <p:cNvSpPr txBox="1"/>
          <p:nvPr/>
        </p:nvSpPr>
        <p:spPr>
          <a:xfrm>
            <a:off x="539552" y="620688"/>
            <a:ext cx="802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Participación</a:t>
            </a:r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Equipo</a:t>
            </a:r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en </a:t>
            </a:r>
            <a:r>
              <a:rPr lang="en-US" sz="36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H</a:t>
            </a:r>
            <a:r>
              <a:rPr lang="en-US" sz="3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oras</a:t>
            </a:r>
            <a:endParaRPr lang="es-CO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865463"/>
              </p:ext>
            </p:extLst>
          </p:nvPr>
        </p:nvGraphicFramePr>
        <p:xfrm>
          <a:off x="1259632" y="1880828"/>
          <a:ext cx="651672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441"/>
                <a:gridCol w="1550042"/>
                <a:gridCol w="21722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200" dirty="0" smtClean="0"/>
                        <a:t>NOMBRE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Diseño</a:t>
                      </a:r>
                      <a:endParaRPr lang="es-CO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Exploración</a:t>
                      </a:r>
                      <a:endParaRPr lang="es-CO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Álvaro López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Ehrlichmann Casas</a:t>
                      </a:r>
                      <a:endParaRPr lang="hr-H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dirty="0" smtClean="0"/>
                        <a:t>Felipe Giraldo</a:t>
                      </a:r>
                      <a:endParaRPr lang="es-CO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Guillermo Molina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dirty="0" smtClean="0"/>
                        <a:t>Hernan Tenjo</a:t>
                      </a:r>
                      <a:endParaRPr lang="es-CO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896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872" y="10200"/>
            <a:ext cx="529590" cy="87272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2506834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GRACIAS</a:t>
            </a:r>
            <a:endParaRPr lang="es-CO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694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872" y="10200"/>
            <a:ext cx="529590" cy="872722"/>
          </a:xfrm>
          <a:prstGeom prst="rect">
            <a:avLst/>
          </a:prstGeom>
        </p:spPr>
      </p:pic>
      <p:sp>
        <p:nvSpPr>
          <p:cNvPr id="8" name="TextBox 12"/>
          <p:cNvSpPr txBox="1"/>
          <p:nvPr/>
        </p:nvSpPr>
        <p:spPr>
          <a:xfrm>
            <a:off x="539552" y="139599"/>
            <a:ext cx="802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Ciclo</a:t>
            </a:r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de </a:t>
            </a:r>
            <a:r>
              <a:rPr lang="en-US" sz="3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vida</a:t>
            </a:r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del </a:t>
            </a:r>
            <a:r>
              <a:rPr lang="en-US" sz="3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Ataque</a:t>
            </a:r>
            <a:endParaRPr lang="es-CO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Round Diagonal Corner Rectangle 6"/>
          <p:cNvSpPr/>
          <p:nvPr/>
        </p:nvSpPr>
        <p:spPr>
          <a:xfrm>
            <a:off x="68779" y="1304764"/>
            <a:ext cx="8967717" cy="5292588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07" t="19991" b="9165"/>
          <a:stretch/>
        </p:blipFill>
        <p:spPr bwMode="auto">
          <a:xfrm>
            <a:off x="429915" y="1908572"/>
            <a:ext cx="3250891" cy="3371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6 Diagrama"/>
          <p:cNvGraphicFramePr/>
          <p:nvPr>
            <p:extLst>
              <p:ext uri="{D42A27DB-BD31-4B8C-83A1-F6EECF244321}">
                <p14:modId xmlns:p14="http://schemas.microsoft.com/office/powerpoint/2010/main" val="1693079556"/>
              </p:ext>
            </p:extLst>
          </p:nvPr>
        </p:nvGraphicFramePr>
        <p:xfrm>
          <a:off x="3048000" y="1438513"/>
          <a:ext cx="588246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8 CuadroTexto"/>
          <p:cNvSpPr txBox="1"/>
          <p:nvPr/>
        </p:nvSpPr>
        <p:spPr>
          <a:xfrm>
            <a:off x="3315046" y="190857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prstClr val="black"/>
                </a:solidFill>
              </a:rPr>
              <a:t>R</a:t>
            </a:r>
            <a:endParaRPr lang="es-CO" dirty="0">
              <a:solidFill>
                <a:prstClr val="black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3643052" y="279249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prstClr val="black"/>
                </a:solidFill>
              </a:rPr>
              <a:t>M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3643052" y="373737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prstClr val="black"/>
                </a:solidFill>
              </a:rPr>
              <a:t>D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3345872" y="466701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prstClr val="black"/>
                </a:solidFill>
              </a:rPr>
              <a:t>E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502920" y="6248400"/>
            <a:ext cx="8199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000" dirty="0"/>
              <a:t>Tomada del libro The Web Application Hacker´s Handbook – Dafydd Stuttard, Marcus </a:t>
            </a:r>
            <a:r>
              <a:rPr lang="es-CO" sz="1000" dirty="0" smtClean="0"/>
              <a:t>Pinto</a:t>
            </a:r>
            <a:endParaRPr lang="es-CO" sz="1000" dirty="0"/>
          </a:p>
        </p:txBody>
      </p:sp>
    </p:spTree>
    <p:extLst>
      <p:ext uri="{BB962C8B-B14F-4D97-AF65-F5344CB8AC3E}">
        <p14:creationId xmlns:p14="http://schemas.microsoft.com/office/powerpoint/2010/main" val="2711443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>
            <a:spLocks noChangeArrowheads="1"/>
          </p:cNvSpPr>
          <p:nvPr/>
        </p:nvSpPr>
        <p:spPr bwMode="auto">
          <a:xfrm>
            <a:off x="611188" y="260350"/>
            <a:ext cx="7993062" cy="865188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s-CO" sz="3200" dirty="0">
                <a:solidFill>
                  <a:srgbClr val="FFFF00"/>
                </a:solidFill>
                <a:ea typeface="ＭＳ Ｐゴシック" charset="0"/>
                <a:cs typeface="Arial" charset="0"/>
              </a:rPr>
              <a:t>HERRAMIENTAS UTILIZADAS</a:t>
            </a:r>
          </a:p>
        </p:txBody>
      </p:sp>
      <p:graphicFrame>
        <p:nvGraphicFramePr>
          <p:cNvPr id="7" name="6 Diagrama"/>
          <p:cNvGraphicFramePr/>
          <p:nvPr>
            <p:extLst>
              <p:ext uri="{D42A27DB-BD31-4B8C-83A1-F6EECF244321}">
                <p14:modId xmlns:p14="http://schemas.microsoft.com/office/powerpoint/2010/main" val="701712378"/>
              </p:ext>
            </p:extLst>
          </p:nvPr>
        </p:nvGraphicFramePr>
        <p:xfrm>
          <a:off x="251520" y="1397000"/>
          <a:ext cx="8244916" cy="5020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7546988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96259" y="369063"/>
            <a:ext cx="826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b="1" dirty="0" smtClean="0">
                <a:solidFill>
                  <a:prstClr val="white"/>
                </a:solidFill>
                <a:latin typeface="Aharoni" pitchFamily="2" charset="-79"/>
                <a:cs typeface="Aharoni" pitchFamily="2" charset="-79"/>
              </a:rPr>
              <a:t>COMPONENTES DE VERIFICACIÓN</a:t>
            </a:r>
            <a:endParaRPr lang="es-CO" sz="3600" b="1" dirty="0">
              <a:solidFill>
                <a:prstClr val="white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827584" y="1164133"/>
            <a:ext cx="7092788" cy="569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2800" dirty="0" smtClean="0"/>
              <a:t>Validación de entradas y salidas</a:t>
            </a:r>
          </a:p>
          <a:p>
            <a:pPr marL="285750" indent="-285750">
              <a:buFont typeface="Arial"/>
              <a:buChar char="•"/>
            </a:pPr>
            <a:r>
              <a:rPr lang="es-ES" sz="2800" dirty="0" smtClean="0"/>
              <a:t>Administración de autenticación y contraseñas</a:t>
            </a:r>
          </a:p>
          <a:p>
            <a:pPr marL="285750" indent="-285750">
              <a:buFont typeface="Arial"/>
              <a:buChar char="•"/>
            </a:pPr>
            <a:r>
              <a:rPr lang="es-ES" sz="2800" dirty="0" smtClean="0"/>
              <a:t>Administración de sesiones</a:t>
            </a:r>
          </a:p>
          <a:p>
            <a:pPr marL="285750" indent="-285750">
              <a:buFont typeface="Arial"/>
              <a:buChar char="•"/>
            </a:pPr>
            <a:r>
              <a:rPr lang="es-ES" sz="2800" dirty="0" smtClean="0"/>
              <a:t>Control de acceso</a:t>
            </a:r>
          </a:p>
          <a:p>
            <a:pPr marL="285750" indent="-285750">
              <a:buFont typeface="Arial"/>
              <a:buChar char="•"/>
            </a:pPr>
            <a:r>
              <a:rPr lang="es-ES" sz="2800" dirty="0" err="1" smtClean="0"/>
              <a:t>Ciframientos</a:t>
            </a:r>
            <a:endParaRPr lang="es-ES" sz="2800" dirty="0" smtClean="0"/>
          </a:p>
          <a:p>
            <a:pPr marL="285750" indent="-285750">
              <a:buFont typeface="Arial"/>
              <a:buChar char="•"/>
            </a:pPr>
            <a:r>
              <a:rPr lang="es-ES" sz="2800" dirty="0" smtClean="0"/>
              <a:t>Manejo de errores y </a:t>
            </a:r>
            <a:r>
              <a:rPr lang="es-ES" sz="2800" dirty="0" err="1" smtClean="0"/>
              <a:t>logs</a:t>
            </a:r>
            <a:endParaRPr lang="es-ES" sz="2800" dirty="0" smtClean="0"/>
          </a:p>
          <a:p>
            <a:pPr marL="285750" indent="-285750">
              <a:buFont typeface="Arial"/>
              <a:buChar char="•"/>
            </a:pPr>
            <a:r>
              <a:rPr lang="es-ES" sz="2800" dirty="0" smtClean="0"/>
              <a:t>Protección de datos</a:t>
            </a:r>
          </a:p>
          <a:p>
            <a:pPr marL="285750" indent="-285750">
              <a:buFont typeface="Arial"/>
              <a:buChar char="•"/>
            </a:pPr>
            <a:r>
              <a:rPr lang="es-ES" sz="2800" dirty="0" smtClean="0"/>
              <a:t>Comunicaciones cifradas</a:t>
            </a:r>
          </a:p>
          <a:p>
            <a:pPr marL="285750" indent="-285750">
              <a:buFont typeface="Arial"/>
              <a:buChar char="•"/>
            </a:pPr>
            <a:r>
              <a:rPr lang="es-ES" sz="2800" dirty="0" smtClean="0"/>
              <a:t>Configuración</a:t>
            </a:r>
          </a:p>
          <a:p>
            <a:pPr marL="285750" indent="-285750">
              <a:buFont typeface="Arial"/>
              <a:buChar char="•"/>
            </a:pPr>
            <a:r>
              <a:rPr lang="es-ES" sz="2800" dirty="0" smtClean="0"/>
              <a:t>Manejo de archivos</a:t>
            </a:r>
          </a:p>
          <a:p>
            <a:pPr marL="285750" indent="-285750">
              <a:buFont typeface="Arial"/>
              <a:buChar char="•"/>
            </a:pPr>
            <a:r>
              <a:rPr lang="es-ES" sz="2800" dirty="0" smtClean="0"/>
              <a:t>Manejo de memoria</a:t>
            </a:r>
          </a:p>
          <a:p>
            <a:pPr marL="285750" indent="-285750">
              <a:buFont typeface="Arial"/>
              <a:buChar char="•"/>
            </a:pPr>
            <a:r>
              <a:rPr lang="es-ES" sz="2800" dirty="0" smtClean="0"/>
              <a:t>Base de datos</a:t>
            </a:r>
          </a:p>
        </p:txBody>
      </p:sp>
    </p:spTree>
    <p:extLst>
      <p:ext uri="{BB962C8B-B14F-4D97-AF65-F5344CB8AC3E}">
        <p14:creationId xmlns:p14="http://schemas.microsoft.com/office/powerpoint/2010/main" val="1411748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5347929"/>
              </p:ext>
            </p:extLst>
          </p:nvPr>
        </p:nvGraphicFramePr>
        <p:xfrm>
          <a:off x="76200" y="1186656"/>
          <a:ext cx="8991600" cy="5338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1 CuadroTexto"/>
          <p:cNvSpPr txBox="1"/>
          <p:nvPr/>
        </p:nvSpPr>
        <p:spPr>
          <a:xfrm>
            <a:off x="496259" y="369063"/>
            <a:ext cx="826008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b="1" dirty="0" smtClean="0">
                <a:solidFill>
                  <a:prstClr val="white"/>
                </a:solidFill>
                <a:latin typeface="Aharoni" pitchFamily="2" charset="-79"/>
                <a:cs typeface="Aharoni" pitchFamily="2" charset="-79"/>
              </a:rPr>
              <a:t>PORCENTAJES DE </a:t>
            </a:r>
            <a:r>
              <a:rPr lang="es-CO" sz="3200" b="1" dirty="0" smtClean="0">
                <a:solidFill>
                  <a:prstClr val="white"/>
                </a:solidFill>
                <a:latin typeface="Aharoni" pitchFamily="2" charset="-79"/>
                <a:cs typeface="Aharoni" pitchFamily="2" charset="-79"/>
              </a:rPr>
              <a:t>VULNERABILIDADES</a:t>
            </a:r>
            <a:endParaRPr lang="es-CO" sz="3600" b="1" dirty="0">
              <a:solidFill>
                <a:prstClr val="white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99675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4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563594"/>
              </p:ext>
            </p:extLst>
          </p:nvPr>
        </p:nvGraphicFramePr>
        <p:xfrm>
          <a:off x="349250" y="296652"/>
          <a:ext cx="8445500" cy="61566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82866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798574"/>
            <a:ext cx="8388932" cy="596213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575556" y="260648"/>
            <a:ext cx="8287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ALGUNAS VULNERABILIDADES NUESTRA APLICACION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188119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323528" y="198884"/>
            <a:ext cx="8532948" cy="6434472"/>
            <a:chOff x="1003300" y="1016732"/>
            <a:chExt cx="7129004" cy="6362464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7604" y="1016732"/>
              <a:ext cx="7124700" cy="3327400"/>
            </a:xfrm>
            <a:prstGeom prst="rect">
              <a:avLst/>
            </a:prstGeom>
          </p:spPr>
        </p:pic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3300" y="4293096"/>
              <a:ext cx="7124700" cy="3086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0948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322536"/>
            <a:ext cx="8140700" cy="51308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3143770" y="332656"/>
            <a:ext cx="27243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b="1" dirty="0" smtClean="0"/>
              <a:t>GRUPO 8</a:t>
            </a:r>
            <a:endParaRPr lang="es-ES" sz="4400" b="1" dirty="0"/>
          </a:p>
        </p:txBody>
      </p:sp>
    </p:spTree>
    <p:extLst>
      <p:ext uri="{BB962C8B-B14F-4D97-AF65-F5344CB8AC3E}">
        <p14:creationId xmlns:p14="http://schemas.microsoft.com/office/powerpoint/2010/main" val="4089404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écnico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écn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5251</TotalTime>
  <Words>355</Words>
  <Application>Microsoft Macintosh PowerPoint</Application>
  <PresentationFormat>Presentación en pantalla (4:3)</PresentationFormat>
  <Paragraphs>92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14</vt:i4>
      </vt:variant>
    </vt:vector>
  </HeadingPairs>
  <TitlesOfParts>
    <vt:vector size="16" baseType="lpstr">
      <vt:lpstr>Office Theme</vt:lpstr>
      <vt:lpstr>Técnico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Martinez, Wilder (BOG-MEW)</dc:creator>
  <cp:lastModifiedBy>MacBook</cp:lastModifiedBy>
  <cp:revision>121</cp:revision>
  <dcterms:created xsi:type="dcterms:W3CDTF">2013-02-11T00:09:26Z</dcterms:created>
  <dcterms:modified xsi:type="dcterms:W3CDTF">2014-06-25T00:26:07Z</dcterms:modified>
</cp:coreProperties>
</file>