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a934ce8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a934ce8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a90832c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a90832c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90832cf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a90832cf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90832cf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90832cf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GitHub: Fork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 Giulia Nascimento, Felipe Las Casas e Rafael Emerick</a:t>
            </a:r>
            <a:endParaRPr sz="24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11" y="409699"/>
            <a:ext cx="1328375" cy="13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que se trata?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201" y="1325775"/>
            <a:ext cx="697101" cy="11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Fork e a sua finalidade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 </a:t>
            </a:r>
            <a:r>
              <a:rPr b="1" lang="pt-BR"/>
              <a:t>fork</a:t>
            </a:r>
            <a:r>
              <a:rPr lang="pt-BR"/>
              <a:t> é um novo </a:t>
            </a:r>
            <a:r>
              <a:rPr b="1" lang="pt-BR"/>
              <a:t>repositório</a:t>
            </a:r>
            <a:r>
              <a:rPr lang="pt-BR"/>
              <a:t> que compartilha configurações de código e visibilidade com o repositório </a:t>
            </a:r>
            <a:r>
              <a:rPr b="1" lang="pt-BR"/>
              <a:t>original</a:t>
            </a:r>
            <a:r>
              <a:rPr lang="pt-BR"/>
              <a:t>. Os forks geralmente são usados para </a:t>
            </a:r>
            <a:r>
              <a:rPr b="1" lang="pt-BR"/>
              <a:t>acrescentar</a:t>
            </a:r>
            <a:r>
              <a:rPr lang="pt-BR"/>
              <a:t> ideias ou </a:t>
            </a:r>
            <a:r>
              <a:rPr b="1" lang="pt-BR"/>
              <a:t>alterações</a:t>
            </a:r>
            <a:r>
              <a:rPr lang="pt-BR"/>
              <a:t> antes de serem </a:t>
            </a:r>
            <a:r>
              <a:rPr b="1" lang="pt-BR"/>
              <a:t>propostas</a:t>
            </a:r>
            <a:r>
              <a:rPr lang="pt-BR"/>
              <a:t> de volta para o repositório original, como em projetos </a:t>
            </a:r>
            <a:r>
              <a:rPr b="1" lang="pt-BR"/>
              <a:t>código aberto</a:t>
            </a:r>
            <a:r>
              <a:rPr lang="pt-BR"/>
              <a:t> ou quando um usuário não tem acesso de gravação ao repositório original.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r>
              <a:rPr lang="pt-BR">
                <a:solidFill>
                  <a:schemeClr val="dk1"/>
                </a:solidFill>
              </a:rPr>
              <a:t> de uso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/>
              <a:t>Realizar um fork para propor alterações relacionadas à correção de um bug.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Etapas a serem seguidas: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Criar</a:t>
            </a:r>
            <a:r>
              <a:rPr lang="pt-BR" sz="1800"/>
              <a:t> um </a:t>
            </a:r>
            <a:r>
              <a:rPr b="1" lang="pt-BR" sz="1800"/>
              <a:t>fork</a:t>
            </a:r>
            <a:r>
              <a:rPr lang="pt-BR" sz="1800"/>
              <a:t> do repositório.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Fazer a </a:t>
            </a:r>
            <a:r>
              <a:rPr b="1" lang="pt-BR" sz="1800"/>
              <a:t>correção</a:t>
            </a:r>
            <a:r>
              <a:rPr lang="pt-BR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Enviar um </a:t>
            </a:r>
            <a:r>
              <a:rPr b="1" lang="pt-BR" sz="1800"/>
              <a:t>pull request</a:t>
            </a:r>
            <a:r>
              <a:rPr lang="pt-BR" sz="1800"/>
              <a:t> ao proprietário do projeto.</a:t>
            </a:r>
            <a:endParaRPr sz="1800"/>
          </a:p>
        </p:txBody>
      </p:sp>
      <p:cxnSp>
        <p:nvCxnSpPr>
          <p:cNvPr id="80" name="Google Shape;80;p16"/>
          <p:cNvCxnSpPr/>
          <p:nvPr/>
        </p:nvCxnSpPr>
        <p:spPr>
          <a:xfrm>
            <a:off x="4345625" y="755150"/>
            <a:ext cx="0" cy="3462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88" y="881063"/>
            <a:ext cx="538162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Ilustração do fluxo informacional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Fork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51" y="3605450"/>
            <a:ext cx="697101" cy="111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924" y="637674"/>
            <a:ext cx="1328375" cy="13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Clicar em Fork do repositório escolhido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7608"/>
            <a:ext cx="9143999" cy="35058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7377675" y="2074575"/>
            <a:ext cx="528000" cy="6753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Entrar na tela de criação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9789"/>
            <a:ext cx="9143999" cy="355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Realizar a cópia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0791"/>
            <a:ext cx="9143999" cy="351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