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789C5-5736-4C83-AE6B-252AD60B314D}" v="1381" dt="2021-08-24T20:0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373D1CF-8137-43C1-BD7C-251AFC28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922"/>
            <a:ext cx="12217878" cy="68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4B3-A4AA-4DE1-A47D-FCFCB78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Entidades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5046-9059-4EFD-AC2F-C26D7404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Cliente</a:t>
            </a:r>
            <a:r>
              <a:rPr lang="en-US" b="1" dirty="0">
                <a:cs typeface="Calibri"/>
              </a:rPr>
              <a:t> – </a:t>
            </a:r>
            <a:r>
              <a:rPr lang="en-US" dirty="0">
                <a:cs typeface="Calibri"/>
              </a:rPr>
              <a:t>Vai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atributos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do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 err="1">
                <a:cs typeface="Calibri"/>
              </a:rPr>
              <a:t>Pedido</a:t>
            </a:r>
            <a:r>
              <a:rPr lang="en-US" b="1" dirty="0">
                <a:cs typeface="Calibri"/>
              </a:rPr>
              <a:t> –</a:t>
            </a:r>
            <a:r>
              <a:rPr lang="en-US" dirty="0">
                <a:cs typeface="Calibri"/>
              </a:rPr>
              <a:t> Classe </a:t>
            </a:r>
            <a:r>
              <a:rPr lang="en-US" dirty="0" err="1">
                <a:cs typeface="Calibri"/>
              </a:rPr>
              <a:t>responsável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amazenar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do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 err="1">
                <a:cs typeface="Calibri"/>
              </a:rPr>
              <a:t>Itens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Pedidos</a:t>
            </a:r>
            <a:r>
              <a:rPr lang="en-US" b="1" dirty="0">
                <a:cs typeface="Calibri"/>
              </a:rPr>
              <a:t> -  </a:t>
            </a:r>
            <a:r>
              <a:rPr lang="en-US" dirty="0">
                <a:cs typeface="Calibri"/>
              </a:rPr>
              <a:t>Classe </a:t>
            </a:r>
            <a:r>
              <a:rPr lang="en-US" dirty="0" err="1">
                <a:ea typeface="+mn-lt"/>
                <a:cs typeface="+mn-lt"/>
              </a:rPr>
              <a:t>responsável</a:t>
            </a:r>
            <a:r>
              <a:rPr lang="en-US" dirty="0">
                <a:ea typeface="+mn-lt"/>
                <a:cs typeface="+mn-lt"/>
              </a:rPr>
              <a:t>  por </a:t>
            </a:r>
            <a:r>
              <a:rPr lang="en-US" dirty="0" err="1">
                <a:ea typeface="+mn-lt"/>
                <a:cs typeface="+mn-lt"/>
              </a:rPr>
              <a:t>amazenar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pedidos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carrinho</a:t>
            </a:r>
            <a:r>
              <a:rPr lang="en-US" dirty="0">
                <a:ea typeface="+mn-lt"/>
                <a:cs typeface="+mn-lt"/>
              </a:rPr>
              <a:t>".</a:t>
            </a:r>
          </a:p>
          <a:p>
            <a:r>
              <a:rPr lang="en-US" b="1" dirty="0">
                <a:ea typeface="+mn-lt"/>
                <a:cs typeface="+mn-lt"/>
              </a:rPr>
              <a:t>Status – </a:t>
            </a:r>
            <a:r>
              <a:rPr lang="en-US" dirty="0">
                <a:ea typeface="+mn-lt"/>
                <a:cs typeface="+mn-lt"/>
              </a:rPr>
              <a:t>Classe principal do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personas </a:t>
            </a:r>
            <a:r>
              <a:rPr lang="en-US" dirty="0" err="1">
                <a:ea typeface="+mn-lt"/>
                <a:cs typeface="+mn-lt"/>
              </a:rPr>
              <a:t>ligados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PetShop</a:t>
            </a:r>
            <a:r>
              <a:rPr lang="en-US" dirty="0">
                <a:ea typeface="+mn-lt"/>
                <a:cs typeface="+mn-lt"/>
              </a:rPr>
              <a:t> e </a:t>
            </a:r>
            <a:r>
              <a:rPr lang="en-US" dirty="0" err="1">
                <a:ea typeface="+mn-lt"/>
                <a:cs typeface="+mn-lt"/>
              </a:rPr>
              <a:t>entregador</a:t>
            </a:r>
            <a:r>
              <a:rPr lang="en-US" dirty="0">
                <a:ea typeface="+mn-lt"/>
                <a:cs typeface="+mn-lt"/>
              </a:rPr>
              <a:t>. Nela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resumo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pagamento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entregas</a:t>
            </a:r>
            <a:r>
              <a:rPr lang="en-US" dirty="0">
                <a:ea typeface="+mn-lt"/>
                <a:cs typeface="+mn-lt"/>
              </a:rPr>
              <a:t> e outros dados do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75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4B3-A4AA-4DE1-A47D-FCFCB78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Entidades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5046-9059-4EFD-AC2F-C26D7404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2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 err="1">
                <a:cs typeface="Calibri"/>
              </a:rPr>
              <a:t>PetShop</a:t>
            </a:r>
            <a:r>
              <a:rPr lang="en-US" b="1" dirty="0">
                <a:cs typeface="Calibri"/>
              </a:rPr>
              <a:t> – </a:t>
            </a:r>
            <a:r>
              <a:rPr lang="en-US" dirty="0">
                <a:cs typeface="Calibri"/>
              </a:rPr>
              <a:t>Vai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atributos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do </a:t>
            </a:r>
            <a:r>
              <a:rPr lang="en-US" dirty="0" err="1">
                <a:cs typeface="Calibri"/>
              </a:rPr>
              <a:t>PetShop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 err="1">
                <a:cs typeface="Calibri"/>
              </a:rPr>
              <a:t>Pedido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finalzados</a:t>
            </a:r>
            <a:r>
              <a:rPr lang="en-US" b="1" dirty="0">
                <a:cs typeface="Calibri"/>
              </a:rPr>
              <a:t> –</a:t>
            </a:r>
            <a:r>
              <a:rPr lang="en-US" dirty="0">
                <a:cs typeface="Calibri"/>
              </a:rPr>
              <a:t> É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 que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guarda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dos </a:t>
            </a:r>
            <a:r>
              <a:rPr lang="en-US" dirty="0" err="1">
                <a:cs typeface="Calibri"/>
              </a:rPr>
              <a:t>pedidos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finalizados</a:t>
            </a:r>
            <a:r>
              <a:rPr lang="en-US" dirty="0">
                <a:cs typeface="Calibri"/>
              </a:rPr>
              <a:t> tanto do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quanto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PetShop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 err="1">
                <a:cs typeface="Calibri"/>
              </a:rPr>
              <a:t>Relatório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vendas</a:t>
            </a:r>
            <a:r>
              <a:rPr lang="en-US" b="1" dirty="0">
                <a:cs typeface="Calibri"/>
              </a:rPr>
              <a:t>-  </a:t>
            </a:r>
            <a:r>
              <a:rPr lang="en-US" dirty="0">
                <a:cs typeface="Calibri"/>
              </a:rPr>
              <a:t>Vai </a:t>
            </a:r>
            <a:r>
              <a:rPr lang="en-US" dirty="0" err="1">
                <a:cs typeface="Calibri"/>
              </a:rPr>
              <a:t>conter</a:t>
            </a:r>
            <a:r>
              <a:rPr lang="en-US" dirty="0">
                <a:cs typeface="Calibri"/>
              </a:rPr>
              <a:t> dados de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vendas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PetShop</a:t>
            </a:r>
            <a:r>
              <a:rPr lang="en-US" dirty="0">
                <a:cs typeface="Calibri"/>
              </a:rPr>
              <a:t>. Vai ser util tanto para </a:t>
            </a:r>
            <a:r>
              <a:rPr lang="en-US" dirty="0" err="1">
                <a:cs typeface="Calibri"/>
              </a:rPr>
              <a:t>controle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financeiro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quanto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controle</a:t>
            </a:r>
            <a:r>
              <a:rPr lang="en-US" dirty="0">
                <a:cs typeface="Calibri"/>
              </a:rPr>
              <a:t> de estoque do </a:t>
            </a:r>
            <a:r>
              <a:rPr lang="en-US" dirty="0" err="1">
                <a:cs typeface="Calibri"/>
              </a:rPr>
              <a:t>PetShop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Entregas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Finalizada</a:t>
            </a:r>
            <a:r>
              <a:rPr lang="en-US" b="1" dirty="0">
                <a:ea typeface="+mn-lt"/>
                <a:cs typeface="+mn-lt"/>
              </a:rPr>
              <a:t>– </a:t>
            </a:r>
            <a:r>
              <a:rPr lang="en-US" dirty="0">
                <a:ea typeface="+mn-lt"/>
                <a:cs typeface="+mn-lt"/>
              </a:rPr>
              <a:t>Classe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guardar</a:t>
            </a:r>
            <a:r>
              <a:rPr lang="en-US" dirty="0">
                <a:ea typeface="+mn-lt"/>
                <a:cs typeface="+mn-lt"/>
              </a:rPr>
              <a:t> o status da </a:t>
            </a:r>
            <a:r>
              <a:rPr lang="en-US" dirty="0" err="1">
                <a:ea typeface="+mn-lt"/>
                <a:cs typeface="+mn-lt"/>
              </a:rPr>
              <a:t>entrega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entregas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finalizadas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andamento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pendente.</a:t>
            </a:r>
          </a:p>
          <a:p>
            <a:r>
              <a:rPr lang="en-US" b="1" dirty="0">
                <a:ea typeface="+mn-lt"/>
                <a:cs typeface="+mn-lt"/>
              </a:rPr>
              <a:t>Lista de </a:t>
            </a:r>
            <a:r>
              <a:rPr lang="en-US" b="1" dirty="0" err="1">
                <a:ea typeface="+mn-lt"/>
                <a:cs typeface="+mn-lt"/>
              </a:rPr>
              <a:t>entregas</a:t>
            </a:r>
            <a:r>
              <a:rPr lang="en-US" b="1" dirty="0">
                <a:ea typeface="+mn-lt"/>
                <a:cs typeface="+mn-lt"/>
              </a:rPr>
              <a:t>- </a:t>
            </a:r>
            <a:r>
              <a:rPr lang="en-US" dirty="0">
                <a:ea typeface="+mn-lt"/>
                <a:cs typeface="+mn-lt"/>
              </a:rPr>
              <a:t>Classe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entregas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disponíveis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entregadores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visualizar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entregas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pendentes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dados da </a:t>
            </a:r>
            <a:r>
              <a:rPr lang="en-US" dirty="0" err="1">
                <a:ea typeface="+mn-lt"/>
                <a:cs typeface="+mn-lt"/>
              </a:rPr>
              <a:t>entrega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Entregador</a:t>
            </a:r>
            <a:r>
              <a:rPr lang="en-US" b="1" dirty="0">
                <a:ea typeface="+mn-lt"/>
                <a:cs typeface="+mn-lt"/>
              </a:rPr>
              <a:t>- </a:t>
            </a:r>
            <a:r>
              <a:rPr lang="en-US" dirty="0">
                <a:ea typeface="+mn-lt"/>
                <a:cs typeface="+mn-lt"/>
              </a:rPr>
              <a:t>Vai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dados do </a:t>
            </a:r>
            <a:r>
              <a:rPr lang="en-US" dirty="0" err="1">
                <a:ea typeface="+mn-lt"/>
                <a:cs typeface="+mn-lt"/>
              </a:rPr>
              <a:t>entregador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f0322af022246317e66f677f2596457b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2d27dc76f8993d1efeee6a22a91c3f18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CB361-8873-4021-A418-E1D224C97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35E006-BC57-490A-BA02-663E0974C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30A5F4-DB3B-4519-9234-84A5CF72634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Apresentação do PowerPoint</vt:lpstr>
      <vt:lpstr>Entidades</vt:lpstr>
      <vt:lpstr>Entidades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2021-08-24T19:41:38Z</dcterms:created>
  <dcterms:modified xsi:type="dcterms:W3CDTF">2021-09-08T20:57:08Z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