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Prompt Light" charset="-34"/>
      <p:regular r:id="rId5"/>
    </p:embeddedFont>
    <p:embeddedFont>
      <p:font typeface="Prompt Medium Bold" charset="-34"/>
      <p:regular r:id="rId6"/>
    </p:embeddedFont>
    <p:embeddedFont>
      <p:font typeface="Calibri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-456" y="-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DF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88932" y="971550"/>
            <a:ext cx="6670368" cy="478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52"/>
              </a:lnSpc>
            </a:pPr>
            <a:r>
              <a:rPr lang="en-US" sz="2823">
                <a:solidFill>
                  <a:srgbClr val="FAFAFA"/>
                </a:solidFill>
                <a:latin typeface="Prompt Light"/>
              </a:rPr>
              <a:t>Felipe Paiva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75529" y="2924424"/>
            <a:ext cx="13936941" cy="4200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FAFAFA"/>
                </a:solidFill>
                <a:latin typeface="Prompt Medium Bold"/>
              </a:rPr>
              <a:t>Projeto Cross PI e Socioemocional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8339364" cy="10287000"/>
          </a:xfrm>
          <a:prstGeom prst="rect">
            <a:avLst/>
          </a:prstGeom>
          <a:solidFill>
            <a:srgbClr val="73DF74"/>
          </a:solidFill>
        </p:spPr>
      </p:sp>
      <p:sp>
        <p:nvSpPr>
          <p:cNvPr id="3" name="TextBox 3"/>
          <p:cNvSpPr txBox="1"/>
          <p:nvPr/>
        </p:nvSpPr>
        <p:spPr>
          <a:xfrm>
            <a:off x="1428696" y="642906"/>
            <a:ext cx="5507850" cy="1340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60"/>
              </a:lnSpc>
            </a:pPr>
            <a:r>
              <a:rPr lang="en-US" sz="8800" dirty="0" err="1">
                <a:solidFill>
                  <a:srgbClr val="FAFAFA"/>
                </a:solidFill>
                <a:latin typeface="Prompt Medium Bold"/>
              </a:rPr>
              <a:t>Biju</a:t>
            </a:r>
            <a:r>
              <a:rPr lang="en-US" sz="8800" dirty="0">
                <a:solidFill>
                  <a:srgbClr val="FAFAFA"/>
                </a:solidFill>
                <a:latin typeface="Prompt Medium Bold"/>
              </a:rPr>
              <a:t> </a:t>
            </a:r>
            <a:r>
              <a:rPr lang="en-US" sz="8800" dirty="0" err="1">
                <a:solidFill>
                  <a:srgbClr val="FAFAFA"/>
                </a:solidFill>
                <a:latin typeface="Prompt Medium Bold"/>
              </a:rPr>
              <a:t>Paiva</a:t>
            </a:r>
            <a:endParaRPr lang="en-US" sz="8800" dirty="0">
              <a:solidFill>
                <a:srgbClr val="FAFAFA"/>
              </a:solidFill>
              <a:latin typeface="Prompt Medium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235445" y="6925593"/>
            <a:ext cx="5852722" cy="607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544EC6"/>
                </a:solidFill>
                <a:latin typeface="Prompt Light"/>
              </a:rPr>
              <a:t>Dificuldades e desafios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235445" y="4490044"/>
            <a:ext cx="5852722" cy="1240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544EC6"/>
                </a:solidFill>
                <a:latin typeface="Prompt Light"/>
              </a:rPr>
              <a:t>Como </a:t>
            </a:r>
            <a:r>
              <a:rPr lang="en-US" sz="3600" dirty="0" err="1">
                <a:solidFill>
                  <a:srgbClr val="544EC6"/>
                </a:solidFill>
                <a:latin typeface="Prompt Light"/>
              </a:rPr>
              <a:t>foi</a:t>
            </a:r>
            <a:r>
              <a:rPr lang="en-US" sz="3600" dirty="0">
                <a:solidFill>
                  <a:srgbClr val="544EC6"/>
                </a:solidFill>
                <a:latin typeface="Prompt Light"/>
              </a:rPr>
              <a:t> </a:t>
            </a:r>
            <a:r>
              <a:rPr lang="en-US" sz="3600" dirty="0" err="1">
                <a:solidFill>
                  <a:srgbClr val="544EC6"/>
                </a:solidFill>
                <a:latin typeface="Prompt Light"/>
              </a:rPr>
              <a:t>feito</a:t>
            </a:r>
            <a:r>
              <a:rPr lang="en-US" sz="3600" dirty="0">
                <a:solidFill>
                  <a:srgbClr val="544EC6"/>
                </a:solidFill>
                <a:latin typeface="Prompt Light"/>
              </a:rPr>
              <a:t> </a:t>
            </a:r>
            <a:r>
              <a:rPr lang="en-US" sz="3600" dirty="0" err="1">
                <a:solidFill>
                  <a:srgbClr val="544EC6"/>
                </a:solidFill>
                <a:latin typeface="Prompt Light"/>
              </a:rPr>
              <a:t>esse</a:t>
            </a:r>
            <a:r>
              <a:rPr lang="en-US" sz="3600" dirty="0">
                <a:solidFill>
                  <a:srgbClr val="544EC6"/>
                </a:solidFill>
                <a:latin typeface="Prompt Light"/>
              </a:rPr>
              <a:t> </a:t>
            </a:r>
            <a:r>
              <a:rPr lang="en-US" sz="3600" dirty="0" err="1">
                <a:solidFill>
                  <a:srgbClr val="544EC6"/>
                </a:solidFill>
                <a:latin typeface="Prompt Light"/>
              </a:rPr>
              <a:t>projeto</a:t>
            </a:r>
            <a:endParaRPr lang="en-US" sz="3600" dirty="0">
              <a:solidFill>
                <a:srgbClr val="544EC6"/>
              </a:solidFill>
              <a:latin typeface="Prompt Ligh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235445" y="2686996"/>
            <a:ext cx="5852722" cy="607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544EC6"/>
                </a:solidFill>
                <a:latin typeface="Prompt Light"/>
              </a:rPr>
              <a:t>Um </a:t>
            </a:r>
            <a:r>
              <a:rPr lang="en-US" sz="3600" dirty="0" err="1">
                <a:solidFill>
                  <a:srgbClr val="544EC6"/>
                </a:solidFill>
                <a:latin typeface="Prompt Light"/>
              </a:rPr>
              <a:t>pouco</a:t>
            </a:r>
            <a:r>
              <a:rPr lang="en-US" sz="3600" dirty="0">
                <a:solidFill>
                  <a:srgbClr val="544EC6"/>
                </a:solidFill>
                <a:latin typeface="Prompt Light"/>
              </a:rPr>
              <a:t> </a:t>
            </a:r>
            <a:r>
              <a:rPr lang="en-US" sz="3600" dirty="0" err="1">
                <a:solidFill>
                  <a:srgbClr val="544EC6"/>
                </a:solidFill>
                <a:latin typeface="Prompt Light"/>
              </a:rPr>
              <a:t>da</a:t>
            </a:r>
            <a:r>
              <a:rPr lang="en-US" sz="3600" dirty="0">
                <a:solidFill>
                  <a:srgbClr val="544EC6"/>
                </a:solidFill>
                <a:latin typeface="Prompt Light"/>
              </a:rPr>
              <a:t> </a:t>
            </a:r>
            <a:r>
              <a:rPr lang="en-US" sz="3600" dirty="0" err="1">
                <a:solidFill>
                  <a:srgbClr val="544EC6"/>
                </a:solidFill>
                <a:latin typeface="Prompt Light"/>
              </a:rPr>
              <a:t>história</a:t>
            </a:r>
            <a:endParaRPr lang="en-US" sz="3600" dirty="0">
              <a:solidFill>
                <a:srgbClr val="544EC6"/>
              </a:solidFill>
              <a:latin typeface="Prompt Light"/>
            </a:endParaRP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9661525" y="2531974"/>
            <a:ext cx="984455" cy="984455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73DF74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9661525" y="4651273"/>
            <a:ext cx="984455" cy="984455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73DF74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9661525" y="6770571"/>
            <a:ext cx="984455" cy="984455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73DF74"/>
            </a:solidFill>
          </p:spPr>
        </p:sp>
      </p:grpSp>
      <p:pic>
        <p:nvPicPr>
          <p:cNvPr id="13" name="Imagem 12" descr="bij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20" y="3643302"/>
            <a:ext cx="6369875" cy="35671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DF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92401" y="6578211"/>
            <a:ext cx="9166899" cy="2680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560"/>
              </a:lnSpc>
            </a:pPr>
            <a:r>
              <a:rPr lang="en-US" sz="8800">
                <a:solidFill>
                  <a:srgbClr val="FAFAFA"/>
                </a:solidFill>
                <a:latin typeface="Prompt Medium Bold"/>
              </a:rPr>
              <a:t>Agradecimentos especiais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1028700"/>
            <a:ext cx="7811269" cy="3616249"/>
            <a:chOff x="0" y="0"/>
            <a:chExt cx="10415026" cy="4821665"/>
          </a:xfrm>
        </p:grpSpPr>
        <p:sp>
          <p:nvSpPr>
            <p:cNvPr id="4" name="TextBox 4"/>
            <p:cNvSpPr txBox="1"/>
            <p:nvPr/>
          </p:nvSpPr>
          <p:spPr>
            <a:xfrm>
              <a:off x="0" y="-66675"/>
              <a:ext cx="10415026" cy="788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3600">
                  <a:solidFill>
                    <a:srgbClr val="FAFAFA"/>
                  </a:solidFill>
                  <a:latin typeface="Prompt Light"/>
                </a:rPr>
                <a:t>Angélica paiva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00075"/>
              <a:ext cx="10415026" cy="788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3600">
                  <a:solidFill>
                    <a:srgbClr val="FAFAFA"/>
                  </a:solidFill>
                  <a:latin typeface="Prompt Light"/>
                </a:rPr>
                <a:t>Vicente lima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666825"/>
              <a:ext cx="10415026" cy="788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3600">
                  <a:solidFill>
                    <a:srgbClr val="FAFAFA"/>
                  </a:solidFill>
                  <a:latin typeface="Prompt Light"/>
                </a:rPr>
                <a:t>Professores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033575"/>
              <a:ext cx="10415026" cy="788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3600">
                  <a:solidFill>
                    <a:srgbClr val="FAFAFA"/>
                  </a:solidFill>
                  <a:latin typeface="Prompt Light"/>
                </a:rPr>
                <a:t>Colegas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</Words>
  <Application>Microsoft Office PowerPoint</Application>
  <PresentationFormat>Personalizar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Prompt Light</vt:lpstr>
      <vt:lpstr>Prompt Medium Bold</vt:lpstr>
      <vt:lpstr>Calibri</vt:lpstr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Reuniões On-line</dc:title>
  <cp:lastModifiedBy>Luan</cp:lastModifiedBy>
  <cp:revision>2</cp:revision>
  <dcterms:created xsi:type="dcterms:W3CDTF">2006-08-16T00:00:00Z</dcterms:created>
  <dcterms:modified xsi:type="dcterms:W3CDTF">2020-06-23T15:05:00Z</dcterms:modified>
  <dc:identifier>DAD__h8rWPQ</dc:identifier>
</cp:coreProperties>
</file>