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EF99-C75A-4B06-9530-BB0247754E65}" type="datetimeFigureOut">
              <a:rPr lang="es-CL" smtClean="0"/>
              <a:t>30-03-2017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963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EF99-C75A-4B06-9530-BB0247754E65}" type="datetimeFigureOut">
              <a:rPr lang="es-CL" smtClean="0"/>
              <a:t>30-03-2017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609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EF99-C75A-4B06-9530-BB0247754E65}" type="datetimeFigureOut">
              <a:rPr lang="es-CL" smtClean="0"/>
              <a:t>30-03-2017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9009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EF99-C75A-4B06-9530-BB0247754E65}" type="datetimeFigureOut">
              <a:rPr lang="es-CL" smtClean="0"/>
              <a:t>30-03-2017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6791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EF99-C75A-4B06-9530-BB0247754E65}" type="datetimeFigureOut">
              <a:rPr lang="es-CL" smtClean="0"/>
              <a:t>30-03-2017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0808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EF99-C75A-4B06-9530-BB0247754E65}" type="datetimeFigureOut">
              <a:rPr lang="es-CL" smtClean="0"/>
              <a:t>30-03-2017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5037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EF99-C75A-4B06-9530-BB0247754E65}" type="datetimeFigureOut">
              <a:rPr lang="es-CL" smtClean="0"/>
              <a:t>30-03-2017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4266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EF99-C75A-4B06-9530-BB0247754E65}" type="datetimeFigureOut">
              <a:rPr lang="es-CL" smtClean="0"/>
              <a:t>30-03-2017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491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EF99-C75A-4B06-9530-BB0247754E65}" type="datetimeFigureOut">
              <a:rPr lang="es-CL" smtClean="0"/>
              <a:t>30-03-2017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126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EF99-C75A-4B06-9530-BB0247754E65}" type="datetimeFigureOut">
              <a:rPr lang="es-CL" smtClean="0"/>
              <a:t>30-03-2017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857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EF99-C75A-4B06-9530-BB0247754E65}" type="datetimeFigureOut">
              <a:rPr lang="es-CL" smtClean="0"/>
              <a:t>30-03-2017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249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EF99-C75A-4B06-9530-BB0247754E65}" type="datetimeFigureOut">
              <a:rPr lang="es-CL" smtClean="0"/>
              <a:t>30-03-2017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014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EF99-C75A-4B06-9530-BB0247754E65}" type="datetimeFigureOut">
              <a:rPr lang="es-CL" smtClean="0"/>
              <a:t>30-03-2017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324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EF99-C75A-4B06-9530-BB0247754E65}" type="datetimeFigureOut">
              <a:rPr lang="es-CL" smtClean="0"/>
              <a:t>30-03-2017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57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EF99-C75A-4B06-9530-BB0247754E65}" type="datetimeFigureOut">
              <a:rPr lang="es-CL" smtClean="0"/>
              <a:t>30-03-2017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756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EF99-C75A-4B06-9530-BB0247754E65}" type="datetimeFigureOut">
              <a:rPr lang="es-CL" smtClean="0"/>
              <a:t>30-03-2017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894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6EF99-C75A-4B06-9530-BB0247754E65}" type="datetimeFigureOut">
              <a:rPr lang="es-CL" smtClean="0"/>
              <a:t>30-03-2017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48943D-A1AC-4FEB-9B60-19A967FC72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583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Taller de Construcción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/>
              <a:t>Mockups</a:t>
            </a:r>
            <a:r>
              <a:rPr lang="es-CL" dirty="0"/>
              <a:t> proyecto</a:t>
            </a:r>
          </a:p>
        </p:txBody>
      </p:sp>
    </p:spTree>
    <p:extLst>
      <p:ext uri="{BB962C8B-B14F-4D97-AF65-F5344CB8AC3E}">
        <p14:creationId xmlns:p14="http://schemas.microsoft.com/office/powerpoint/2010/main" val="142624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Requerimiento General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Comparar la efectividad / dificultad del material. Por ejemplo, visualizar la tasa de respuestas correctas de cada problema, o el tiempo medio en resolverlo para ver que problemas son más difíciles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20846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Historias de Usuario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Yo como usuario necesito ver el porcentaje de respuestas correctas de cierta actividad para ver el nivel de los alumnos en sus conocimientos.</a:t>
            </a:r>
          </a:p>
          <a:p>
            <a:endParaRPr lang="es-CL" sz="2400" dirty="0"/>
          </a:p>
          <a:p>
            <a:r>
              <a:rPr lang="es-CL" dirty="0"/>
              <a:t>Yo como usuario me gustaría saber que actividades son las menos frecuentadas para así tratar de mejorarlas y que sean de mayor interés.</a:t>
            </a:r>
          </a:p>
          <a:p>
            <a:endParaRPr lang="es-CL" sz="2400" dirty="0"/>
          </a:p>
          <a:p>
            <a:r>
              <a:rPr lang="es-CL" dirty="0"/>
              <a:t>Yo como usuario me gustaría saber cuál es el tiempo mínimo y máximo en resolver una actividad.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30370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Mockup</a:t>
            </a:r>
            <a:r>
              <a:rPr lang="es-CL" dirty="0"/>
              <a:t> 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446" y="1257242"/>
            <a:ext cx="8005076" cy="5600758"/>
          </a:xfrm>
        </p:spPr>
      </p:pic>
    </p:spTree>
    <p:extLst>
      <p:ext uri="{BB962C8B-B14F-4D97-AF65-F5344CB8AC3E}">
        <p14:creationId xmlns:p14="http://schemas.microsoft.com/office/powerpoint/2010/main" val="14369755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113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</vt:lpstr>
      <vt:lpstr>Taller de Construcción de Software</vt:lpstr>
      <vt:lpstr>Requerimiento General</vt:lpstr>
      <vt:lpstr>Historias de Usuario</vt:lpstr>
      <vt:lpstr>Mockup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Construcción de Software</dc:title>
  <dc:creator>José Cárcamo S.</dc:creator>
  <cp:lastModifiedBy>José Cárcamo S.</cp:lastModifiedBy>
  <cp:revision>8</cp:revision>
  <dcterms:created xsi:type="dcterms:W3CDTF">2017-03-30T12:15:03Z</dcterms:created>
  <dcterms:modified xsi:type="dcterms:W3CDTF">2017-03-30T14:30:53Z</dcterms:modified>
</cp:coreProperties>
</file>