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5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9E64CF-33A2-4B2D-921E-698B77E09923}" type="datetimeFigureOut">
              <a:rPr lang="pt-BR" smtClean="0"/>
              <a:t>17/02/2018</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43669F-89D5-4669-A2D8-CAA603BCBB28}" type="slidenum">
              <a:rPr lang="pt-BR" smtClean="0"/>
              <a:t>‹nº›</a:t>
            </a:fld>
            <a:endParaRPr lang="pt-BR"/>
          </a:p>
        </p:txBody>
      </p:sp>
    </p:spTree>
    <p:extLst>
      <p:ext uri="{BB962C8B-B14F-4D97-AF65-F5344CB8AC3E}">
        <p14:creationId xmlns:p14="http://schemas.microsoft.com/office/powerpoint/2010/main" val="2119800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pt-BR" smtClean="0"/>
              <a:t>Clique para editar o título mestre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05CC37A3-CC13-422E-873E-BF6B5AC73128}" type="datetimeFigureOut">
              <a:rPr lang="pt-BR" smtClean="0"/>
              <a:t>17/02/2018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31C95E8-E510-4987-AE1C-F2B80C2CAA02}"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05CC37A3-CC13-422E-873E-BF6B5AC73128}" type="datetimeFigureOut">
              <a:rPr lang="pt-BR" smtClean="0"/>
              <a:t>17/02/2018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31C95E8-E510-4987-AE1C-F2B80C2CAA02}"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05CC37A3-CC13-422E-873E-BF6B5AC73128}" type="datetimeFigureOut">
              <a:rPr lang="pt-BR" smtClean="0"/>
              <a:t>17/02/2018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31C95E8-E510-4987-AE1C-F2B80C2CAA02}"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05CC37A3-CC13-422E-873E-BF6B5AC73128}" type="datetimeFigureOut">
              <a:rPr lang="pt-BR" smtClean="0"/>
              <a:t>17/02/2018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31C95E8-E510-4987-AE1C-F2B80C2CAA02}"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pt-BR" smtClean="0"/>
              <a:t>Clique para editar o título mestre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pt-BR" smtClean="0"/>
              <a:t>Clique para editar o texto mestre</a:t>
            </a:r>
          </a:p>
        </p:txBody>
      </p:sp>
      <p:sp>
        <p:nvSpPr>
          <p:cNvPr id="4" name="Date Placeholder 3"/>
          <p:cNvSpPr>
            <a:spLocks noGrp="1"/>
          </p:cNvSpPr>
          <p:nvPr>
            <p:ph type="dt" sz="half" idx="10"/>
          </p:nvPr>
        </p:nvSpPr>
        <p:spPr/>
        <p:txBody>
          <a:bodyPr/>
          <a:lstStyle/>
          <a:p>
            <a:fld id="{05CC37A3-CC13-422E-873E-BF6B5AC73128}" type="datetimeFigureOut">
              <a:rPr lang="pt-BR" smtClean="0"/>
              <a:t>17/02/2018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31C95E8-E510-4987-AE1C-F2B80C2CAA02}"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05CC37A3-CC13-422E-873E-BF6B5AC73128}" type="datetimeFigureOut">
              <a:rPr lang="pt-BR" smtClean="0"/>
              <a:t>17/02/2018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31C95E8-E510-4987-AE1C-F2B80C2CAA02}" type="slidenum">
              <a:rPr lang="pt-BR" smtClean="0"/>
              <a:t>‹nº›</a:t>
            </a:fld>
            <a:endParaRPr lang="pt-BR"/>
          </a:p>
        </p:txBody>
      </p:sp>
      <p:sp>
        <p:nvSpPr>
          <p:cNvPr id="8" name="Title 7"/>
          <p:cNvSpPr>
            <a:spLocks noGrp="1"/>
          </p:cNvSpPr>
          <p:nvPr>
            <p:ph type="title"/>
          </p:nvPr>
        </p:nvSpPr>
        <p:spPr/>
        <p:txBody>
          <a:bodyPr/>
          <a:lstStyle/>
          <a:p>
            <a:r>
              <a:rPr lang="pt-BR" smtClean="0"/>
              <a:t>Clique para editar o título mestre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pt-BR" smtClean="0"/>
              <a:t>Clique para editar o texto mestre</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pt-BR" smtClean="0"/>
              <a:t>Clique para editar o texto mestre</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05CC37A3-CC13-422E-873E-BF6B5AC73128}" type="datetimeFigureOut">
              <a:rPr lang="pt-BR" smtClean="0"/>
              <a:t>17/02/2018</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831C95E8-E510-4987-AE1C-F2B80C2CAA02}"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Date Placeholder 2"/>
          <p:cNvSpPr>
            <a:spLocks noGrp="1"/>
          </p:cNvSpPr>
          <p:nvPr>
            <p:ph type="dt" sz="half" idx="10"/>
          </p:nvPr>
        </p:nvSpPr>
        <p:spPr/>
        <p:txBody>
          <a:bodyPr/>
          <a:lstStyle/>
          <a:p>
            <a:fld id="{05CC37A3-CC13-422E-873E-BF6B5AC73128}" type="datetimeFigureOut">
              <a:rPr lang="pt-BR" smtClean="0"/>
              <a:t>17/02/2018</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831C95E8-E510-4987-AE1C-F2B80C2CAA02}"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CC37A3-CC13-422E-873E-BF6B5AC73128}" type="datetimeFigureOut">
              <a:rPr lang="pt-BR" smtClean="0"/>
              <a:t>17/02/2018</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831C95E8-E510-4987-AE1C-F2B80C2CAA02}"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pt-BR" smtClean="0"/>
              <a:t>Clique para editar o título mestre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pt-BR" smtClean="0"/>
              <a:t>Clique para editar o texto mestre</a:t>
            </a:r>
          </a:p>
        </p:txBody>
      </p:sp>
      <p:sp>
        <p:nvSpPr>
          <p:cNvPr id="5" name="Date Placeholder 4"/>
          <p:cNvSpPr>
            <a:spLocks noGrp="1"/>
          </p:cNvSpPr>
          <p:nvPr>
            <p:ph type="dt" sz="half" idx="10"/>
          </p:nvPr>
        </p:nvSpPr>
        <p:spPr/>
        <p:txBody>
          <a:bodyPr/>
          <a:lstStyle/>
          <a:p>
            <a:fld id="{05CC37A3-CC13-422E-873E-BF6B5AC73128}" type="datetimeFigureOut">
              <a:rPr lang="pt-BR" smtClean="0"/>
              <a:t>17/02/2018</a:t>
            </a:fld>
            <a:endParaRPr lang="pt-BR"/>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pt-B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831C95E8-E510-4987-AE1C-F2B80C2CAA02}"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pt-BR" smtClean="0"/>
              <a:t>Clique no ícone para adicionar uma imagem</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pt-BR" smtClean="0"/>
              <a:t>Clique para editar o título mestre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05CC37A3-CC13-422E-873E-BF6B5AC73128}" type="datetimeFigureOut">
              <a:rPr lang="pt-BR" smtClean="0"/>
              <a:t>17/02/2018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31C95E8-E510-4987-AE1C-F2B80C2CAA02}"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pt-BR" smtClean="0"/>
              <a:t>Clique para editar o título mestre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05CC37A3-CC13-422E-873E-BF6B5AC73128}" type="datetimeFigureOut">
              <a:rPr lang="pt-BR" smtClean="0"/>
              <a:t>17/02/2018</a:t>
            </a:fld>
            <a:endParaRPr lang="pt-BR"/>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pt-BR"/>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831C95E8-E510-4987-AE1C-F2B80C2CAA02}"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55576" y="188640"/>
            <a:ext cx="7772400" cy="1470025"/>
          </a:xfrm>
        </p:spPr>
        <p:txBody>
          <a:bodyPr/>
          <a:lstStyle/>
          <a:p>
            <a:r>
              <a:rPr lang="pt-BR" sz="8000" dirty="0">
                <a:latin typeface="Aharoni" pitchFamily="2" charset="-79"/>
                <a:cs typeface="Aharoni" pitchFamily="2" charset="-79"/>
              </a:rPr>
              <a:t>Hackers</a:t>
            </a:r>
          </a:p>
        </p:txBody>
      </p:sp>
      <p:sp>
        <p:nvSpPr>
          <p:cNvPr id="3" name="Subtítulo 2"/>
          <p:cNvSpPr>
            <a:spLocks noGrp="1"/>
          </p:cNvSpPr>
          <p:nvPr>
            <p:ph type="subTitle" idx="1"/>
          </p:nvPr>
        </p:nvSpPr>
        <p:spPr>
          <a:xfrm>
            <a:off x="206550" y="1484784"/>
            <a:ext cx="8712967" cy="4896544"/>
          </a:xfrm>
        </p:spPr>
        <p:txBody>
          <a:bodyPr>
            <a:noAutofit/>
          </a:bodyPr>
          <a:lstStyle/>
          <a:p>
            <a:pPr algn="just"/>
            <a:r>
              <a:rPr lang="pt-BR" sz="2300" dirty="0">
                <a:solidFill>
                  <a:schemeClr val="tx1">
                    <a:lumMod val="95000"/>
                    <a:lumOff val="5000"/>
                  </a:schemeClr>
                </a:solidFill>
              </a:rPr>
              <a:t>Um novo golpe em disseminação por usuários do </a:t>
            </a:r>
            <a:r>
              <a:rPr lang="pt-BR" sz="2300" b="1" dirty="0">
                <a:solidFill>
                  <a:schemeClr val="tx1">
                    <a:lumMod val="95000"/>
                    <a:lumOff val="5000"/>
                  </a:schemeClr>
                </a:solidFill>
              </a:rPr>
              <a:t>WhatsApp</a:t>
            </a:r>
            <a:r>
              <a:rPr lang="pt-BR" sz="2300" dirty="0">
                <a:solidFill>
                  <a:schemeClr val="tx1">
                    <a:lumMod val="95000"/>
                    <a:lumOff val="5000"/>
                  </a:schemeClr>
                </a:solidFill>
              </a:rPr>
              <a:t> está fazendo milhares de vítimas no Brasil. De acordo com o laboratório de segurança </a:t>
            </a:r>
            <a:r>
              <a:rPr lang="pt-BR" sz="2300" dirty="0" smtClean="0">
                <a:solidFill>
                  <a:schemeClr val="tx1">
                    <a:lumMod val="95000"/>
                    <a:lumOff val="5000"/>
                  </a:schemeClr>
                </a:solidFill>
              </a:rPr>
              <a:t>dedicado </a:t>
            </a:r>
            <a:r>
              <a:rPr lang="pt-BR" sz="2300" dirty="0">
                <a:solidFill>
                  <a:schemeClr val="tx1">
                    <a:lumMod val="95000"/>
                    <a:lumOff val="5000"/>
                  </a:schemeClr>
                </a:solidFill>
              </a:rPr>
              <a:t>ao cibercrime da PSafe, somente entre os usuários do app DFNDR Security, mais de 140 mil pessoas foram enganadas nas últimas 24 horas. A fraude utiliza uma promoção real da marca O Boticário para convencer os usuários a ativar o sistema de notificações de seus navegadores mobile para um site malicioso.</a:t>
            </a: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0" y="2547937"/>
            <a:ext cx="4762500" cy="1762125"/>
          </a:xfrm>
          <a:prstGeom prst="rect">
            <a:avLst/>
          </a:prstGeom>
        </p:spPr>
      </p:pic>
      <p:sp>
        <p:nvSpPr>
          <p:cNvPr id="4" name="CaixaDeTexto 3"/>
          <p:cNvSpPr txBox="1"/>
          <p:nvPr/>
        </p:nvSpPr>
        <p:spPr>
          <a:xfrm>
            <a:off x="108520" y="6512857"/>
            <a:ext cx="9144000" cy="323165"/>
          </a:xfrm>
          <a:prstGeom prst="rect">
            <a:avLst/>
          </a:prstGeom>
          <a:noFill/>
        </p:spPr>
        <p:txBody>
          <a:bodyPr wrap="square" rtlCol="0">
            <a:spAutoFit/>
          </a:bodyPr>
          <a:lstStyle/>
          <a:p>
            <a:pPr algn="ctr"/>
            <a:r>
              <a:rPr lang="pt-BR" sz="1500" i="1" dirty="0" smtClean="0"/>
              <a:t>“A </a:t>
            </a:r>
            <a:r>
              <a:rPr lang="pt-BR" sz="1500" i="1" dirty="0"/>
              <a:t>cifra real de vítimas pode atingir a casa das dezenas de milhões de usuários do WhatsApp no </a:t>
            </a:r>
            <a:r>
              <a:rPr lang="pt-BR" sz="1500" i="1" dirty="0" smtClean="0"/>
              <a:t>Brasil”</a:t>
            </a:r>
            <a:endParaRPr lang="pt-BR" sz="1500" dirty="0"/>
          </a:p>
        </p:txBody>
      </p:sp>
    </p:spTree>
    <p:extLst>
      <p:ext uri="{BB962C8B-B14F-4D97-AF65-F5344CB8AC3E}">
        <p14:creationId xmlns:p14="http://schemas.microsoft.com/office/powerpoint/2010/main" val="112350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xit" presetSubtype="0" fill="hold" nodeType="withEffect">
                                  <p:stCondLst>
                                    <p:cond delay="0"/>
                                  </p:stCondLst>
                                  <p:childTnLst>
                                    <p:animEffect transition="out" filter="fade">
                                      <p:cBhvr>
                                        <p:cTn id="6" dur="1000"/>
                                        <p:tgtEl>
                                          <p:spTgt spid="5"/>
                                        </p:tgtEl>
                                      </p:cBhvr>
                                    </p:animEffect>
                                    <p:anim calcmode="lin" valueType="num">
                                      <p:cBhvr>
                                        <p:cTn id="7" dur="1000"/>
                                        <p:tgtEl>
                                          <p:spTgt spid="5"/>
                                        </p:tgtEl>
                                        <p:attrNameLst>
                                          <p:attrName>ppt_x</p:attrName>
                                        </p:attrNameLst>
                                      </p:cBhvr>
                                      <p:tavLst>
                                        <p:tav tm="0">
                                          <p:val>
                                            <p:strVal val="ppt_x"/>
                                          </p:val>
                                        </p:tav>
                                        <p:tav tm="100000">
                                          <p:val>
                                            <p:strVal val="ppt_x"/>
                                          </p:val>
                                        </p:tav>
                                      </p:tavLst>
                                    </p:anim>
                                    <p:anim calcmode="lin" valueType="num">
                                      <p:cBhvr>
                                        <p:cTn id="8" dur="1000"/>
                                        <p:tgtEl>
                                          <p:spTgt spid="5"/>
                                        </p:tgtEl>
                                        <p:attrNameLst>
                                          <p:attrName>ppt_y</p:attrName>
                                        </p:attrNameLst>
                                      </p:cBhvr>
                                      <p:tavLst>
                                        <p:tav tm="0">
                                          <p:val>
                                            <p:strVal val="ppt_y"/>
                                          </p:val>
                                        </p:tav>
                                        <p:tav tm="100000">
                                          <p:val>
                                            <p:strVal val="ppt_y+.1"/>
                                          </p:val>
                                        </p:tav>
                                      </p:tavLst>
                                    </p:anim>
                                    <p:set>
                                      <p:cBhvr>
                                        <p:cTn id="9" dur="1" fill="hold">
                                          <p:stCondLst>
                                            <p:cond delay="999"/>
                                          </p:stCondLst>
                                        </p:cTn>
                                        <p:tgtEl>
                                          <p:spTgt spid="5"/>
                                        </p:tgtEl>
                                        <p:attrNameLst>
                                          <p:attrName>style.visibility</p:attrName>
                                        </p:attrNameLst>
                                      </p:cBhvr>
                                      <p:to>
                                        <p:strVal val="hidden"/>
                                      </p:to>
                                    </p:set>
                                  </p:childTnLst>
                                </p:cTn>
                              </p:par>
                            </p:childTnLst>
                          </p:cTn>
                        </p:par>
                        <p:par>
                          <p:cTn id="10" fill="hold">
                            <p:stCondLst>
                              <p:cond delay="1000"/>
                            </p:stCondLst>
                            <p:childTnLst>
                              <p:par>
                                <p:cTn id="11" presetID="10" presetClass="entr" presetSubtype="0" fill="hold" grpId="1"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323528" y="260648"/>
            <a:ext cx="8568952" cy="4680520"/>
          </a:xfrm>
        </p:spPr>
        <p:txBody>
          <a:bodyPr>
            <a:noAutofit/>
          </a:bodyPr>
          <a:lstStyle/>
          <a:p>
            <a:pPr marL="0" indent="0" algn="just">
              <a:buNone/>
            </a:pPr>
            <a:r>
              <a:rPr lang="pt-BR" sz="2800" b="0" dirty="0"/>
              <a:t>Apesar de a PSafe ter contabilizado 140 mil pessoas que poderiam ter caído no golpe caso não tivessem seu app de segurança instalado, podemos imaginar que a cifra real de vítimas pode atingir a casa das dezenas de milhões de usuários do WhatsApp no Brasil. Isso porque a grande maioria das pessoas não possui nenhum app que consiga identificar fraudes desse tipo e também existem usuários de outras soluções similares que não estão contabilizados. Em outras palavras, o golpe pode ter enganado uma verdadeira multidão.</a:t>
            </a:r>
          </a:p>
        </p:txBody>
      </p:sp>
    </p:spTree>
    <p:extLst>
      <p:ext uri="{BB962C8B-B14F-4D97-AF65-F5344CB8AC3E}">
        <p14:creationId xmlns:p14="http://schemas.microsoft.com/office/powerpoint/2010/main" val="245141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alpha val="80000"/>
          </a:schemeClr>
        </a:solidFill>
        <a:effectLst/>
      </p:bgPr>
    </p:bg>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4"/>
            <a:ext cx="9144000" cy="6858000"/>
          </a:xfrm>
          <a:prstGeom prst="rect">
            <a:avLst/>
          </a:prstGeom>
        </p:spPr>
      </p:pic>
    </p:spTree>
    <p:extLst>
      <p:ext uri="{BB962C8B-B14F-4D97-AF65-F5344CB8AC3E}">
        <p14:creationId xmlns:p14="http://schemas.microsoft.com/office/powerpoint/2010/main" val="85559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2960" y="188640"/>
            <a:ext cx="7520940" cy="548640"/>
          </a:xfrm>
        </p:spPr>
        <p:txBody>
          <a:bodyPr>
            <a:normAutofit/>
          </a:bodyPr>
          <a:lstStyle/>
          <a:p>
            <a:r>
              <a:rPr lang="pt-BR" b="1" dirty="0">
                <a:latin typeface="Aharoni" pitchFamily="2" charset="-79"/>
                <a:cs typeface="Aharoni" pitchFamily="2" charset="-79"/>
              </a:rPr>
              <a:t>Como </a:t>
            </a:r>
            <a:r>
              <a:rPr lang="pt-BR" b="1" dirty="0" smtClean="0">
                <a:latin typeface="Aharoni" pitchFamily="2" charset="-79"/>
                <a:cs typeface="Aharoni" pitchFamily="2" charset="-79"/>
              </a:rPr>
              <a:t>funciona</a:t>
            </a:r>
            <a:endParaRPr lang="pt-BR" dirty="0">
              <a:latin typeface="Aharoni" pitchFamily="2" charset="-79"/>
              <a:cs typeface="Aharoni" pitchFamily="2" charset="-79"/>
            </a:endParaRPr>
          </a:p>
        </p:txBody>
      </p:sp>
      <p:sp>
        <p:nvSpPr>
          <p:cNvPr id="3" name="Espaço Reservado para Conteúdo 2"/>
          <p:cNvSpPr>
            <a:spLocks noGrp="1"/>
          </p:cNvSpPr>
          <p:nvPr>
            <p:ph idx="1"/>
          </p:nvPr>
        </p:nvSpPr>
        <p:spPr>
          <a:xfrm>
            <a:off x="323528" y="692696"/>
            <a:ext cx="8496944" cy="4176464"/>
          </a:xfrm>
          <a:noFill/>
        </p:spPr>
        <p:txBody>
          <a:bodyPr numCol="2" spcCol="396000">
            <a:noAutofit/>
          </a:bodyPr>
          <a:lstStyle/>
          <a:p>
            <a:pPr marL="0" indent="0" algn="just"/>
            <a:r>
              <a:rPr lang="pt-BR" sz="2000" dirty="0" smtClean="0"/>
              <a:t>Ao clicar na armadilha, a vítima precisa responder se de fato gostaria de receber uma amostra grátis do novo creme da marca. Ao responder “Sim, claro”, ao invés de apenas confirmar seu interesse ela estará, na verdade, concedendo a permissão para "receber notificações" futuras do hacker, que podem ser utilizadas posteriormente para realizar outros golpes.</a:t>
            </a:r>
          </a:p>
          <a:p>
            <a:pPr marL="0" indent="0" algn="just"/>
            <a:endParaRPr lang="pt-BR" sz="2000" dirty="0" smtClean="0"/>
          </a:p>
          <a:p>
            <a:pPr marL="0" indent="0" algn="just"/>
            <a:r>
              <a:rPr lang="pt-BR" sz="2000" dirty="0" smtClean="0"/>
              <a:t>Em seguida, é solicitado que a vítima responda a três perguntas: “Você já fez compras na O Boticário este ano?”, “Já usou o nosso site para efetuar compras?”, “Recomendaria O Boticário a um amigo ou membro da família?”. Independente das respostas concedidas, o usuário é encaminhado para uma página que solicita o compartilhamento da falsa promoção com amigos no WhatsApp.</a:t>
            </a:r>
            <a:endParaRPr lang="pt-BR" sz="2000" dirty="0"/>
          </a:p>
        </p:txBody>
      </p:sp>
      <p:sp>
        <p:nvSpPr>
          <p:cNvPr id="4" name="CaixaDeTexto 3"/>
          <p:cNvSpPr txBox="1"/>
          <p:nvPr/>
        </p:nvSpPr>
        <p:spPr>
          <a:xfrm>
            <a:off x="107504" y="6563286"/>
            <a:ext cx="9144000" cy="307777"/>
          </a:xfrm>
          <a:prstGeom prst="rect">
            <a:avLst/>
          </a:prstGeom>
          <a:noFill/>
        </p:spPr>
        <p:txBody>
          <a:bodyPr wrap="square" rtlCol="0">
            <a:spAutoFit/>
          </a:bodyPr>
          <a:lstStyle/>
          <a:p>
            <a:pPr algn="ctr"/>
            <a:r>
              <a:rPr lang="pt-BR" sz="1400" dirty="0" smtClean="0"/>
              <a:t>“O </a:t>
            </a:r>
            <a:r>
              <a:rPr lang="pt-BR" sz="1400" dirty="0"/>
              <a:t>número de pessoas que estão acessando esse golpe está aumentando significativamente nas últimas </a:t>
            </a:r>
            <a:r>
              <a:rPr lang="pt-BR" sz="1400" dirty="0" smtClean="0"/>
              <a:t>horas”</a:t>
            </a:r>
            <a:endParaRPr lang="pt-BR" sz="1400" dirty="0"/>
          </a:p>
        </p:txBody>
      </p:sp>
    </p:spTree>
    <p:extLst>
      <p:ext uri="{BB962C8B-B14F-4D97-AF65-F5344CB8AC3E}">
        <p14:creationId xmlns:p14="http://schemas.microsoft.com/office/powerpoint/2010/main" val="4098068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Ângulos">
  <a:themeElements>
    <a:clrScheme name="Ângulo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Ângulo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Ângulo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52</TotalTime>
  <Words>275</Words>
  <Application>Microsoft Office PowerPoint</Application>
  <PresentationFormat>Apresentação na tela (4:3)</PresentationFormat>
  <Paragraphs>9</Paragraphs>
  <Slides>4</Slides>
  <Notes>0</Notes>
  <HiddenSlides>0</HiddenSlides>
  <MMClips>0</MMClips>
  <ScaleCrop>false</ScaleCrop>
  <HeadingPairs>
    <vt:vector size="4" baseType="variant">
      <vt:variant>
        <vt:lpstr>Tema</vt:lpstr>
      </vt:variant>
      <vt:variant>
        <vt:i4>1</vt:i4>
      </vt:variant>
      <vt:variant>
        <vt:lpstr>Títulos de slides</vt:lpstr>
      </vt:variant>
      <vt:variant>
        <vt:i4>4</vt:i4>
      </vt:variant>
    </vt:vector>
  </HeadingPairs>
  <TitlesOfParts>
    <vt:vector size="5" baseType="lpstr">
      <vt:lpstr>Ângulos</vt:lpstr>
      <vt:lpstr>Hackers</vt:lpstr>
      <vt:lpstr>Apresentação do PowerPoint</vt:lpstr>
      <vt:lpstr>Apresentação do PowerPoint</vt:lpstr>
      <vt:lpstr>Como funciona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Hackers</dc:title>
  <dc:creator>Aluno</dc:creator>
  <cp:lastModifiedBy>Aluno</cp:lastModifiedBy>
  <cp:revision>9</cp:revision>
  <dcterms:created xsi:type="dcterms:W3CDTF">2018-02-17T17:45:52Z</dcterms:created>
  <dcterms:modified xsi:type="dcterms:W3CDTF">2018-02-17T18:37:58Z</dcterms:modified>
</cp:coreProperties>
</file>