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2BE9-4E97-43A5-BD9D-564E918221A9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E998-4E10-4DC5-929B-4AE29FF161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80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2BE9-4E97-43A5-BD9D-564E918221A9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E998-4E10-4DC5-929B-4AE29FF161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84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2BE9-4E97-43A5-BD9D-564E918221A9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E998-4E10-4DC5-929B-4AE29FF161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72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2BE9-4E97-43A5-BD9D-564E918221A9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E998-4E10-4DC5-929B-4AE29FF161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54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2BE9-4E97-43A5-BD9D-564E918221A9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E998-4E10-4DC5-929B-4AE29FF161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92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2BE9-4E97-43A5-BD9D-564E918221A9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E998-4E10-4DC5-929B-4AE29FF161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561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2BE9-4E97-43A5-BD9D-564E918221A9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E998-4E10-4DC5-929B-4AE29FF161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52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2BE9-4E97-43A5-BD9D-564E918221A9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E998-4E10-4DC5-929B-4AE29FF161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26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2BE9-4E97-43A5-BD9D-564E918221A9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E998-4E10-4DC5-929B-4AE29FF161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51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2BE9-4E97-43A5-BD9D-564E918221A9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E998-4E10-4DC5-929B-4AE29FF161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576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2BE9-4E97-43A5-BD9D-564E918221A9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E998-4E10-4DC5-929B-4AE29FF161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95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C2BE9-4E97-43A5-BD9D-564E918221A9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0E998-4E10-4DC5-929B-4AE29FF161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92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edondar Retângulo em um Canto Diagonal 3"/>
          <p:cNvSpPr/>
          <p:nvPr/>
        </p:nvSpPr>
        <p:spPr>
          <a:xfrm>
            <a:off x="4230036" y="500125"/>
            <a:ext cx="2389705" cy="530185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Contexto 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5081481" y="3647279"/>
            <a:ext cx="1823036" cy="890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Academia Meikyokai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Dojo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1119613" y="5727000"/>
            <a:ext cx="1173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Aluno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2684280" y="5159060"/>
            <a:ext cx="2552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Matricula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Treinamento 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10188768" y="6211669"/>
            <a:ext cx="2552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Legenda: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</a:p>
        </p:txBody>
      </p:sp>
      <p:grpSp>
        <p:nvGrpSpPr>
          <p:cNvPr id="23" name="Grupo 22"/>
          <p:cNvGrpSpPr/>
          <p:nvPr/>
        </p:nvGrpSpPr>
        <p:grpSpPr>
          <a:xfrm>
            <a:off x="1554639" y="5033525"/>
            <a:ext cx="254403" cy="674949"/>
            <a:chOff x="1808328" y="2088108"/>
            <a:chExt cx="395785" cy="1050045"/>
          </a:xfrm>
        </p:grpSpPr>
        <p:sp>
          <p:nvSpPr>
            <p:cNvPr id="26" name="Elipse 25"/>
            <p:cNvSpPr/>
            <p:nvPr/>
          </p:nvSpPr>
          <p:spPr>
            <a:xfrm rot="21068225">
              <a:off x="1808328" y="2088108"/>
              <a:ext cx="395785" cy="39578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Conector reto 26"/>
            <p:cNvCxnSpPr/>
            <p:nvPr/>
          </p:nvCxnSpPr>
          <p:spPr>
            <a:xfrm flipH="1">
              <a:off x="2006219" y="2512020"/>
              <a:ext cx="1" cy="4768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1838619" y="2702257"/>
              <a:ext cx="33520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 flipV="1">
              <a:off x="1809410" y="2988860"/>
              <a:ext cx="167600" cy="1492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/>
            <p:nvPr/>
          </p:nvCxnSpPr>
          <p:spPr>
            <a:xfrm>
              <a:off x="2014957" y="2988860"/>
              <a:ext cx="150126" cy="1456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upo 43"/>
          <p:cNvGrpSpPr/>
          <p:nvPr/>
        </p:nvGrpSpPr>
        <p:grpSpPr>
          <a:xfrm>
            <a:off x="8885654" y="1742875"/>
            <a:ext cx="254403" cy="674949"/>
            <a:chOff x="1808328" y="2088108"/>
            <a:chExt cx="395785" cy="1050045"/>
          </a:xfrm>
        </p:grpSpPr>
        <p:sp>
          <p:nvSpPr>
            <p:cNvPr id="45" name="Elipse 44"/>
            <p:cNvSpPr/>
            <p:nvPr/>
          </p:nvSpPr>
          <p:spPr>
            <a:xfrm rot="21068225">
              <a:off x="1808328" y="2088108"/>
              <a:ext cx="395785" cy="39578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6" name="Conector reto 45"/>
            <p:cNvCxnSpPr/>
            <p:nvPr/>
          </p:nvCxnSpPr>
          <p:spPr>
            <a:xfrm flipH="1">
              <a:off x="2006219" y="2512020"/>
              <a:ext cx="1" cy="4768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/>
            <p:nvPr/>
          </p:nvCxnSpPr>
          <p:spPr>
            <a:xfrm>
              <a:off x="1838619" y="2702257"/>
              <a:ext cx="33520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 flipV="1">
              <a:off x="1809410" y="2988860"/>
              <a:ext cx="167600" cy="1492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/>
            <p:nvPr/>
          </p:nvCxnSpPr>
          <p:spPr>
            <a:xfrm>
              <a:off x="2014957" y="2988860"/>
              <a:ext cx="150126" cy="1456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CaixaDeTexto 51"/>
          <p:cNvSpPr txBox="1"/>
          <p:nvPr/>
        </p:nvSpPr>
        <p:spPr>
          <a:xfrm>
            <a:off x="8319546" y="2444142"/>
            <a:ext cx="134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Fornecedor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9639869" y="1860397"/>
            <a:ext cx="2552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Entrega pedidos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to 8"/>
          <p:cNvCxnSpPr>
            <a:endCxn id="5" idx="1"/>
          </p:cNvCxnSpPr>
          <p:nvPr/>
        </p:nvCxnSpPr>
        <p:spPr>
          <a:xfrm flipV="1">
            <a:off x="2137893" y="4092579"/>
            <a:ext cx="2943588" cy="1043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6904517" y="2751457"/>
            <a:ext cx="1827359" cy="1271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35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edondar Retângulo em um Canto Diagonal 3"/>
          <p:cNvSpPr/>
          <p:nvPr/>
        </p:nvSpPr>
        <p:spPr>
          <a:xfrm>
            <a:off x="3998215" y="511119"/>
            <a:ext cx="3400023" cy="837127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Matrícula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04967" y="2074459"/>
            <a:ext cx="11273051" cy="2224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dirty="0" smtClean="0"/>
              <a:t>Nós Operacionais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04967" y="4278573"/>
            <a:ext cx="11273051" cy="2224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r>
              <a:rPr lang="pt-BR" dirty="0" smtClean="0"/>
              <a:t>- Realizar matrícula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4687620" y="2743834"/>
            <a:ext cx="2021211" cy="6408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Atendimento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9736345" y="2770974"/>
            <a:ext cx="395785" cy="627698"/>
            <a:chOff x="1808328" y="2088108"/>
            <a:chExt cx="395785" cy="1050045"/>
          </a:xfrm>
        </p:grpSpPr>
        <p:sp>
          <p:nvSpPr>
            <p:cNvPr id="16" name="Elipse 15"/>
            <p:cNvSpPr/>
            <p:nvPr/>
          </p:nvSpPr>
          <p:spPr>
            <a:xfrm rot="21068225">
              <a:off x="1808328" y="2088108"/>
              <a:ext cx="395785" cy="39578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7" name="Conector reto 16"/>
            <p:cNvCxnSpPr/>
            <p:nvPr/>
          </p:nvCxnSpPr>
          <p:spPr>
            <a:xfrm flipH="1">
              <a:off x="2006219" y="2512020"/>
              <a:ext cx="1" cy="4768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1838619" y="2702257"/>
              <a:ext cx="33520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1809410" y="2988860"/>
              <a:ext cx="167600" cy="1492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2014957" y="2988860"/>
              <a:ext cx="150126" cy="1456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CaixaDeTexto 20"/>
          <p:cNvSpPr txBox="1"/>
          <p:nvPr/>
        </p:nvSpPr>
        <p:spPr>
          <a:xfrm>
            <a:off x="9356120" y="3407488"/>
            <a:ext cx="1173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Aluno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04967" y="4313370"/>
            <a:ext cx="263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Capacidades Operacionais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>
            <a:off x="5663821" y="1501254"/>
            <a:ext cx="3848669" cy="1354703"/>
          </a:xfrm>
          <a:custGeom>
            <a:avLst/>
            <a:gdLst>
              <a:gd name="connsiteX0" fmla="*/ 0 w 3848669"/>
              <a:gd name="connsiteY0" fmla="*/ 0 h 1354703"/>
              <a:gd name="connsiteX1" fmla="*/ 696036 w 3848669"/>
              <a:gd name="connsiteY1" fmla="*/ 545910 h 1354703"/>
              <a:gd name="connsiteX2" fmla="*/ 3848669 w 3848669"/>
              <a:gd name="connsiteY2" fmla="*/ 1351128 h 135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8669" h="1354703">
                <a:moveTo>
                  <a:pt x="0" y="0"/>
                </a:moveTo>
                <a:cubicBezTo>
                  <a:pt x="27295" y="160361"/>
                  <a:pt x="54591" y="320722"/>
                  <a:pt x="696036" y="545910"/>
                </a:cubicBezTo>
                <a:cubicBezTo>
                  <a:pt x="1337481" y="771098"/>
                  <a:pt x="3568890" y="1407994"/>
                  <a:pt x="3848669" y="1351128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Forma livre 28"/>
          <p:cNvSpPr/>
          <p:nvPr/>
        </p:nvSpPr>
        <p:spPr>
          <a:xfrm>
            <a:off x="5470831" y="1528549"/>
            <a:ext cx="192990" cy="1201003"/>
          </a:xfrm>
          <a:custGeom>
            <a:avLst/>
            <a:gdLst>
              <a:gd name="connsiteX0" fmla="*/ 192990 w 192990"/>
              <a:gd name="connsiteY0" fmla="*/ 0 h 1201003"/>
              <a:gd name="connsiteX1" fmla="*/ 1921 w 192990"/>
              <a:gd name="connsiteY1" fmla="*/ 491320 h 1201003"/>
              <a:gd name="connsiteX2" fmla="*/ 111103 w 192990"/>
              <a:gd name="connsiteY2" fmla="*/ 1201003 h 120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990" h="1201003">
                <a:moveTo>
                  <a:pt x="192990" y="0"/>
                </a:moveTo>
                <a:cubicBezTo>
                  <a:pt x="104279" y="145576"/>
                  <a:pt x="15569" y="291153"/>
                  <a:pt x="1921" y="491320"/>
                </a:cubicBezTo>
                <a:cubicBezTo>
                  <a:pt x="-11727" y="691487"/>
                  <a:pt x="49688" y="946245"/>
                  <a:pt x="111103" y="1201003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Forma livre 29"/>
          <p:cNvSpPr/>
          <p:nvPr/>
        </p:nvSpPr>
        <p:spPr>
          <a:xfrm>
            <a:off x="3575713" y="3630304"/>
            <a:ext cx="2295287" cy="1828800"/>
          </a:xfrm>
          <a:custGeom>
            <a:avLst/>
            <a:gdLst>
              <a:gd name="connsiteX0" fmla="*/ 2074460 w 2295287"/>
              <a:gd name="connsiteY0" fmla="*/ 0 h 1828800"/>
              <a:gd name="connsiteX1" fmla="*/ 2101756 w 2295287"/>
              <a:gd name="connsiteY1" fmla="*/ 614150 h 1828800"/>
              <a:gd name="connsiteX2" fmla="*/ 0 w 2295287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5287" h="1828800">
                <a:moveTo>
                  <a:pt x="2074460" y="0"/>
                </a:moveTo>
                <a:cubicBezTo>
                  <a:pt x="2260979" y="154675"/>
                  <a:pt x="2447499" y="309350"/>
                  <a:pt x="2101756" y="614150"/>
                </a:cubicBezTo>
                <a:cubicBezTo>
                  <a:pt x="1756013" y="918950"/>
                  <a:pt x="878006" y="1373875"/>
                  <a:pt x="0" y="182880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906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edondar Retângulo em um Canto Diagonal 3"/>
          <p:cNvSpPr/>
          <p:nvPr/>
        </p:nvSpPr>
        <p:spPr>
          <a:xfrm>
            <a:off x="3998215" y="511119"/>
            <a:ext cx="3400023" cy="837127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Treinamento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04967" y="2074459"/>
            <a:ext cx="11273051" cy="2224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dirty="0" smtClean="0"/>
              <a:t>Nós Operacionais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04967" y="4278573"/>
            <a:ext cx="11273051" cy="2224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marL="285750" indent="-285750">
              <a:buFontTx/>
              <a:buChar char="-"/>
            </a:pP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Gerenciamento de treinos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Avaliação fisica e técnica</a:t>
            </a:r>
            <a:endParaRPr lang="pt-B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4687620" y="2743834"/>
            <a:ext cx="2021211" cy="6408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Treinador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2002616" y="2743834"/>
            <a:ext cx="395785" cy="627698"/>
            <a:chOff x="1808328" y="2088108"/>
            <a:chExt cx="395785" cy="1050045"/>
          </a:xfrm>
        </p:grpSpPr>
        <p:sp>
          <p:nvSpPr>
            <p:cNvPr id="9" name="Elipse 8"/>
            <p:cNvSpPr/>
            <p:nvPr/>
          </p:nvSpPr>
          <p:spPr>
            <a:xfrm rot="21068225">
              <a:off x="1808328" y="2088108"/>
              <a:ext cx="395785" cy="39578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" name="Conector reto 9"/>
            <p:cNvCxnSpPr/>
            <p:nvPr/>
          </p:nvCxnSpPr>
          <p:spPr>
            <a:xfrm flipH="1">
              <a:off x="2006219" y="2512020"/>
              <a:ext cx="1" cy="4768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1838619" y="2702257"/>
              <a:ext cx="33520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flipV="1">
              <a:off x="1809410" y="2988860"/>
              <a:ext cx="167600" cy="1492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2014957" y="2988860"/>
              <a:ext cx="150126" cy="1456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CaixaDeTexto 13"/>
          <p:cNvSpPr txBox="1"/>
          <p:nvPr/>
        </p:nvSpPr>
        <p:spPr>
          <a:xfrm>
            <a:off x="1613653" y="3407489"/>
            <a:ext cx="1173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Aluno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04967" y="4313370"/>
            <a:ext cx="263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Capacidades Operacionais</a:t>
            </a:r>
            <a:endParaRPr lang="pt-BR" dirty="0"/>
          </a:p>
        </p:txBody>
      </p:sp>
      <p:sp>
        <p:nvSpPr>
          <p:cNvPr id="27" name="Forma livre 26"/>
          <p:cNvSpPr/>
          <p:nvPr/>
        </p:nvSpPr>
        <p:spPr>
          <a:xfrm>
            <a:off x="2497540" y="1487606"/>
            <a:ext cx="3166281" cy="1269242"/>
          </a:xfrm>
          <a:custGeom>
            <a:avLst/>
            <a:gdLst>
              <a:gd name="connsiteX0" fmla="*/ 3166281 w 3166281"/>
              <a:gd name="connsiteY0" fmla="*/ 0 h 1269242"/>
              <a:gd name="connsiteX1" fmla="*/ 2210938 w 3166281"/>
              <a:gd name="connsiteY1" fmla="*/ 559558 h 1269242"/>
              <a:gd name="connsiteX2" fmla="*/ 0 w 3166281"/>
              <a:gd name="connsiteY2" fmla="*/ 1269242 h 126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6281" h="1269242">
                <a:moveTo>
                  <a:pt x="3166281" y="0"/>
                </a:moveTo>
                <a:cubicBezTo>
                  <a:pt x="2952466" y="174009"/>
                  <a:pt x="2738651" y="348018"/>
                  <a:pt x="2210938" y="559558"/>
                </a:cubicBezTo>
                <a:cubicBezTo>
                  <a:pt x="1683225" y="771098"/>
                  <a:pt x="516340" y="1198729"/>
                  <a:pt x="0" y="1269242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Forma livre 28"/>
          <p:cNvSpPr/>
          <p:nvPr/>
        </p:nvSpPr>
        <p:spPr>
          <a:xfrm>
            <a:off x="5470831" y="1528549"/>
            <a:ext cx="192990" cy="1201003"/>
          </a:xfrm>
          <a:custGeom>
            <a:avLst/>
            <a:gdLst>
              <a:gd name="connsiteX0" fmla="*/ 192990 w 192990"/>
              <a:gd name="connsiteY0" fmla="*/ 0 h 1201003"/>
              <a:gd name="connsiteX1" fmla="*/ 1921 w 192990"/>
              <a:gd name="connsiteY1" fmla="*/ 491320 h 1201003"/>
              <a:gd name="connsiteX2" fmla="*/ 111103 w 192990"/>
              <a:gd name="connsiteY2" fmla="*/ 1201003 h 120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990" h="1201003">
                <a:moveTo>
                  <a:pt x="192990" y="0"/>
                </a:moveTo>
                <a:cubicBezTo>
                  <a:pt x="104279" y="145576"/>
                  <a:pt x="15569" y="291153"/>
                  <a:pt x="1921" y="491320"/>
                </a:cubicBezTo>
                <a:cubicBezTo>
                  <a:pt x="-11727" y="691487"/>
                  <a:pt x="49688" y="946245"/>
                  <a:pt x="111103" y="1201003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Forma livre 29"/>
          <p:cNvSpPr/>
          <p:nvPr/>
        </p:nvSpPr>
        <p:spPr>
          <a:xfrm>
            <a:off x="3575713" y="3630304"/>
            <a:ext cx="2295287" cy="1828800"/>
          </a:xfrm>
          <a:custGeom>
            <a:avLst/>
            <a:gdLst>
              <a:gd name="connsiteX0" fmla="*/ 2074460 w 2295287"/>
              <a:gd name="connsiteY0" fmla="*/ 0 h 1828800"/>
              <a:gd name="connsiteX1" fmla="*/ 2101756 w 2295287"/>
              <a:gd name="connsiteY1" fmla="*/ 614150 h 1828800"/>
              <a:gd name="connsiteX2" fmla="*/ 0 w 2295287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5287" h="1828800">
                <a:moveTo>
                  <a:pt x="2074460" y="0"/>
                </a:moveTo>
                <a:cubicBezTo>
                  <a:pt x="2260979" y="154675"/>
                  <a:pt x="2447499" y="309350"/>
                  <a:pt x="2101756" y="614150"/>
                </a:cubicBezTo>
                <a:cubicBezTo>
                  <a:pt x="1756013" y="918950"/>
                  <a:pt x="878006" y="1373875"/>
                  <a:pt x="0" y="182880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33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edondar Retângulo em um Canto Diagonal 3"/>
          <p:cNvSpPr/>
          <p:nvPr/>
        </p:nvSpPr>
        <p:spPr>
          <a:xfrm>
            <a:off x="3998215" y="511119"/>
            <a:ext cx="3400023" cy="837127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Entregar Pedidos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04967" y="2074459"/>
            <a:ext cx="11273051" cy="2224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dirty="0" smtClean="0"/>
              <a:t>Nós Operacionais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04967" y="4278573"/>
            <a:ext cx="11273051" cy="2224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pPr marL="285750" indent="-285750">
              <a:buFontTx/>
              <a:buChar char="-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Fazer pedidos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    Gestão de estoques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4687620" y="2743834"/>
            <a:ext cx="2021211" cy="6408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Área administrativa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2002616" y="2743834"/>
            <a:ext cx="395785" cy="627698"/>
            <a:chOff x="1808328" y="2088108"/>
            <a:chExt cx="395785" cy="1050045"/>
          </a:xfrm>
        </p:grpSpPr>
        <p:sp>
          <p:nvSpPr>
            <p:cNvPr id="9" name="Elipse 8"/>
            <p:cNvSpPr/>
            <p:nvPr/>
          </p:nvSpPr>
          <p:spPr>
            <a:xfrm rot="21068225">
              <a:off x="1808328" y="2088108"/>
              <a:ext cx="395785" cy="39578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" name="Conector reto 9"/>
            <p:cNvCxnSpPr/>
            <p:nvPr/>
          </p:nvCxnSpPr>
          <p:spPr>
            <a:xfrm flipH="1">
              <a:off x="2006219" y="2512020"/>
              <a:ext cx="1" cy="4768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1838619" y="2702257"/>
              <a:ext cx="33520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flipV="1">
              <a:off x="1809410" y="2988860"/>
              <a:ext cx="167600" cy="1492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2014957" y="2988860"/>
              <a:ext cx="150126" cy="1456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CaixaDeTexto 13"/>
          <p:cNvSpPr txBox="1"/>
          <p:nvPr/>
        </p:nvSpPr>
        <p:spPr>
          <a:xfrm>
            <a:off x="1613653" y="3407489"/>
            <a:ext cx="1173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Fornecedor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04967" y="4313370"/>
            <a:ext cx="263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Capacidades Operacionais</a:t>
            </a:r>
            <a:endParaRPr lang="pt-BR" dirty="0"/>
          </a:p>
        </p:txBody>
      </p:sp>
      <p:sp>
        <p:nvSpPr>
          <p:cNvPr id="27" name="Forma livre 26"/>
          <p:cNvSpPr/>
          <p:nvPr/>
        </p:nvSpPr>
        <p:spPr>
          <a:xfrm>
            <a:off x="2497540" y="1487606"/>
            <a:ext cx="3166281" cy="1269242"/>
          </a:xfrm>
          <a:custGeom>
            <a:avLst/>
            <a:gdLst>
              <a:gd name="connsiteX0" fmla="*/ 3166281 w 3166281"/>
              <a:gd name="connsiteY0" fmla="*/ 0 h 1269242"/>
              <a:gd name="connsiteX1" fmla="*/ 2210938 w 3166281"/>
              <a:gd name="connsiteY1" fmla="*/ 559558 h 1269242"/>
              <a:gd name="connsiteX2" fmla="*/ 0 w 3166281"/>
              <a:gd name="connsiteY2" fmla="*/ 1269242 h 126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6281" h="1269242">
                <a:moveTo>
                  <a:pt x="3166281" y="0"/>
                </a:moveTo>
                <a:cubicBezTo>
                  <a:pt x="2952466" y="174009"/>
                  <a:pt x="2738651" y="348018"/>
                  <a:pt x="2210938" y="559558"/>
                </a:cubicBezTo>
                <a:cubicBezTo>
                  <a:pt x="1683225" y="771098"/>
                  <a:pt x="516340" y="1198729"/>
                  <a:pt x="0" y="1269242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Forma livre 28"/>
          <p:cNvSpPr/>
          <p:nvPr/>
        </p:nvSpPr>
        <p:spPr>
          <a:xfrm>
            <a:off x="5470831" y="1528549"/>
            <a:ext cx="192990" cy="1201003"/>
          </a:xfrm>
          <a:custGeom>
            <a:avLst/>
            <a:gdLst>
              <a:gd name="connsiteX0" fmla="*/ 192990 w 192990"/>
              <a:gd name="connsiteY0" fmla="*/ 0 h 1201003"/>
              <a:gd name="connsiteX1" fmla="*/ 1921 w 192990"/>
              <a:gd name="connsiteY1" fmla="*/ 491320 h 1201003"/>
              <a:gd name="connsiteX2" fmla="*/ 111103 w 192990"/>
              <a:gd name="connsiteY2" fmla="*/ 1201003 h 120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990" h="1201003">
                <a:moveTo>
                  <a:pt x="192990" y="0"/>
                </a:moveTo>
                <a:cubicBezTo>
                  <a:pt x="104279" y="145576"/>
                  <a:pt x="15569" y="291153"/>
                  <a:pt x="1921" y="491320"/>
                </a:cubicBezTo>
                <a:cubicBezTo>
                  <a:pt x="-11727" y="691487"/>
                  <a:pt x="49688" y="946245"/>
                  <a:pt x="111103" y="1201003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Forma livre 29"/>
          <p:cNvSpPr/>
          <p:nvPr/>
        </p:nvSpPr>
        <p:spPr>
          <a:xfrm>
            <a:off x="3575713" y="3630304"/>
            <a:ext cx="2295287" cy="1828800"/>
          </a:xfrm>
          <a:custGeom>
            <a:avLst/>
            <a:gdLst>
              <a:gd name="connsiteX0" fmla="*/ 2074460 w 2295287"/>
              <a:gd name="connsiteY0" fmla="*/ 0 h 1828800"/>
              <a:gd name="connsiteX1" fmla="*/ 2101756 w 2295287"/>
              <a:gd name="connsiteY1" fmla="*/ 614150 h 1828800"/>
              <a:gd name="connsiteX2" fmla="*/ 0 w 2295287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5287" h="1828800">
                <a:moveTo>
                  <a:pt x="2074460" y="0"/>
                </a:moveTo>
                <a:cubicBezTo>
                  <a:pt x="2260979" y="154675"/>
                  <a:pt x="2447499" y="309350"/>
                  <a:pt x="2101756" y="614150"/>
                </a:cubicBezTo>
                <a:cubicBezTo>
                  <a:pt x="1756013" y="918950"/>
                  <a:pt x="878006" y="1373875"/>
                  <a:pt x="0" y="182880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39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52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Lelis</dc:creator>
  <cp:lastModifiedBy>Leite, Yan (Y.)</cp:lastModifiedBy>
  <cp:revision>30</cp:revision>
  <dcterms:created xsi:type="dcterms:W3CDTF">2020-03-09T18:28:13Z</dcterms:created>
  <dcterms:modified xsi:type="dcterms:W3CDTF">2020-06-05T01:34:31Z</dcterms:modified>
</cp:coreProperties>
</file>