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8" r:id="rId3"/>
    <p:sldId id="286" r:id="rId4"/>
    <p:sldId id="292" r:id="rId5"/>
    <p:sldId id="259" r:id="rId6"/>
    <p:sldId id="288" r:id="rId7"/>
    <p:sldId id="293" r:id="rId8"/>
    <p:sldId id="294" r:id="rId9"/>
    <p:sldId id="295" r:id="rId10"/>
    <p:sldId id="296" r:id="rId11"/>
    <p:sldId id="297" r:id="rId12"/>
    <p:sldId id="287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1" autoAdjust="0"/>
    <p:restoredTop sz="94660"/>
  </p:normalViewPr>
  <p:slideViewPr>
    <p:cSldViewPr>
      <p:cViewPr>
        <p:scale>
          <a:sx n="81" d="100"/>
          <a:sy n="81" d="100"/>
        </p:scale>
        <p:origin x="-24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52BD7-1C6D-430C-846D-72DB1EA1C326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D33F6-F784-4784-AE63-25F0BA8DD5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58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22F0201-CC7B-4506-BD5C-F2A411C776A5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2FD1405-D265-466E-BA80-159A827A0B4D}" type="slidenum">
              <a:rPr lang="pt-BR" smtClean="0"/>
              <a:t>‹#›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INTERAÇÃO – Entrega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João Barbosa</a:t>
            </a:r>
          </a:p>
          <a:p>
            <a:r>
              <a:rPr lang="pt-BR" dirty="0" smtClean="0"/>
              <a:t>Lucas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o uso do </a:t>
            </a:r>
            <a:r>
              <a:rPr lang="pt-BR" dirty="0" err="1" smtClean="0"/>
              <a:t>MongoDB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já sabemos o RDBMS (Relacional </a:t>
            </a:r>
            <a:r>
              <a:rPr lang="pt-BR" dirty="0" err="1"/>
              <a:t>DataBase</a:t>
            </a:r>
            <a:r>
              <a:rPr lang="pt-BR" dirty="0"/>
              <a:t> Management System) são os famosos SQL. </a:t>
            </a:r>
            <a:r>
              <a:rPr lang="pt-BR" dirty="0" smtClean="0"/>
              <a:t>Esse tipo de banco de dados precisam </a:t>
            </a:r>
            <a:r>
              <a:rPr lang="pt-BR" dirty="0"/>
              <a:t>de um esquema </a:t>
            </a:r>
            <a:r>
              <a:rPr lang="pt-BR" dirty="0" err="1"/>
              <a:t>pré</a:t>
            </a:r>
            <a:r>
              <a:rPr lang="pt-BR" dirty="0"/>
              <a:t> definido com base nos requisitos e um conjunto de regras para definir as relações os campos em tabelas.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19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Mas </a:t>
            </a:r>
            <a:r>
              <a:rPr lang="pt-BR" dirty="0" err="1"/>
              <a:t>MongoDB</a:t>
            </a:r>
            <a:r>
              <a:rPr lang="pt-BR" dirty="0"/>
              <a:t> guarda dados em documentos ao invés de tabelas. Você pode alterar a estrutura de registros (que é chamado como documentos no </a:t>
            </a:r>
            <a:r>
              <a:rPr lang="pt-BR" dirty="0" err="1"/>
              <a:t>MongoDB</a:t>
            </a:r>
            <a:r>
              <a:rPr lang="pt-BR" dirty="0"/>
              <a:t>) simplesmente adicionando novos campos ou excluindo os existentes. </a:t>
            </a:r>
            <a:endParaRPr lang="pt-BR" dirty="0" smtClean="0"/>
          </a:p>
          <a:p>
            <a:r>
              <a:rPr lang="pt-BR" dirty="0" smtClean="0"/>
              <a:t>Esta </a:t>
            </a:r>
            <a:r>
              <a:rPr lang="pt-BR" dirty="0"/>
              <a:t>capacidade do </a:t>
            </a:r>
            <a:r>
              <a:rPr lang="pt-BR" dirty="0" err="1"/>
              <a:t>MongoDB</a:t>
            </a:r>
            <a:r>
              <a:rPr lang="pt-BR" dirty="0"/>
              <a:t> é útil para representar relações hierárquicas, para armazenar matrizes, e outras estruturas mais complexas de uma maneira mais simples. </a:t>
            </a:r>
            <a:r>
              <a:rPr lang="pt-BR" smtClean="0"/>
              <a:t>O MongoDB</a:t>
            </a:r>
            <a:r>
              <a:rPr lang="pt-BR" dirty="0" smtClean="0"/>
              <a:t> </a:t>
            </a:r>
            <a:r>
              <a:rPr lang="pt-BR" dirty="0"/>
              <a:t>oferece alto desempenho, alta disponibilidade, fácil escalabilidade com seus serviços de </a:t>
            </a:r>
            <a:r>
              <a:rPr lang="pt-BR" dirty="0" err="1"/>
              <a:t>replicaset</a:t>
            </a:r>
            <a:r>
              <a:rPr lang="pt-BR" dirty="0"/>
              <a:t> e </a:t>
            </a:r>
            <a:r>
              <a:rPr lang="pt-BR" dirty="0" err="1"/>
              <a:t>sharding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64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da comunicação com </a:t>
            </a:r>
            <a:r>
              <a:rPr lang="pt-BR" dirty="0" err="1" smtClean="0"/>
              <a:t>MongoDB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96752"/>
            <a:ext cx="669851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8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Verificar funcionamento no </a:t>
            </a:r>
            <a:r>
              <a:rPr lang="pt-BR" dirty="0" err="1" smtClean="0"/>
              <a:t>RaspBian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857375"/>
            <a:ext cx="66294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0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476672"/>
            <a:ext cx="7498080" cy="2952328"/>
          </a:xfrm>
        </p:spPr>
        <p:txBody>
          <a:bodyPr>
            <a:normAutofit/>
          </a:bodyPr>
          <a:lstStyle/>
          <a:p>
            <a:r>
              <a:rPr lang="pt-BR" sz="4000" dirty="0"/>
              <a:t>Verificar o funcionamento do </a:t>
            </a:r>
            <a:r>
              <a:rPr lang="pt-BR" sz="4000" dirty="0" smtClean="0"/>
              <a:t>ChatBot </a:t>
            </a:r>
            <a:r>
              <a:rPr lang="pt-BR" sz="4000" dirty="0"/>
              <a:t>com lista</a:t>
            </a:r>
            <a:br>
              <a:rPr lang="pt-BR" sz="4000" dirty="0"/>
            </a:br>
            <a:r>
              <a:rPr lang="pt-BR" sz="4000" dirty="0"/>
              <a:t>mais completa e integrada ao mongo.</a:t>
            </a:r>
          </a:p>
        </p:txBody>
      </p:sp>
    </p:spTree>
    <p:extLst>
      <p:ext uri="{BB962C8B-B14F-4D97-AF65-F5344CB8AC3E}">
        <p14:creationId xmlns:p14="http://schemas.microsoft.com/office/powerpoint/2010/main" val="32392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5308674" cy="449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2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32560" y="2388864"/>
            <a:ext cx="7406640" cy="1472184"/>
          </a:xfrm>
        </p:spPr>
        <p:txBody>
          <a:bodyPr/>
          <a:lstStyle/>
          <a:p>
            <a:r>
              <a:rPr lang="pt-BR" dirty="0"/>
              <a:t>Pesquisa sobre o app de </a:t>
            </a:r>
            <a:r>
              <a:rPr lang="pt-BR" dirty="0" smtClean="0"/>
              <a:t>comunicação.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3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FireChat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76872"/>
            <a:ext cx="3971528" cy="397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3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FireChat</a:t>
            </a:r>
            <a:r>
              <a:rPr lang="pt-BR" dirty="0"/>
              <a:t> é um aplicativo móvel proprietário , desenvolvido pela Open Garden , que usa redes </a:t>
            </a:r>
            <a:r>
              <a:rPr lang="pt-BR" dirty="0" err="1"/>
              <a:t>mesh</a:t>
            </a:r>
            <a:r>
              <a:rPr lang="pt-BR" dirty="0"/>
              <a:t> sem fio para permitir que smartphones se conectem via Bluetooth , Wi-Fi ou o </a:t>
            </a:r>
            <a:r>
              <a:rPr lang="pt-BR" dirty="0" err="1"/>
              <a:t>Multipeer</a:t>
            </a:r>
            <a:r>
              <a:rPr lang="pt-BR" dirty="0"/>
              <a:t> </a:t>
            </a:r>
            <a:r>
              <a:rPr lang="pt-BR" dirty="0" err="1"/>
              <a:t>Connectivity</a:t>
            </a:r>
            <a:r>
              <a:rPr lang="pt-BR" dirty="0"/>
              <a:t> Framework da Apple sem uma conexão à Internet, </a:t>
            </a:r>
            <a:r>
              <a:rPr lang="pt-BR" dirty="0" smtClean="0"/>
              <a:t>conectando-se ponto-a-ponto 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55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Bluetooth Bate-papo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342233" cy="334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1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32560" y="2388864"/>
            <a:ext cx="7406640" cy="1472184"/>
          </a:xfrm>
        </p:spPr>
        <p:txBody>
          <a:bodyPr>
            <a:normAutofit/>
          </a:bodyPr>
          <a:lstStyle/>
          <a:p>
            <a:r>
              <a:rPr lang="pt-BR" dirty="0"/>
              <a:t>Pesquisar sobre o mongo no </a:t>
            </a:r>
            <a:r>
              <a:rPr lang="pt-BR" dirty="0" err="1" smtClean="0"/>
              <a:t>RaspBerry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7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 smtClean="0"/>
              <a:t>MongoDB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Banco </a:t>
            </a:r>
            <a:r>
              <a:rPr lang="pt-BR" dirty="0"/>
              <a:t>de Dados </a:t>
            </a:r>
            <a:r>
              <a:rPr lang="pt-BR" dirty="0" err="1"/>
              <a:t>NoSQL</a:t>
            </a:r>
            <a:r>
              <a:rPr lang="pt-BR" dirty="0"/>
              <a:t>, é </a:t>
            </a:r>
            <a:r>
              <a:rPr lang="pt-BR" dirty="0" smtClean="0"/>
              <a:t>disparado </a:t>
            </a:r>
            <a:r>
              <a:rPr lang="pt-BR" dirty="0"/>
              <a:t>um dos mais famosos no segmento. É </a:t>
            </a:r>
            <a:r>
              <a:rPr lang="pt-BR" dirty="0" err="1"/>
              <a:t>OpenSource</a:t>
            </a:r>
            <a:r>
              <a:rPr lang="pt-BR" dirty="0"/>
              <a:t> e é escrito em C++. </a:t>
            </a:r>
            <a:endParaRPr lang="pt-BR" dirty="0" smtClean="0"/>
          </a:p>
          <a:p>
            <a:r>
              <a:rPr lang="pt-BR" dirty="0" smtClean="0"/>
              <a:t>Foi </a:t>
            </a:r>
            <a:r>
              <a:rPr lang="pt-BR" dirty="0"/>
              <a:t>desenvolvido pela 10gen inicialmente, que é conhecida hoje como </a:t>
            </a:r>
            <a:r>
              <a:rPr lang="pt-BR" dirty="0" err="1"/>
              <a:t>MongoDB</a:t>
            </a:r>
            <a:r>
              <a:rPr lang="pt-BR" dirty="0"/>
              <a:t> Inc.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69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548680"/>
            <a:ext cx="7498080" cy="4752528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MongoDB</a:t>
            </a:r>
            <a:r>
              <a:rPr lang="pt-BR" dirty="0"/>
              <a:t> é um banco de dados não relacional orientado a documentos que armazena dados em documentos JSON com esquema </a:t>
            </a:r>
            <a:r>
              <a:rPr lang="pt-BR" dirty="0" smtClean="0"/>
              <a:t>dinâmico, </a:t>
            </a:r>
            <a:r>
              <a:rPr lang="pt-BR" dirty="0"/>
              <a:t>ou seja, o armazenamento de registros é feito sem se preocupar com a estrutura dos dados, </a:t>
            </a:r>
            <a:r>
              <a:rPr lang="pt-BR" dirty="0" smtClean="0"/>
              <a:t>com </a:t>
            </a:r>
            <a:r>
              <a:rPr lang="pt-BR" dirty="0"/>
              <a:t>o número de campos ou tipos de campos. Os documentos do </a:t>
            </a:r>
            <a:r>
              <a:rPr lang="pt-BR" dirty="0" err="1"/>
              <a:t>MongoDB</a:t>
            </a:r>
            <a:r>
              <a:rPr lang="pt-BR" dirty="0"/>
              <a:t> são </a:t>
            </a:r>
            <a:r>
              <a:rPr lang="pt-BR" dirty="0" smtClean="0"/>
              <a:t>semelhante aos </a:t>
            </a:r>
            <a:r>
              <a:rPr lang="pt-BR" dirty="0"/>
              <a:t>objetos JSON. Ex.: </a:t>
            </a:r>
            <a:endParaRPr lang="pt-BR" dirty="0" smtClean="0"/>
          </a:p>
          <a:p>
            <a:pPr marL="82296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7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</a:t>
            </a:r>
            <a:r>
              <a:rPr lang="pt-BR" dirty="0" err="1" smtClean="0"/>
              <a:t>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{ </a:t>
            </a:r>
          </a:p>
          <a:p>
            <a:pPr marL="402336" lvl="1" indent="0">
              <a:buNone/>
            </a:pPr>
            <a:r>
              <a:rPr lang="pt-BR" dirty="0" err="1" smtClean="0"/>
              <a:t>name</a:t>
            </a:r>
            <a:r>
              <a:rPr lang="pt-BR" dirty="0"/>
              <a:t>: "sue", </a:t>
            </a:r>
            <a:endParaRPr lang="pt-BR" dirty="0" smtClean="0"/>
          </a:p>
          <a:p>
            <a:pPr marL="402336" lvl="1" indent="0">
              <a:buNone/>
            </a:pPr>
            <a:r>
              <a:rPr lang="pt-BR" dirty="0" smtClean="0"/>
              <a:t>age</a:t>
            </a:r>
            <a:r>
              <a:rPr lang="pt-BR" dirty="0"/>
              <a:t>: 26, status: "A" </a:t>
            </a:r>
            <a:endParaRPr lang="pt-BR" dirty="0" smtClean="0"/>
          </a:p>
          <a:p>
            <a:pPr marL="402336" lvl="1" indent="0">
              <a:buNone/>
            </a:pPr>
            <a:r>
              <a:rPr lang="pt-BR" dirty="0" err="1" smtClean="0"/>
              <a:t>groups</a:t>
            </a:r>
            <a:r>
              <a:rPr lang="pt-BR" dirty="0"/>
              <a:t>: [ "</a:t>
            </a:r>
            <a:r>
              <a:rPr lang="pt-BR" dirty="0" err="1"/>
              <a:t>news</a:t>
            </a:r>
            <a:r>
              <a:rPr lang="pt-BR" dirty="0"/>
              <a:t>", "</a:t>
            </a:r>
            <a:r>
              <a:rPr lang="pt-BR" dirty="0" err="1"/>
              <a:t>sports</a:t>
            </a:r>
            <a:r>
              <a:rPr lang="pt-BR" dirty="0"/>
              <a:t>" ] </a:t>
            </a:r>
            <a:endParaRPr lang="pt-BR" dirty="0" smtClean="0"/>
          </a:p>
          <a:p>
            <a:pPr marL="402336" lvl="1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82296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7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13211</TotalTime>
  <Words>349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Solstício</vt:lpstr>
      <vt:lpstr>INTERAÇÃO – Entrega 2</vt:lpstr>
      <vt:lpstr>Pesquisa sobre o app de comunicação.</vt:lpstr>
      <vt:lpstr>FireChat</vt:lpstr>
      <vt:lpstr>PowerPoint Presentation</vt:lpstr>
      <vt:lpstr>Bluetooth Bate-papo</vt:lpstr>
      <vt:lpstr>Pesquisar sobre o mongo no RaspBerry</vt:lpstr>
      <vt:lpstr>O que é o MongoDB?</vt:lpstr>
      <vt:lpstr>PowerPoint Presentation</vt:lpstr>
      <vt:lpstr>Objetos Json</vt:lpstr>
      <vt:lpstr>Porque o uso do MongoDB?</vt:lpstr>
      <vt:lpstr>PowerPoint Presentation</vt:lpstr>
      <vt:lpstr>Exemplo da comunicação com MongoDB</vt:lpstr>
      <vt:lpstr>Verificar funcionamento no RaspBian</vt:lpstr>
      <vt:lpstr>Verificar o funcionamento do ChatBot com lista mais completa e integrada ao mongo.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Samsung</dc:creator>
  <cp:lastModifiedBy>mario marques</cp:lastModifiedBy>
  <cp:revision>49</cp:revision>
  <dcterms:created xsi:type="dcterms:W3CDTF">2019-03-08T04:10:58Z</dcterms:created>
  <dcterms:modified xsi:type="dcterms:W3CDTF">2019-05-08T02:01:06Z</dcterms:modified>
</cp:coreProperties>
</file>