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12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50AF89-88BC-4961-B584-86FB3EE516ED}" type="datetimeFigureOut">
              <a:rPr lang="pt-BR" smtClean="0"/>
              <a:pPr/>
              <a:t>26/04/2019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C4961D-0D7A-4A28-97DE-B269E81FB974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ETAPA - 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>
                <a:solidFill>
                  <a:schemeClr val="tx1"/>
                </a:solidFill>
              </a:rPr>
              <a:t>Gabriel Pinho​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Jonathan Paixão​</a:t>
            </a:r>
          </a:p>
          <a:p>
            <a:pPr fontAlgn="base"/>
            <a:r>
              <a:rPr lang="pt-BR" dirty="0">
                <a:solidFill>
                  <a:schemeClr val="tx1"/>
                </a:solidFill>
              </a:rPr>
              <a:t>Matheus Bezerra</a:t>
            </a:r>
            <a:r>
              <a:rPr lang="en-US" dirty="0">
                <a:solidFill>
                  <a:schemeClr val="tx1"/>
                </a:solidFill>
              </a:rPr>
              <a:t>​</a:t>
            </a:r>
          </a:p>
          <a:p>
            <a:pPr fontAlgn="base"/>
            <a:r>
              <a:rPr lang="pt-BR" dirty="0">
                <a:solidFill>
                  <a:schemeClr val="tx1"/>
                </a:solidFill>
              </a:rPr>
              <a:t>Samuel </a:t>
            </a:r>
            <a:r>
              <a:rPr lang="pt-BR" dirty="0" err="1">
                <a:solidFill>
                  <a:schemeClr val="tx1"/>
                </a:solidFill>
              </a:rPr>
              <a:t>Petroline</a:t>
            </a:r>
            <a:r>
              <a:rPr lang="de-DE" dirty="0"/>
              <a:t>​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910461"/>
            <a:ext cx="7848872" cy="23745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imutils</a:t>
            </a:r>
            <a:r>
              <a:rPr lang="pt-BR" dirty="0" smtClean="0"/>
              <a:t>.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VideoStream</a:t>
            </a:r>
            <a:r>
              <a:rPr lang="pt-BR" dirty="0" smtClean="0"/>
              <a:t> # </a:t>
            </a:r>
            <a:r>
              <a:rPr lang="pt-BR" dirty="0" err="1" smtClean="0"/>
              <a:t>lib</a:t>
            </a:r>
            <a:r>
              <a:rPr lang="pt-BR" dirty="0" smtClean="0"/>
              <a:t> de </a:t>
            </a:r>
            <a:r>
              <a:rPr lang="pt-BR" dirty="0" err="1" smtClean="0"/>
              <a:t>stream</a:t>
            </a:r>
            <a:r>
              <a:rPr lang="pt-BR" dirty="0" smtClean="0"/>
              <a:t> de </a:t>
            </a:r>
            <a:r>
              <a:rPr lang="pt-BR" dirty="0" err="1" smtClean="0"/>
              <a:t>video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face_recognition</a:t>
            </a:r>
            <a:r>
              <a:rPr lang="pt-BR" dirty="0" smtClean="0"/>
              <a:t> # </a:t>
            </a:r>
            <a:r>
              <a:rPr lang="pt-BR" dirty="0" err="1" smtClean="0"/>
              <a:t>lib</a:t>
            </a:r>
            <a:r>
              <a:rPr lang="pt-BR" dirty="0" smtClean="0"/>
              <a:t> que faz o reconhecimento facial</a:t>
            </a:r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argparse</a:t>
            </a:r>
            <a:r>
              <a:rPr lang="pt-BR" dirty="0" smtClean="0"/>
              <a:t> # utilizado para </a:t>
            </a:r>
            <a:r>
              <a:rPr lang="pt-BR" dirty="0" err="1" smtClean="0"/>
              <a:t>parsear</a:t>
            </a:r>
            <a:r>
              <a:rPr lang="pt-BR" dirty="0" smtClean="0"/>
              <a:t> argumentos da linha de comando</a:t>
            </a:r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imutils</a:t>
            </a:r>
            <a:r>
              <a:rPr lang="pt-BR" dirty="0" smtClean="0"/>
              <a:t> # </a:t>
            </a:r>
            <a:r>
              <a:rPr lang="pt-BR" dirty="0" err="1" smtClean="0"/>
              <a:t>funcoes</a:t>
            </a:r>
            <a:r>
              <a:rPr lang="pt-BR" dirty="0" smtClean="0"/>
              <a:t> </a:t>
            </a:r>
            <a:r>
              <a:rPr lang="pt-BR" dirty="0" err="1" smtClean="0"/>
              <a:t>matematicas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pickle</a:t>
            </a:r>
            <a:r>
              <a:rPr lang="pt-BR" dirty="0" smtClean="0"/>
              <a:t> # ler/escrever arquivos .</a:t>
            </a:r>
            <a:r>
              <a:rPr lang="pt-BR" dirty="0" err="1" smtClean="0"/>
              <a:t>pickle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time </a:t>
            </a:r>
          </a:p>
          <a:p>
            <a:r>
              <a:rPr lang="pt-BR" dirty="0" err="1" smtClean="0"/>
              <a:t>import</a:t>
            </a:r>
            <a:r>
              <a:rPr lang="pt-BR" dirty="0" smtClean="0"/>
              <a:t> cv2 # </a:t>
            </a:r>
            <a:r>
              <a:rPr lang="pt-BR" dirty="0" err="1" smtClean="0"/>
              <a:t>OpenCV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4222829"/>
            <a:ext cx="41044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Essas são as bibliotecas necessárias que deve importar para utilizar na aplicação.</a:t>
            </a:r>
            <a:endParaRPr lang="pt-BR" dirty="0"/>
          </a:p>
        </p:txBody>
      </p:sp>
      <p:cxnSp>
        <p:nvCxnSpPr>
          <p:cNvPr id="8" name="Forma 7"/>
          <p:cNvCxnSpPr>
            <a:stCxn id="4" idx="2"/>
            <a:endCxn id="6" idx="3"/>
          </p:cNvCxnSpPr>
          <p:nvPr/>
        </p:nvCxnSpPr>
        <p:spPr>
          <a:xfrm rot="16200000" flipH="1">
            <a:off x="3926251" y="3894729"/>
            <a:ext cx="1399510" cy="180020"/>
          </a:xfrm>
          <a:prstGeom prst="bentConnector4">
            <a:avLst>
              <a:gd name="adj1" fmla="val 33506"/>
              <a:gd name="adj2" fmla="val 230698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528" y="764704"/>
            <a:ext cx="8424936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ap</a:t>
            </a:r>
            <a:r>
              <a:rPr lang="pt-BR" dirty="0" smtClean="0"/>
              <a:t> = </a:t>
            </a:r>
            <a:r>
              <a:rPr lang="pt-BR" dirty="0" err="1" smtClean="0"/>
              <a:t>argparse</a:t>
            </a:r>
            <a:r>
              <a:rPr lang="pt-BR" dirty="0" smtClean="0"/>
              <a:t>.</a:t>
            </a:r>
            <a:r>
              <a:rPr lang="pt-BR" dirty="0" err="1" smtClean="0"/>
              <a:t>ArgumentParser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ap.add_argument</a:t>
            </a:r>
            <a:r>
              <a:rPr lang="pt-BR" dirty="0" smtClean="0"/>
              <a:t>("-e", "--</a:t>
            </a:r>
            <a:r>
              <a:rPr lang="pt-BR" dirty="0" err="1" smtClean="0"/>
              <a:t>encodings</a:t>
            </a:r>
            <a:r>
              <a:rPr lang="pt-BR" dirty="0" smtClean="0"/>
              <a:t>", </a:t>
            </a:r>
            <a:r>
              <a:rPr lang="pt-BR" dirty="0" err="1" smtClean="0"/>
              <a:t>required</a:t>
            </a:r>
            <a:r>
              <a:rPr lang="pt-BR" dirty="0" smtClean="0"/>
              <a:t>=</a:t>
            </a:r>
            <a:r>
              <a:rPr lang="pt-BR" dirty="0" err="1" smtClean="0"/>
              <a:t>True</a:t>
            </a:r>
            <a:r>
              <a:rPr lang="pt-BR" dirty="0" smtClean="0"/>
              <a:t>,</a:t>
            </a:r>
          </a:p>
          <a:p>
            <a:r>
              <a:rPr lang="pt-BR" dirty="0" smtClean="0"/>
              <a:t>	help="caminho do arquivo .</a:t>
            </a:r>
            <a:r>
              <a:rPr lang="pt-BR" dirty="0" err="1" smtClean="0"/>
              <a:t>pickle</a:t>
            </a:r>
            <a:r>
              <a:rPr lang="pt-BR" dirty="0" smtClean="0"/>
              <a:t> contendo os </a:t>
            </a:r>
            <a:r>
              <a:rPr lang="pt-BR" dirty="0" err="1" smtClean="0"/>
              <a:t>encodings</a:t>
            </a:r>
            <a:r>
              <a:rPr lang="pt-BR" dirty="0" smtClean="0"/>
              <a:t> faciais")</a:t>
            </a:r>
          </a:p>
          <a:p>
            <a:r>
              <a:rPr lang="pt-BR" dirty="0" err="1" smtClean="0"/>
              <a:t>ap.add_argument</a:t>
            </a:r>
            <a:r>
              <a:rPr lang="pt-BR" dirty="0" smtClean="0"/>
              <a:t>("-y", "--display", 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int</a:t>
            </a:r>
            <a:r>
              <a:rPr lang="pt-BR" dirty="0" smtClean="0"/>
              <a:t>, default=1,</a:t>
            </a:r>
          </a:p>
          <a:p>
            <a:r>
              <a:rPr lang="pt-BR" dirty="0" smtClean="0"/>
              <a:t>	help="mostra ou não o </a:t>
            </a:r>
            <a:r>
              <a:rPr lang="pt-BR" dirty="0" err="1" smtClean="0"/>
              <a:t>video</a:t>
            </a:r>
            <a:r>
              <a:rPr lang="pt-BR" dirty="0" smtClean="0"/>
              <a:t> em tempo real")</a:t>
            </a:r>
          </a:p>
          <a:p>
            <a:r>
              <a:rPr lang="pt-BR" dirty="0" err="1" smtClean="0"/>
              <a:t>ap.add_argument</a:t>
            </a:r>
            <a:r>
              <a:rPr lang="pt-BR" dirty="0" smtClean="0"/>
              <a:t>("-d", "--</a:t>
            </a:r>
            <a:r>
              <a:rPr lang="pt-BR" dirty="0" err="1" smtClean="0"/>
              <a:t>detection-method</a:t>
            </a:r>
            <a:r>
              <a:rPr lang="pt-BR" dirty="0" smtClean="0"/>
              <a:t>", 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str</a:t>
            </a:r>
            <a:r>
              <a:rPr lang="pt-BR" dirty="0" smtClean="0"/>
              <a:t>, default="</a:t>
            </a:r>
            <a:r>
              <a:rPr lang="pt-BR" dirty="0" err="1" smtClean="0"/>
              <a:t>hog</a:t>
            </a:r>
            <a:r>
              <a:rPr lang="pt-BR" dirty="0" smtClean="0"/>
              <a:t>",</a:t>
            </a:r>
          </a:p>
          <a:p>
            <a:r>
              <a:rPr lang="pt-BR" dirty="0" smtClean="0"/>
              <a:t>	help="modelo de </a:t>
            </a:r>
            <a:r>
              <a:rPr lang="pt-BR" dirty="0" err="1" smtClean="0"/>
              <a:t>deteccao</a:t>
            </a:r>
            <a:r>
              <a:rPr lang="pt-BR" dirty="0" smtClean="0"/>
              <a:t> facial a ser utilizado: </a:t>
            </a:r>
            <a:r>
              <a:rPr lang="pt-BR" dirty="0" err="1" smtClean="0"/>
              <a:t>`hog</a:t>
            </a:r>
            <a:r>
              <a:rPr lang="pt-BR" dirty="0" smtClean="0"/>
              <a:t>` ou </a:t>
            </a:r>
            <a:r>
              <a:rPr lang="pt-BR" dirty="0" err="1" smtClean="0"/>
              <a:t>`cnn</a:t>
            </a:r>
            <a:r>
              <a:rPr lang="pt-BR" dirty="0" smtClean="0"/>
              <a:t>`")</a:t>
            </a:r>
          </a:p>
          <a:p>
            <a:r>
              <a:rPr lang="pt-BR" dirty="0" err="1" smtClean="0"/>
              <a:t>args</a:t>
            </a:r>
            <a:r>
              <a:rPr lang="pt-BR" dirty="0" smtClean="0"/>
              <a:t> = vars(</a:t>
            </a:r>
            <a:r>
              <a:rPr lang="pt-BR" dirty="0" err="1" smtClean="0"/>
              <a:t>ap.parse_args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75656" y="4653136"/>
            <a:ext cx="403244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Trecho de código responsável por declarar e converte os argumentos nas linhas de comando</a:t>
            </a:r>
            <a:endParaRPr lang="pt-BR" dirty="0"/>
          </a:p>
        </p:txBody>
      </p:sp>
      <p:cxnSp>
        <p:nvCxnSpPr>
          <p:cNvPr id="8" name="Conector angulado 7"/>
          <p:cNvCxnSpPr>
            <a:stCxn id="5" idx="2"/>
            <a:endCxn id="6" idx="3"/>
          </p:cNvCxnSpPr>
          <p:nvPr/>
        </p:nvCxnSpPr>
        <p:spPr>
          <a:xfrm rot="16200000" flipH="1">
            <a:off x="4217912" y="3963108"/>
            <a:ext cx="1608277" cy="972108"/>
          </a:xfrm>
          <a:prstGeom prst="bentConnector4">
            <a:avLst>
              <a:gd name="adj1" fmla="val 31341"/>
              <a:gd name="adj2" fmla="val 4568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404664"/>
            <a:ext cx="590465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print("[INFO] loading encodings...")</a:t>
            </a:r>
          </a:p>
          <a:p>
            <a:r>
              <a:rPr lang="en-US" dirty="0" smtClean="0"/>
              <a:t>data = </a:t>
            </a:r>
            <a:r>
              <a:rPr lang="en-US" dirty="0" err="1" smtClean="0"/>
              <a:t>pickle.loads</a:t>
            </a:r>
            <a:r>
              <a:rPr lang="en-US" dirty="0" smtClean="0"/>
              <a:t>(open(</a:t>
            </a:r>
            <a:r>
              <a:rPr lang="en-US" dirty="0" err="1" smtClean="0"/>
              <a:t>args</a:t>
            </a:r>
            <a:r>
              <a:rPr lang="en-US" dirty="0" smtClean="0"/>
              <a:t>["encodings"], "</a:t>
            </a:r>
            <a:r>
              <a:rPr lang="en-US" dirty="0" err="1" smtClean="0"/>
              <a:t>rb</a:t>
            </a:r>
            <a:r>
              <a:rPr lang="en-US" dirty="0" smtClean="0"/>
              <a:t>").read())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00192" y="1484784"/>
            <a:ext cx="264604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C</a:t>
            </a:r>
            <a:r>
              <a:rPr lang="pt-BR" dirty="0" smtClean="0"/>
              <a:t>arrega o arquivo contendo os dados de </a:t>
            </a:r>
            <a:r>
              <a:rPr lang="pt-BR" dirty="0" err="1" smtClean="0"/>
              <a:t>encoding</a:t>
            </a:r>
            <a:r>
              <a:rPr lang="pt-BR" dirty="0" smtClean="0"/>
              <a:t> facial </a:t>
            </a:r>
            <a:endParaRPr lang="pt-BR" dirty="0"/>
          </a:p>
        </p:txBody>
      </p:sp>
      <p:cxnSp>
        <p:nvCxnSpPr>
          <p:cNvPr id="10" name="Conector angulado 9"/>
          <p:cNvCxnSpPr>
            <a:stCxn id="4" idx="3"/>
            <a:endCxn id="6" idx="0"/>
          </p:cNvCxnSpPr>
          <p:nvPr/>
        </p:nvCxnSpPr>
        <p:spPr>
          <a:xfrm>
            <a:off x="6228184" y="727830"/>
            <a:ext cx="1395028" cy="75695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95536" y="1916832"/>
            <a:ext cx="424847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print</a:t>
            </a:r>
            <a:r>
              <a:rPr lang="pt-BR" dirty="0" smtClean="0"/>
              <a:t>("[INFO] starting 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...")</a:t>
            </a:r>
          </a:p>
          <a:p>
            <a:r>
              <a:rPr lang="pt-BR" dirty="0" err="1" smtClean="0"/>
              <a:t>vs</a:t>
            </a:r>
            <a:r>
              <a:rPr lang="pt-BR" dirty="0" smtClean="0"/>
              <a:t> = </a:t>
            </a:r>
            <a:r>
              <a:rPr lang="pt-BR" dirty="0" err="1" smtClean="0"/>
              <a:t>VideoStream</a:t>
            </a:r>
            <a:r>
              <a:rPr lang="pt-BR" dirty="0" smtClean="0"/>
              <a:t>(</a:t>
            </a:r>
            <a:r>
              <a:rPr lang="pt-BR" dirty="0" err="1" smtClean="0"/>
              <a:t>src</a:t>
            </a:r>
            <a:r>
              <a:rPr lang="pt-BR" dirty="0" smtClean="0"/>
              <a:t>=0).start()</a:t>
            </a:r>
          </a:p>
          <a:p>
            <a:r>
              <a:rPr lang="pt-BR" dirty="0" err="1" smtClean="0"/>
              <a:t>writer</a:t>
            </a:r>
            <a:r>
              <a:rPr lang="pt-BR" dirty="0" smtClean="0"/>
              <a:t> = </a:t>
            </a:r>
            <a:r>
              <a:rPr lang="pt-BR" dirty="0" err="1" smtClean="0"/>
              <a:t>None</a:t>
            </a:r>
            <a:endParaRPr lang="pt-BR" dirty="0" smtClean="0"/>
          </a:p>
          <a:p>
            <a:r>
              <a:rPr lang="pt-BR" dirty="0" smtClean="0"/>
              <a:t>time.</a:t>
            </a:r>
            <a:r>
              <a:rPr lang="pt-BR" dirty="0" err="1" smtClean="0"/>
              <a:t>sleep</a:t>
            </a:r>
            <a:r>
              <a:rPr lang="pt-BR" dirty="0" smtClean="0"/>
              <a:t>(2.0)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868144" y="2924944"/>
            <a:ext cx="307604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Inicializa o </a:t>
            </a:r>
            <a:r>
              <a:rPr lang="pt-BR" dirty="0" err="1" smtClean="0"/>
              <a:t>stream</a:t>
            </a:r>
            <a:r>
              <a:rPr lang="pt-BR" dirty="0" smtClean="0"/>
              <a:t> de </a:t>
            </a:r>
            <a:r>
              <a:rPr lang="pt-BR" dirty="0" err="1" smtClean="0"/>
              <a:t>video</a:t>
            </a:r>
            <a:endParaRPr lang="pt-BR" dirty="0"/>
          </a:p>
        </p:txBody>
      </p:sp>
      <p:cxnSp>
        <p:nvCxnSpPr>
          <p:cNvPr id="16" name="Conector angulado 15"/>
          <p:cNvCxnSpPr>
            <a:stCxn id="12" idx="3"/>
            <a:endCxn id="13" idx="2"/>
          </p:cNvCxnSpPr>
          <p:nvPr/>
        </p:nvCxnSpPr>
        <p:spPr>
          <a:xfrm>
            <a:off x="4644008" y="2655496"/>
            <a:ext cx="2762156" cy="915779"/>
          </a:xfrm>
          <a:prstGeom prst="bentConnector4">
            <a:avLst>
              <a:gd name="adj1" fmla="val 22159"/>
              <a:gd name="adj2" fmla="val 1249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23528" y="4149080"/>
            <a:ext cx="22322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frame = </a:t>
            </a:r>
            <a:r>
              <a:rPr lang="pt-BR" dirty="0" err="1" smtClean="0"/>
              <a:t>vs.read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563888" y="4149080"/>
            <a:ext cx="227254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P</a:t>
            </a:r>
            <a:r>
              <a:rPr lang="pt-BR" dirty="0" smtClean="0"/>
              <a:t>ega o frame de </a:t>
            </a:r>
            <a:r>
              <a:rPr lang="pt-BR" dirty="0" err="1" smtClean="0"/>
              <a:t>video</a:t>
            </a:r>
            <a:endParaRPr lang="pt-BR" dirty="0"/>
          </a:p>
        </p:txBody>
      </p:sp>
      <p:cxnSp>
        <p:nvCxnSpPr>
          <p:cNvPr id="21" name="Conector de seta reta 20"/>
          <p:cNvCxnSpPr>
            <a:stCxn id="18" idx="3"/>
            <a:endCxn id="19" idx="1"/>
          </p:cNvCxnSpPr>
          <p:nvPr/>
        </p:nvCxnSpPr>
        <p:spPr>
          <a:xfrm>
            <a:off x="2555776" y="433374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395536" y="4725144"/>
            <a:ext cx="511256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rgb</a:t>
            </a:r>
            <a:r>
              <a:rPr lang="pt-BR" dirty="0" smtClean="0"/>
              <a:t> = cv2.</a:t>
            </a:r>
            <a:r>
              <a:rPr lang="pt-BR" dirty="0" err="1" smtClean="0"/>
              <a:t>cvtColor</a:t>
            </a:r>
            <a:r>
              <a:rPr lang="pt-BR" dirty="0" smtClean="0"/>
              <a:t>(frame, cv2.COLOR_BGR2RGB)</a:t>
            </a:r>
          </a:p>
          <a:p>
            <a:r>
              <a:rPr lang="pt-BR" dirty="0"/>
              <a:t> </a:t>
            </a:r>
            <a:r>
              <a:rPr lang="pt-BR" dirty="0" smtClean="0"/>
              <a:t>      </a:t>
            </a:r>
            <a:r>
              <a:rPr lang="pt-BR" dirty="0" err="1" smtClean="0"/>
              <a:t>rgb</a:t>
            </a:r>
            <a:r>
              <a:rPr lang="pt-BR" dirty="0" smtClean="0"/>
              <a:t> = </a:t>
            </a:r>
            <a:r>
              <a:rPr lang="pt-BR" dirty="0" err="1" smtClean="0"/>
              <a:t>imutils</a:t>
            </a:r>
            <a:r>
              <a:rPr lang="pt-BR" dirty="0" smtClean="0"/>
              <a:t>.</a:t>
            </a:r>
            <a:r>
              <a:rPr lang="pt-BR" dirty="0" err="1" smtClean="0"/>
              <a:t>resize</a:t>
            </a:r>
            <a:r>
              <a:rPr lang="pt-BR" dirty="0" smtClean="0"/>
              <a:t>(frame, </a:t>
            </a:r>
            <a:r>
              <a:rPr lang="pt-BR" dirty="0" err="1" smtClean="0"/>
              <a:t>width</a:t>
            </a:r>
            <a:r>
              <a:rPr lang="pt-BR" dirty="0" smtClean="0"/>
              <a:t>=750)</a:t>
            </a:r>
          </a:p>
          <a:p>
            <a:r>
              <a:rPr lang="pt-BR" dirty="0"/>
              <a:t> </a:t>
            </a:r>
            <a:r>
              <a:rPr lang="pt-BR" dirty="0" smtClean="0"/>
              <a:t>      r = frame.</a:t>
            </a:r>
            <a:r>
              <a:rPr lang="pt-BR" dirty="0" err="1" smtClean="0"/>
              <a:t>shape</a:t>
            </a:r>
            <a:r>
              <a:rPr lang="pt-BR" dirty="0" smtClean="0"/>
              <a:t>[1] / </a:t>
            </a:r>
            <a:r>
              <a:rPr lang="pt-BR" dirty="0" err="1" smtClean="0"/>
              <a:t>float</a:t>
            </a:r>
            <a:r>
              <a:rPr lang="pt-BR" dirty="0" smtClean="0"/>
              <a:t>(</a:t>
            </a:r>
            <a:r>
              <a:rPr lang="pt-BR" dirty="0" err="1" smtClean="0"/>
              <a:t>rgb</a:t>
            </a:r>
            <a:r>
              <a:rPr lang="pt-BR" dirty="0" smtClean="0"/>
              <a:t>.</a:t>
            </a:r>
            <a:r>
              <a:rPr lang="pt-BR" dirty="0" err="1" smtClean="0"/>
              <a:t>shape</a:t>
            </a:r>
            <a:r>
              <a:rPr lang="pt-BR" dirty="0" smtClean="0"/>
              <a:t>[1])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804248" y="3717032"/>
            <a:ext cx="208823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Converte o frame de BGR (ordem de canais de cores que o </a:t>
            </a:r>
            <a:r>
              <a:rPr lang="pt-BR" sz="1600" dirty="0" err="1" smtClean="0"/>
              <a:t>imutils</a:t>
            </a:r>
            <a:r>
              <a:rPr lang="pt-BR" sz="1600" dirty="0" smtClean="0"/>
              <a:t>/</a:t>
            </a:r>
            <a:r>
              <a:rPr lang="pt-BR" sz="1600" dirty="0" err="1" smtClean="0"/>
              <a:t>OpenCV</a:t>
            </a:r>
            <a:r>
              <a:rPr lang="pt-BR" sz="1600" dirty="0" smtClean="0"/>
              <a:t> usa) para RGB (utilizado pelo </a:t>
            </a:r>
            <a:r>
              <a:rPr lang="pt-BR" sz="1600" dirty="0" err="1" smtClean="0"/>
              <a:t>face_recognition</a:t>
            </a:r>
            <a:r>
              <a:rPr lang="pt-BR" sz="1600" dirty="0" smtClean="0"/>
              <a:t>) e redimensiona para 750px (melhor </a:t>
            </a:r>
            <a:r>
              <a:rPr lang="pt-BR" sz="1600" dirty="0" err="1" smtClean="0"/>
              <a:t>perfomance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cxnSp>
        <p:nvCxnSpPr>
          <p:cNvPr id="27" name="Conector angulado 26"/>
          <p:cNvCxnSpPr>
            <a:stCxn id="24" idx="2"/>
            <a:endCxn id="25" idx="1"/>
          </p:cNvCxnSpPr>
          <p:nvPr/>
        </p:nvCxnSpPr>
        <p:spPr>
          <a:xfrm rot="5400000" flipH="1" flipV="1">
            <a:off x="4489394" y="3610619"/>
            <a:ext cx="777280" cy="3852428"/>
          </a:xfrm>
          <a:prstGeom prst="bentConnector4">
            <a:avLst>
              <a:gd name="adj1" fmla="val -29410"/>
              <a:gd name="adj2" fmla="val 831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188640"/>
            <a:ext cx="640871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boxes = </a:t>
            </a:r>
            <a:r>
              <a:rPr lang="pt-BR" dirty="0" err="1" smtClean="0"/>
              <a:t>face_recognition</a:t>
            </a:r>
            <a:r>
              <a:rPr lang="pt-BR" dirty="0" smtClean="0"/>
              <a:t>.</a:t>
            </a:r>
            <a:r>
              <a:rPr lang="pt-BR" dirty="0" err="1" smtClean="0"/>
              <a:t>face_locations</a:t>
            </a:r>
            <a:r>
              <a:rPr lang="pt-BR" dirty="0" smtClean="0"/>
              <a:t>(</a:t>
            </a:r>
            <a:r>
              <a:rPr lang="pt-BR" dirty="0" err="1" smtClean="0"/>
              <a:t>rgb</a:t>
            </a:r>
            <a:r>
              <a:rPr lang="pt-BR" dirty="0" smtClean="0"/>
              <a:t>,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model</a:t>
            </a:r>
            <a:r>
              <a:rPr lang="pt-BR" dirty="0" smtClean="0"/>
              <a:t>=</a:t>
            </a:r>
            <a:r>
              <a:rPr lang="pt-BR" dirty="0" err="1" smtClean="0"/>
              <a:t>args</a:t>
            </a:r>
            <a:r>
              <a:rPr lang="pt-BR" dirty="0" smtClean="0"/>
              <a:t>["</a:t>
            </a:r>
            <a:r>
              <a:rPr lang="pt-BR" dirty="0" err="1" smtClean="0"/>
              <a:t>detection_method</a:t>
            </a:r>
            <a:r>
              <a:rPr lang="pt-BR" dirty="0" smtClean="0"/>
              <a:t>"])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encodings</a:t>
            </a:r>
            <a:r>
              <a:rPr lang="pt-BR" dirty="0" smtClean="0"/>
              <a:t> = </a:t>
            </a:r>
            <a:r>
              <a:rPr lang="pt-BR" dirty="0" err="1" smtClean="0"/>
              <a:t>face_recognition</a:t>
            </a:r>
            <a:r>
              <a:rPr lang="pt-BR" dirty="0" smtClean="0"/>
              <a:t>.</a:t>
            </a:r>
            <a:r>
              <a:rPr lang="pt-BR" dirty="0" err="1" smtClean="0"/>
              <a:t>face_encodings</a:t>
            </a:r>
            <a:r>
              <a:rPr lang="pt-BR" dirty="0" smtClean="0"/>
              <a:t>(</a:t>
            </a:r>
            <a:r>
              <a:rPr lang="pt-BR" dirty="0" err="1" smtClean="0"/>
              <a:t>rgb</a:t>
            </a:r>
            <a:r>
              <a:rPr lang="pt-BR" dirty="0" smtClean="0"/>
              <a:t>, boxes)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names</a:t>
            </a:r>
            <a:r>
              <a:rPr lang="pt-BR" dirty="0" smtClean="0"/>
              <a:t> = []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427984" y="1556792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pt-BR" dirty="0" smtClean="0"/>
              <a:t>Detecta as coordenadas (x, y) das caixas correspondentes aos rostos detectados e computa os </a:t>
            </a:r>
            <a:r>
              <a:rPr lang="pt-BR" dirty="0" err="1" smtClean="0"/>
              <a:t>encodings</a:t>
            </a:r>
            <a:r>
              <a:rPr lang="pt-BR" dirty="0" smtClean="0"/>
              <a:t> faciais</a:t>
            </a:r>
            <a:endParaRPr lang="pt-BR" dirty="0"/>
          </a:p>
        </p:txBody>
      </p:sp>
      <p:cxnSp>
        <p:nvCxnSpPr>
          <p:cNvPr id="8" name="Conector angulado 7"/>
          <p:cNvCxnSpPr>
            <a:stCxn id="5" idx="2"/>
            <a:endCxn id="6" idx="1"/>
          </p:cNvCxnSpPr>
          <p:nvPr/>
        </p:nvCxnSpPr>
        <p:spPr>
          <a:xfrm rot="16200000" flipH="1">
            <a:off x="3591182" y="1181655"/>
            <a:ext cx="629488" cy="104411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251520" y="1700808"/>
            <a:ext cx="265899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 smtClean="0"/>
              <a:t>for </a:t>
            </a:r>
            <a:r>
              <a:rPr lang="pt-BR" dirty="0" err="1" smtClean="0"/>
              <a:t>encoding</a:t>
            </a:r>
            <a:r>
              <a:rPr lang="pt-BR" dirty="0" smtClean="0"/>
              <a:t> in </a:t>
            </a:r>
            <a:r>
              <a:rPr lang="pt-BR" dirty="0" err="1" smtClean="0"/>
              <a:t>encodings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23528" y="2708920"/>
            <a:ext cx="36767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I</a:t>
            </a:r>
            <a:r>
              <a:rPr lang="pt-BR" dirty="0" smtClean="0"/>
              <a:t>tera sobre os </a:t>
            </a:r>
            <a:r>
              <a:rPr lang="pt-BR" dirty="0" err="1" smtClean="0"/>
              <a:t>encodings</a:t>
            </a:r>
            <a:r>
              <a:rPr lang="pt-BR" dirty="0" smtClean="0"/>
              <a:t> computados</a:t>
            </a:r>
            <a:endParaRPr lang="pt-BR" dirty="0"/>
          </a:p>
        </p:txBody>
      </p:sp>
      <p:cxnSp>
        <p:nvCxnSpPr>
          <p:cNvPr id="14" name="Conector angulado 13"/>
          <p:cNvCxnSpPr>
            <a:stCxn id="11" idx="2"/>
            <a:endCxn id="12" idx="0"/>
          </p:cNvCxnSpPr>
          <p:nvPr/>
        </p:nvCxnSpPr>
        <p:spPr>
          <a:xfrm rot="16200000" flipH="1">
            <a:off x="1552061" y="2099097"/>
            <a:ext cx="638780" cy="5808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51520" y="3501008"/>
            <a:ext cx="727280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matches =</a:t>
            </a:r>
            <a:r>
              <a:rPr lang="pt-BR" dirty="0" err="1" smtClean="0"/>
              <a:t>face_recognition</a:t>
            </a:r>
            <a:r>
              <a:rPr lang="pt-BR" dirty="0" smtClean="0"/>
              <a:t>.</a:t>
            </a:r>
            <a:r>
              <a:rPr lang="pt-BR" dirty="0" err="1" smtClean="0"/>
              <a:t>compare_faces</a:t>
            </a:r>
            <a:r>
              <a:rPr lang="pt-BR" dirty="0" smtClean="0"/>
              <a:t>(data["</a:t>
            </a:r>
            <a:r>
              <a:rPr lang="pt-BR" dirty="0" err="1" smtClean="0"/>
              <a:t>encodings</a:t>
            </a:r>
            <a:r>
              <a:rPr lang="pt-BR" dirty="0" smtClean="0"/>
              <a:t>"],</a:t>
            </a:r>
            <a:r>
              <a:rPr lang="pt-BR" dirty="0" err="1" smtClean="0"/>
              <a:t>encoding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name</a:t>
            </a:r>
            <a:r>
              <a:rPr lang="pt-BR" dirty="0" smtClean="0"/>
              <a:t> = "Desconhecido"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83568" y="4941168"/>
            <a:ext cx="45720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pt-BR" dirty="0" smtClean="0"/>
              <a:t>Tenta achar </a:t>
            </a:r>
            <a:r>
              <a:rPr lang="pt-BR" dirty="0" err="1" smtClean="0"/>
              <a:t>encodings</a:t>
            </a:r>
            <a:r>
              <a:rPr lang="pt-BR" dirty="0" smtClean="0"/>
              <a:t> similares dos computados com os presentes no arquivo definido na linha de comando retorna uma lista de booleanos</a:t>
            </a:r>
            <a:endParaRPr lang="pt-BR" dirty="0"/>
          </a:p>
        </p:txBody>
      </p:sp>
      <p:cxnSp>
        <p:nvCxnSpPr>
          <p:cNvPr id="20" name="Conector angulado 19"/>
          <p:cNvCxnSpPr>
            <a:stCxn id="15" idx="3"/>
            <a:endCxn id="16" idx="3"/>
          </p:cNvCxnSpPr>
          <p:nvPr/>
        </p:nvCxnSpPr>
        <p:spPr>
          <a:xfrm flipH="1">
            <a:off x="5255568" y="3824174"/>
            <a:ext cx="2268760" cy="1717159"/>
          </a:xfrm>
          <a:prstGeom prst="bentConnector3">
            <a:avLst>
              <a:gd name="adj1" fmla="val -100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4016" y="1042858"/>
            <a:ext cx="889248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# verifica se encontrou algo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 in matches:</a:t>
            </a:r>
          </a:p>
          <a:p>
            <a:r>
              <a:rPr lang="pt-BR" dirty="0" smtClean="0"/>
              <a:t>		</a:t>
            </a:r>
            <a:r>
              <a:rPr lang="pt-BR" dirty="0" smtClean="0">
                <a:solidFill>
                  <a:srgbClr val="FF0000"/>
                </a:solidFill>
              </a:rPr>
              <a:t>#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salva os </a:t>
            </a:r>
            <a:r>
              <a:rPr lang="pt-BR" dirty="0" err="1" smtClean="0">
                <a:solidFill>
                  <a:srgbClr val="FF0000"/>
                </a:solidFill>
              </a:rPr>
              <a:t>indices</a:t>
            </a:r>
            <a:r>
              <a:rPr lang="pt-BR" dirty="0" smtClean="0">
                <a:solidFill>
                  <a:srgbClr val="FF0000"/>
                </a:solidFill>
              </a:rPr>
              <a:t> de todas as faces encontradas 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matchedIdxs</a:t>
            </a:r>
            <a:r>
              <a:rPr lang="pt-BR" dirty="0" smtClean="0"/>
              <a:t> = [i for (i, b) in </a:t>
            </a:r>
            <a:r>
              <a:rPr lang="pt-BR" dirty="0" err="1" smtClean="0"/>
              <a:t>enumerate</a:t>
            </a:r>
            <a:r>
              <a:rPr lang="pt-BR" dirty="0" smtClean="0"/>
              <a:t>(matches) </a:t>
            </a:r>
            <a:r>
              <a:rPr lang="pt-BR" dirty="0" err="1" smtClean="0"/>
              <a:t>if</a:t>
            </a:r>
            <a:r>
              <a:rPr lang="pt-BR" dirty="0" smtClean="0"/>
              <a:t> b]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counts</a:t>
            </a:r>
            <a:r>
              <a:rPr lang="pt-BR" dirty="0" smtClean="0"/>
              <a:t> = {}</a:t>
            </a:r>
          </a:p>
          <a:p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#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itera sobre os </a:t>
            </a:r>
            <a:r>
              <a:rPr lang="pt-BR" dirty="0" err="1" smtClean="0">
                <a:solidFill>
                  <a:srgbClr val="FF0000"/>
                </a:solidFill>
              </a:rPr>
              <a:t>indices</a:t>
            </a:r>
            <a:r>
              <a:rPr lang="pt-BR" dirty="0" smtClean="0">
                <a:solidFill>
                  <a:srgbClr val="FF0000"/>
                </a:solidFill>
              </a:rPr>
              <a:t> encontrados e instancia um </a:t>
            </a:r>
            <a:r>
              <a:rPr lang="pt-BR" dirty="0" err="1" smtClean="0">
                <a:solidFill>
                  <a:srgbClr val="FF0000"/>
                </a:solidFill>
              </a:rPr>
              <a:t>dictionary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#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com o numero de vezes que cada face foi encontrada</a:t>
            </a:r>
          </a:p>
          <a:p>
            <a:r>
              <a:rPr lang="pt-BR" dirty="0" smtClean="0"/>
              <a:t>		for i in </a:t>
            </a:r>
            <a:r>
              <a:rPr lang="pt-BR" dirty="0" err="1" smtClean="0"/>
              <a:t>matchedIdxs</a:t>
            </a:r>
            <a:r>
              <a:rPr lang="pt-BR" dirty="0" smtClean="0"/>
              <a:t>: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name</a:t>
            </a:r>
            <a:r>
              <a:rPr lang="pt-BR" dirty="0" smtClean="0"/>
              <a:t> = data["</a:t>
            </a:r>
            <a:r>
              <a:rPr lang="pt-BR" dirty="0" err="1" smtClean="0"/>
              <a:t>names</a:t>
            </a:r>
            <a:r>
              <a:rPr lang="pt-BR" dirty="0" smtClean="0"/>
              <a:t>"][i]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counts</a:t>
            </a:r>
            <a:r>
              <a:rPr lang="pt-BR" dirty="0" smtClean="0"/>
              <a:t>[</a:t>
            </a:r>
            <a:r>
              <a:rPr lang="pt-BR" dirty="0" err="1" smtClean="0"/>
              <a:t>name</a:t>
            </a:r>
            <a:r>
              <a:rPr lang="pt-BR" dirty="0" smtClean="0"/>
              <a:t>] = </a:t>
            </a:r>
            <a:r>
              <a:rPr lang="pt-BR" dirty="0" err="1" smtClean="0"/>
              <a:t>counts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, 0) + 1</a:t>
            </a:r>
          </a:p>
          <a:p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# verifica qual face teve o maior numero de reconhecimentos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name</a:t>
            </a:r>
            <a:r>
              <a:rPr lang="pt-BR" dirty="0" smtClean="0"/>
              <a:t> = </a:t>
            </a:r>
            <a:r>
              <a:rPr lang="pt-BR" dirty="0" err="1" smtClean="0"/>
              <a:t>max</a:t>
            </a:r>
            <a:r>
              <a:rPr lang="pt-BR" dirty="0" smtClean="0"/>
              <a:t>(</a:t>
            </a:r>
            <a:r>
              <a:rPr lang="pt-BR" dirty="0" err="1" smtClean="0"/>
              <a:t>counts</a:t>
            </a:r>
            <a:r>
              <a:rPr lang="pt-BR" dirty="0" smtClean="0"/>
              <a:t>, </a:t>
            </a:r>
            <a:r>
              <a:rPr lang="pt-BR" dirty="0" err="1" smtClean="0"/>
              <a:t>key</a:t>
            </a:r>
            <a:r>
              <a:rPr lang="pt-BR" dirty="0" smtClean="0"/>
              <a:t>=</a:t>
            </a:r>
            <a:r>
              <a:rPr lang="pt-BR" dirty="0" err="1" smtClean="0"/>
              <a:t>counts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)</a:t>
            </a:r>
          </a:p>
          <a:p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#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adiciona na lista de nomes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names</a:t>
            </a:r>
            <a:r>
              <a:rPr lang="pt-BR" dirty="0" smtClean="0"/>
              <a:t>.</a:t>
            </a:r>
            <a:r>
              <a:rPr lang="pt-BR" dirty="0" err="1" smtClean="0"/>
              <a:t>append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260648"/>
            <a:ext cx="7848872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# itera sobre as faces reconhecidas</a:t>
            </a:r>
          </a:p>
          <a:p>
            <a:r>
              <a:rPr lang="pt-BR" dirty="0" smtClean="0"/>
              <a:t>	for ((top, </a:t>
            </a:r>
            <a:r>
              <a:rPr lang="pt-BR" dirty="0" err="1" smtClean="0"/>
              <a:t>right</a:t>
            </a:r>
            <a:r>
              <a:rPr lang="pt-BR" dirty="0" smtClean="0"/>
              <a:t>, </a:t>
            </a:r>
            <a:r>
              <a:rPr lang="pt-BR" dirty="0" err="1" smtClean="0"/>
              <a:t>bottom</a:t>
            </a:r>
            <a:r>
              <a:rPr lang="pt-BR" dirty="0" smtClean="0"/>
              <a:t>, </a:t>
            </a:r>
            <a:r>
              <a:rPr lang="pt-BR" dirty="0" err="1" smtClean="0"/>
              <a:t>left</a:t>
            </a:r>
            <a:r>
              <a:rPr lang="pt-BR" dirty="0" smtClean="0"/>
              <a:t>), </a:t>
            </a:r>
            <a:r>
              <a:rPr lang="pt-BR" dirty="0" err="1" smtClean="0"/>
              <a:t>name</a:t>
            </a:r>
            <a:r>
              <a:rPr lang="pt-BR" dirty="0" smtClean="0"/>
              <a:t>) in </a:t>
            </a:r>
            <a:r>
              <a:rPr lang="pt-BR" dirty="0" err="1" smtClean="0"/>
              <a:t>zip</a:t>
            </a:r>
            <a:r>
              <a:rPr lang="pt-BR" dirty="0" smtClean="0"/>
              <a:t>(boxes, </a:t>
            </a:r>
            <a:r>
              <a:rPr lang="pt-BR" dirty="0" err="1" smtClean="0"/>
              <a:t>names</a:t>
            </a:r>
            <a:r>
              <a:rPr lang="pt-BR" dirty="0" smtClean="0"/>
              <a:t>):</a:t>
            </a:r>
          </a:p>
          <a:p>
            <a:r>
              <a:rPr lang="pt-BR" dirty="0" smtClean="0"/>
              <a:t>		# redimensiona a imagem para o tamanho original</a:t>
            </a:r>
          </a:p>
          <a:p>
            <a:r>
              <a:rPr lang="pt-BR" dirty="0" smtClean="0"/>
              <a:t>		top = </a:t>
            </a:r>
            <a:r>
              <a:rPr lang="pt-BR" dirty="0" err="1" smtClean="0"/>
              <a:t>int</a:t>
            </a:r>
            <a:r>
              <a:rPr lang="pt-BR" dirty="0" smtClean="0"/>
              <a:t>(top * r)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right</a:t>
            </a:r>
            <a:r>
              <a:rPr lang="pt-BR" dirty="0" smtClean="0"/>
              <a:t> = </a:t>
            </a:r>
            <a:r>
              <a:rPr lang="pt-BR" dirty="0" err="1" smtClean="0"/>
              <a:t>int</a:t>
            </a:r>
            <a:r>
              <a:rPr lang="pt-BR" dirty="0" smtClean="0"/>
              <a:t>(</a:t>
            </a:r>
            <a:r>
              <a:rPr lang="pt-BR" dirty="0" err="1" smtClean="0"/>
              <a:t>right</a:t>
            </a:r>
            <a:r>
              <a:rPr lang="pt-BR" dirty="0" smtClean="0"/>
              <a:t> * r)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bottom</a:t>
            </a:r>
            <a:r>
              <a:rPr lang="pt-BR" dirty="0" smtClean="0"/>
              <a:t> = </a:t>
            </a:r>
            <a:r>
              <a:rPr lang="pt-BR" dirty="0" err="1" smtClean="0"/>
              <a:t>int</a:t>
            </a:r>
            <a:r>
              <a:rPr lang="pt-BR" dirty="0" smtClean="0"/>
              <a:t>(</a:t>
            </a:r>
            <a:r>
              <a:rPr lang="pt-BR" dirty="0" err="1" smtClean="0"/>
              <a:t>bottom</a:t>
            </a:r>
            <a:r>
              <a:rPr lang="pt-BR" dirty="0" smtClean="0"/>
              <a:t> * r)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left</a:t>
            </a:r>
            <a:r>
              <a:rPr lang="pt-BR" dirty="0" smtClean="0"/>
              <a:t> = </a:t>
            </a:r>
            <a:r>
              <a:rPr lang="pt-BR" dirty="0" err="1" smtClean="0"/>
              <a:t>int</a:t>
            </a:r>
            <a:r>
              <a:rPr lang="pt-BR" dirty="0" smtClean="0"/>
              <a:t>(</a:t>
            </a:r>
            <a:r>
              <a:rPr lang="pt-BR" dirty="0" err="1" smtClean="0"/>
              <a:t>left</a:t>
            </a:r>
            <a:r>
              <a:rPr lang="pt-BR" dirty="0" smtClean="0"/>
              <a:t> * r)</a:t>
            </a:r>
          </a:p>
          <a:p>
            <a:endParaRPr lang="pt-BR" dirty="0" smtClean="0"/>
          </a:p>
          <a:p>
            <a:r>
              <a:rPr lang="pt-BR" dirty="0" smtClean="0"/>
              <a:t>		</a:t>
            </a:r>
            <a:r>
              <a:rPr lang="pt-BR" dirty="0" smtClean="0">
                <a:solidFill>
                  <a:srgbClr val="FF0000"/>
                </a:solidFill>
              </a:rPr>
              <a:t># escreve o nome da face reconhecida no </a:t>
            </a:r>
            <a:r>
              <a:rPr lang="pt-BR" dirty="0" err="1" smtClean="0">
                <a:solidFill>
                  <a:srgbClr val="FF0000"/>
                </a:solidFill>
              </a:rPr>
              <a:t>video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		cv2.</a:t>
            </a:r>
            <a:r>
              <a:rPr lang="pt-BR" dirty="0" err="1" smtClean="0"/>
              <a:t>rectangle</a:t>
            </a:r>
            <a:r>
              <a:rPr lang="pt-BR" dirty="0" smtClean="0"/>
              <a:t>(frame, (</a:t>
            </a:r>
            <a:r>
              <a:rPr lang="pt-BR" dirty="0" err="1" smtClean="0"/>
              <a:t>left</a:t>
            </a:r>
            <a:r>
              <a:rPr lang="pt-BR" dirty="0" smtClean="0"/>
              <a:t>, top), (</a:t>
            </a:r>
            <a:r>
              <a:rPr lang="pt-BR" dirty="0" err="1" smtClean="0"/>
              <a:t>right</a:t>
            </a:r>
            <a:r>
              <a:rPr lang="pt-BR" dirty="0" smtClean="0"/>
              <a:t>, </a:t>
            </a:r>
            <a:r>
              <a:rPr lang="pt-BR" dirty="0" err="1" smtClean="0"/>
              <a:t>bottom</a:t>
            </a:r>
            <a:r>
              <a:rPr lang="pt-BR" dirty="0" smtClean="0"/>
              <a:t>),</a:t>
            </a:r>
          </a:p>
          <a:p>
            <a:r>
              <a:rPr lang="pt-BR" dirty="0" smtClean="0"/>
              <a:t>			(0, 255, 0), 2)</a:t>
            </a:r>
          </a:p>
          <a:p>
            <a:r>
              <a:rPr lang="pt-BR" dirty="0" smtClean="0"/>
              <a:t>		y = top - 15 </a:t>
            </a:r>
            <a:r>
              <a:rPr lang="pt-BR" dirty="0" err="1" smtClean="0"/>
              <a:t>if</a:t>
            </a:r>
            <a:r>
              <a:rPr lang="pt-BR" dirty="0" smtClean="0"/>
              <a:t> top - 15 &gt; 15 </a:t>
            </a:r>
            <a:r>
              <a:rPr lang="pt-BR" dirty="0" err="1" smtClean="0"/>
              <a:t>else</a:t>
            </a:r>
            <a:r>
              <a:rPr lang="pt-BR" dirty="0" smtClean="0"/>
              <a:t> top + 15</a:t>
            </a:r>
          </a:p>
          <a:p>
            <a:r>
              <a:rPr lang="pt-BR" dirty="0" smtClean="0"/>
              <a:t>		cv2.</a:t>
            </a:r>
            <a:r>
              <a:rPr lang="pt-BR" dirty="0" err="1" smtClean="0"/>
              <a:t>putText</a:t>
            </a:r>
            <a:r>
              <a:rPr lang="pt-BR" dirty="0" smtClean="0"/>
              <a:t>(frame, </a:t>
            </a:r>
            <a:r>
              <a:rPr lang="pt-BR" dirty="0" err="1" smtClean="0"/>
              <a:t>name</a:t>
            </a:r>
            <a:r>
              <a:rPr lang="pt-BR" dirty="0" smtClean="0"/>
              <a:t>, (</a:t>
            </a:r>
            <a:r>
              <a:rPr lang="pt-BR" dirty="0" err="1" smtClean="0"/>
              <a:t>left</a:t>
            </a:r>
            <a:r>
              <a:rPr lang="pt-BR" dirty="0" smtClean="0"/>
              <a:t>, y), cv2.FONT_HERSHEY_SIMPLEX,</a:t>
            </a:r>
          </a:p>
          <a:p>
            <a:r>
              <a:rPr lang="pt-BR" dirty="0" smtClean="0"/>
              <a:t>			0.75, (0, 255, 0), 2)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95536" y="332656"/>
            <a:ext cx="403244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args</a:t>
            </a:r>
            <a:r>
              <a:rPr lang="en-US" dirty="0" smtClean="0"/>
              <a:t>["display"] &gt; 0:</a:t>
            </a:r>
          </a:p>
          <a:p>
            <a:r>
              <a:rPr lang="en-US" dirty="0" smtClean="0"/>
              <a:t>	cv2.imshow("Frame", frame)</a:t>
            </a:r>
          </a:p>
          <a:p>
            <a:r>
              <a:rPr lang="en-US" dirty="0" smtClean="0"/>
              <a:t>	key = cv2.waitKey(1) &amp; 0xFF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88024" y="476672"/>
            <a:ext cx="40055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 smtClean="0"/>
              <a:t>Verifica se é para mostrar o </a:t>
            </a:r>
            <a:r>
              <a:rPr lang="pt-BR" dirty="0" err="1" smtClean="0"/>
              <a:t>video</a:t>
            </a:r>
            <a:r>
              <a:rPr lang="pt-BR" dirty="0" smtClean="0"/>
              <a:t> na tela</a:t>
            </a:r>
            <a:endParaRPr lang="pt-BR" dirty="0"/>
          </a:p>
        </p:txBody>
      </p:sp>
      <p:cxnSp>
        <p:nvCxnSpPr>
          <p:cNvPr id="8" name="Conector angulado 7"/>
          <p:cNvCxnSpPr>
            <a:stCxn id="5" idx="2"/>
            <a:endCxn id="6" idx="2"/>
          </p:cNvCxnSpPr>
          <p:nvPr/>
        </p:nvCxnSpPr>
        <p:spPr>
          <a:xfrm rot="5400000" flipH="1" flipV="1">
            <a:off x="4119282" y="-861518"/>
            <a:ext cx="963980" cy="4379024"/>
          </a:xfrm>
          <a:prstGeom prst="bentConnector3">
            <a:avLst>
              <a:gd name="adj1" fmla="val -237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11560" y="2132856"/>
            <a:ext cx="237626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if key == </a:t>
            </a:r>
            <a:r>
              <a:rPr lang="en-US" dirty="0" err="1" smtClean="0"/>
              <a:t>ord</a:t>
            </a:r>
            <a:r>
              <a:rPr lang="en-US" dirty="0" smtClean="0"/>
              <a:t>("q"):</a:t>
            </a:r>
          </a:p>
          <a:p>
            <a:r>
              <a:rPr lang="en-US" dirty="0" smtClean="0"/>
              <a:t>	break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139952" y="2060848"/>
            <a:ext cx="45720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pt-BR" dirty="0" smtClean="0"/>
              <a:t>caso a letra `</a:t>
            </a:r>
            <a:r>
              <a:rPr lang="pt-BR" dirty="0" err="1" smtClean="0"/>
              <a:t>q`</a:t>
            </a:r>
            <a:r>
              <a:rPr lang="pt-BR" dirty="0" smtClean="0"/>
              <a:t> seja pressionada, encerra a execução do programa</a:t>
            </a:r>
            <a:endParaRPr lang="pt-BR" dirty="0"/>
          </a:p>
        </p:txBody>
      </p:sp>
      <p:cxnSp>
        <p:nvCxnSpPr>
          <p:cNvPr id="13" name="Conector de seta reta 12"/>
          <p:cNvCxnSpPr>
            <a:stCxn id="10" idx="3"/>
            <a:endCxn id="11" idx="1"/>
          </p:cNvCxnSpPr>
          <p:nvPr/>
        </p:nvCxnSpPr>
        <p:spPr>
          <a:xfrm flipV="1">
            <a:off x="2987824" y="2384014"/>
            <a:ext cx="115212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39552" y="4005064"/>
            <a:ext cx="288032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cv2.</a:t>
            </a:r>
            <a:r>
              <a:rPr lang="pt-BR" dirty="0" err="1" smtClean="0"/>
              <a:t>destroyAllWindows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vs.stop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436096" y="4005064"/>
            <a:ext cx="273630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Dispose</a:t>
            </a:r>
            <a:r>
              <a:rPr lang="pt-BR" dirty="0" smtClean="0"/>
              <a:t> é sempre bom</a:t>
            </a:r>
            <a:endParaRPr lang="pt-BR" dirty="0"/>
          </a:p>
        </p:txBody>
      </p:sp>
      <p:cxnSp>
        <p:nvCxnSpPr>
          <p:cNvPr id="17" name="Conector de seta reta 16"/>
          <p:cNvCxnSpPr>
            <a:stCxn id="14" idx="3"/>
            <a:endCxn id="15" idx="1"/>
          </p:cNvCxnSpPr>
          <p:nvPr/>
        </p:nvCxnSpPr>
        <p:spPr>
          <a:xfrm flipV="1">
            <a:off x="3419872" y="4189730"/>
            <a:ext cx="2016224" cy="276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sso Ã© sÃ³ pesso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67544" y="1772816"/>
          <a:ext cx="261461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Objeto de Shell de Gerenciador" showAsIcon="1" r:id="rId3" imgW="2614320" imgH="686880" progId="Package">
                  <p:embed/>
                </p:oleObj>
              </mc:Choice>
              <mc:Fallback>
                <p:oleObj name="Objeto de Shell de Gerenciador" showAsIcon="1" r:id="rId3" imgW="2614320" imgH="68688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72816"/>
                        <a:ext cx="261461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71600" y="3789040"/>
          <a:ext cx="164941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o de Shell de Gerenciador" showAsIcon="1" r:id="rId5" imgW="1649880" imgH="686880" progId="Package">
                  <p:embed/>
                </p:oleObj>
              </mc:Choice>
              <mc:Fallback>
                <p:oleObj name="Objeto de Shell de Gerenciador" showAsIcon="1" r:id="rId5" imgW="1649880" imgH="686880" progId="Packag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89040"/>
                        <a:ext cx="164941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83568" y="692696"/>
            <a:ext cx="7534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a captura e reconhecimento da imagem é necessário dois arquivos, onde: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44008" y="1700808"/>
            <a:ext cx="39604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O arquivo RECOGNIZE_FACES_VIDEO, é o arquivo responsável por recebe as imagem tratadas pelo arquivo </a:t>
            </a:r>
            <a:r>
              <a:rPr lang="pt-BR" dirty="0" err="1" smtClean="0"/>
              <a:t>ENCODE_Face</a:t>
            </a:r>
            <a:endParaRPr lang="pt-BR" dirty="0" smtClean="0"/>
          </a:p>
          <a:p>
            <a:endParaRPr lang="pt-BR" dirty="0"/>
          </a:p>
        </p:txBody>
      </p:sp>
      <p:cxnSp>
        <p:nvCxnSpPr>
          <p:cNvPr id="12" name="Conector de seta reta 11"/>
          <p:cNvCxnSpPr>
            <a:endCxn id="10" idx="1"/>
          </p:cNvCxnSpPr>
          <p:nvPr/>
        </p:nvCxnSpPr>
        <p:spPr>
          <a:xfrm>
            <a:off x="2987824" y="2276872"/>
            <a:ext cx="1656184" cy="16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644008" y="3645024"/>
            <a:ext cx="39604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O arquivo ENCODE_FACE codifica as imagens que são capturadas pela câmera e envia para o RECOGNIZE_FACES_VIDEO</a:t>
            </a:r>
          </a:p>
          <a:p>
            <a:endParaRPr lang="pt-BR" dirty="0"/>
          </a:p>
        </p:txBody>
      </p:sp>
      <p:cxnSp>
        <p:nvCxnSpPr>
          <p:cNvPr id="16" name="Conector de seta reta 15"/>
          <p:cNvCxnSpPr>
            <a:endCxn id="15" idx="1"/>
          </p:cNvCxnSpPr>
          <p:nvPr/>
        </p:nvCxnSpPr>
        <p:spPr>
          <a:xfrm>
            <a:off x="2555776" y="4221091"/>
            <a:ext cx="2088232" cy="162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ENCODE FACES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404664"/>
            <a:ext cx="316835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imutils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r>
              <a:rPr lang="pt-BR" dirty="0" smtClean="0"/>
              <a:t> paths</a:t>
            </a:r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face_recognition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argparse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pickle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cv2</a:t>
            </a:r>
          </a:p>
          <a:p>
            <a:r>
              <a:rPr lang="pt-BR" dirty="0" err="1" smtClean="0"/>
              <a:t>import</a:t>
            </a:r>
            <a:r>
              <a:rPr lang="pt-BR" dirty="0" smtClean="0"/>
              <a:t> 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2000" y="188640"/>
            <a:ext cx="41044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Essas são as bibliotecas necessárias que deve importar para utilizar na aplicação.</a:t>
            </a:r>
            <a:endParaRPr lang="pt-BR" dirty="0"/>
          </a:p>
        </p:txBody>
      </p:sp>
      <p:cxnSp>
        <p:nvCxnSpPr>
          <p:cNvPr id="7" name="Conector angulado 6"/>
          <p:cNvCxnSpPr>
            <a:stCxn id="4" idx="3"/>
            <a:endCxn id="5" idx="2"/>
          </p:cNvCxnSpPr>
          <p:nvPr/>
        </p:nvCxnSpPr>
        <p:spPr>
          <a:xfrm flipV="1">
            <a:off x="3563888" y="1111970"/>
            <a:ext cx="3060340" cy="1698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395536" y="2420888"/>
            <a:ext cx="6120680" cy="33843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ap</a:t>
            </a:r>
            <a:r>
              <a:rPr lang="pt-BR" dirty="0" smtClean="0"/>
              <a:t> = </a:t>
            </a:r>
            <a:r>
              <a:rPr lang="pt-BR" dirty="0" err="1" smtClean="0"/>
              <a:t>argparse</a:t>
            </a:r>
            <a:r>
              <a:rPr lang="pt-BR" dirty="0" smtClean="0"/>
              <a:t>.</a:t>
            </a:r>
            <a:r>
              <a:rPr lang="pt-BR" dirty="0" err="1" smtClean="0"/>
              <a:t>ArgumentParser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ap.add_argument</a:t>
            </a:r>
            <a:r>
              <a:rPr lang="pt-BR" dirty="0" smtClean="0"/>
              <a:t>("-i", "--</a:t>
            </a:r>
            <a:r>
              <a:rPr lang="pt-BR" dirty="0" err="1" smtClean="0"/>
              <a:t>dataset</a:t>
            </a:r>
            <a:r>
              <a:rPr lang="pt-BR" dirty="0" smtClean="0"/>
              <a:t>", </a:t>
            </a:r>
            <a:r>
              <a:rPr lang="pt-BR" dirty="0" err="1" smtClean="0"/>
              <a:t>required</a:t>
            </a:r>
            <a:r>
              <a:rPr lang="pt-BR" dirty="0" smtClean="0"/>
              <a:t>=</a:t>
            </a:r>
            <a:r>
              <a:rPr lang="pt-BR" dirty="0" err="1" smtClean="0"/>
              <a:t>True</a:t>
            </a:r>
            <a:r>
              <a:rPr lang="pt-BR" dirty="0" smtClean="0"/>
              <a:t>,</a:t>
            </a:r>
          </a:p>
          <a:p>
            <a:r>
              <a:rPr lang="pt-BR" dirty="0" smtClean="0"/>
              <a:t>	help="caminho com as imagens das faces")</a:t>
            </a:r>
          </a:p>
          <a:p>
            <a:r>
              <a:rPr lang="pt-BR" dirty="0" err="1" smtClean="0"/>
              <a:t>ap.add_argument</a:t>
            </a:r>
            <a:r>
              <a:rPr lang="pt-BR" dirty="0" smtClean="0"/>
              <a:t>("-e", "--</a:t>
            </a:r>
            <a:r>
              <a:rPr lang="pt-BR" dirty="0" err="1" smtClean="0"/>
              <a:t>encodings</a:t>
            </a:r>
            <a:r>
              <a:rPr lang="pt-BR" dirty="0" smtClean="0"/>
              <a:t>", </a:t>
            </a:r>
            <a:r>
              <a:rPr lang="pt-BR" dirty="0" err="1" smtClean="0"/>
              <a:t>required</a:t>
            </a:r>
            <a:r>
              <a:rPr lang="pt-BR" dirty="0" smtClean="0"/>
              <a:t>=</a:t>
            </a:r>
            <a:r>
              <a:rPr lang="pt-BR" dirty="0" err="1" smtClean="0"/>
              <a:t>True</a:t>
            </a:r>
            <a:r>
              <a:rPr lang="pt-BR" dirty="0" smtClean="0"/>
              <a:t>,</a:t>
            </a:r>
          </a:p>
          <a:p>
            <a:r>
              <a:rPr lang="pt-BR" dirty="0" smtClean="0"/>
              <a:t>	help="caminho para salvar o arquivo .</a:t>
            </a:r>
            <a:r>
              <a:rPr lang="pt-BR" dirty="0" err="1" smtClean="0"/>
              <a:t>pickle</a:t>
            </a:r>
            <a:r>
              <a:rPr lang="pt-BR" dirty="0" smtClean="0"/>
              <a:t> com os </a:t>
            </a:r>
            <a:r>
              <a:rPr lang="pt-BR" dirty="0" err="1" smtClean="0"/>
              <a:t>encodings</a:t>
            </a:r>
            <a:r>
              <a:rPr lang="pt-BR" dirty="0" smtClean="0"/>
              <a:t> faciais")</a:t>
            </a:r>
          </a:p>
          <a:p>
            <a:r>
              <a:rPr lang="pt-BR" dirty="0" err="1" smtClean="0"/>
              <a:t>ap.add_argument</a:t>
            </a:r>
            <a:r>
              <a:rPr lang="pt-BR" dirty="0" smtClean="0"/>
              <a:t>("-d", "--</a:t>
            </a:r>
            <a:r>
              <a:rPr lang="pt-BR" dirty="0" err="1" smtClean="0"/>
              <a:t>detection-method</a:t>
            </a:r>
            <a:r>
              <a:rPr lang="pt-BR" dirty="0" smtClean="0"/>
              <a:t>", 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str</a:t>
            </a:r>
            <a:r>
              <a:rPr lang="pt-BR" dirty="0" smtClean="0"/>
              <a:t>, default="</a:t>
            </a:r>
            <a:r>
              <a:rPr lang="pt-BR" dirty="0" err="1" smtClean="0"/>
              <a:t>hog</a:t>
            </a:r>
            <a:r>
              <a:rPr lang="pt-BR" dirty="0" smtClean="0"/>
              <a:t>",</a:t>
            </a:r>
          </a:p>
          <a:p>
            <a:r>
              <a:rPr lang="pt-BR" dirty="0" smtClean="0"/>
              <a:t>	help="modelo de </a:t>
            </a:r>
            <a:r>
              <a:rPr lang="pt-BR" dirty="0" err="1" smtClean="0"/>
              <a:t>deteccao</a:t>
            </a:r>
            <a:r>
              <a:rPr lang="pt-BR" dirty="0" smtClean="0"/>
              <a:t> facial a ser utilizado: </a:t>
            </a:r>
            <a:r>
              <a:rPr lang="pt-BR" dirty="0" err="1" smtClean="0"/>
              <a:t>`hog</a:t>
            </a:r>
            <a:r>
              <a:rPr lang="pt-BR" dirty="0" smtClean="0"/>
              <a:t>` ou </a:t>
            </a:r>
            <a:r>
              <a:rPr lang="pt-BR" dirty="0" err="1" smtClean="0"/>
              <a:t>`cnn</a:t>
            </a:r>
            <a:r>
              <a:rPr lang="pt-BR" dirty="0" smtClean="0"/>
              <a:t>`")</a:t>
            </a:r>
          </a:p>
          <a:p>
            <a:r>
              <a:rPr lang="pt-BR" dirty="0" err="1" smtClean="0"/>
              <a:t>args</a:t>
            </a:r>
            <a:r>
              <a:rPr lang="pt-BR" dirty="0" smtClean="0"/>
              <a:t> = vars(</a:t>
            </a:r>
            <a:r>
              <a:rPr lang="pt-BR" dirty="0" err="1" smtClean="0"/>
              <a:t>ap.parse_args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236296" y="2420888"/>
            <a:ext cx="172819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Trecho de código responsável por declarar e </a:t>
            </a:r>
            <a:r>
              <a:rPr lang="pt-BR" dirty="0" err="1" smtClean="0"/>
              <a:t>parceia</a:t>
            </a:r>
            <a:r>
              <a:rPr lang="pt-BR" dirty="0" smtClean="0"/>
              <a:t> os argumentos nas linhas de comando</a:t>
            </a:r>
            <a:endParaRPr lang="pt-BR" dirty="0"/>
          </a:p>
        </p:txBody>
      </p:sp>
      <p:cxnSp>
        <p:nvCxnSpPr>
          <p:cNvPr id="26" name="Conector angulado 25"/>
          <p:cNvCxnSpPr>
            <a:stCxn id="22" idx="2"/>
            <a:endCxn id="24" idx="2"/>
          </p:cNvCxnSpPr>
          <p:nvPr/>
        </p:nvCxnSpPr>
        <p:spPr>
          <a:xfrm rot="5400000" flipH="1" flipV="1">
            <a:off x="5240108" y="2944980"/>
            <a:ext cx="1076052" cy="4644516"/>
          </a:xfrm>
          <a:prstGeom prst="bentConnector3">
            <a:avLst>
              <a:gd name="adj1" fmla="val -21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404664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t-BR" dirty="0" err="1" smtClean="0"/>
              <a:t>Print</a:t>
            </a:r>
            <a:r>
              <a:rPr lang="pt-BR" dirty="0" smtClean="0"/>
              <a:t>("[INFO] </a:t>
            </a:r>
            <a:r>
              <a:rPr lang="pt-BR" dirty="0" err="1" smtClean="0"/>
              <a:t>quantifying</a:t>
            </a:r>
            <a:r>
              <a:rPr lang="pt-BR" dirty="0" smtClean="0"/>
              <a:t> faces...")</a:t>
            </a:r>
          </a:p>
          <a:p>
            <a:r>
              <a:rPr lang="pt-BR" dirty="0" err="1" smtClean="0"/>
              <a:t>imagePaths</a:t>
            </a:r>
            <a:r>
              <a:rPr lang="pt-BR" dirty="0" smtClean="0"/>
              <a:t> = </a:t>
            </a:r>
            <a:r>
              <a:rPr lang="pt-BR" dirty="0" err="1" smtClean="0"/>
              <a:t>list</a:t>
            </a:r>
            <a:r>
              <a:rPr lang="pt-BR" dirty="0" smtClean="0"/>
              <a:t>(paths.</a:t>
            </a:r>
            <a:r>
              <a:rPr lang="pt-BR" dirty="0" err="1" smtClean="0"/>
              <a:t>list_images</a:t>
            </a:r>
            <a:r>
              <a:rPr lang="pt-BR" dirty="0" smtClean="0"/>
              <a:t>(</a:t>
            </a:r>
            <a:r>
              <a:rPr lang="pt-BR" dirty="0" err="1" smtClean="0"/>
              <a:t>args</a:t>
            </a:r>
            <a:r>
              <a:rPr lang="pt-BR" dirty="0" smtClean="0"/>
              <a:t>["</a:t>
            </a:r>
            <a:r>
              <a:rPr lang="pt-BR" dirty="0" err="1" smtClean="0"/>
              <a:t>dataset</a:t>
            </a:r>
            <a:r>
              <a:rPr lang="pt-BR" dirty="0" smtClean="0"/>
              <a:t>"]))</a:t>
            </a:r>
          </a:p>
          <a:p>
            <a:endParaRPr lang="pt-BR" dirty="0" smtClean="0"/>
          </a:p>
          <a:p>
            <a:r>
              <a:rPr lang="pt-BR" dirty="0" err="1" smtClean="0"/>
              <a:t>knownEncodings</a:t>
            </a:r>
            <a:r>
              <a:rPr lang="pt-BR" dirty="0" smtClean="0"/>
              <a:t> = []</a:t>
            </a:r>
          </a:p>
          <a:p>
            <a:r>
              <a:rPr lang="pt-BR" dirty="0" err="1" smtClean="0"/>
              <a:t>knownNames</a:t>
            </a:r>
            <a:r>
              <a:rPr lang="pt-BR" dirty="0" smtClean="0"/>
              <a:t> = []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95536" y="2420888"/>
            <a:ext cx="4572000" cy="36724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for (i, </a:t>
            </a:r>
            <a:r>
              <a:rPr lang="pt-BR" dirty="0" err="1" smtClean="0"/>
              <a:t>imagePath</a:t>
            </a:r>
            <a:r>
              <a:rPr lang="pt-BR" dirty="0" smtClean="0"/>
              <a:t>) in </a:t>
            </a:r>
            <a:r>
              <a:rPr lang="pt-BR" dirty="0" err="1" smtClean="0"/>
              <a:t>enumerate</a:t>
            </a:r>
            <a:r>
              <a:rPr lang="pt-BR" dirty="0" smtClean="0"/>
              <a:t>(</a:t>
            </a:r>
            <a:r>
              <a:rPr lang="pt-BR" dirty="0" err="1" smtClean="0"/>
              <a:t>imagePaths</a:t>
            </a:r>
            <a:r>
              <a:rPr lang="pt-BR" dirty="0" smtClean="0"/>
              <a:t>):</a:t>
            </a:r>
          </a:p>
          <a:p>
            <a:r>
              <a:rPr lang="pt-BR" dirty="0" smtClean="0"/>
              <a:t>	# extrai o nome da pessoa a partir do caminho da imagem</a:t>
            </a:r>
          </a:p>
          <a:p>
            <a:r>
              <a:rPr lang="pt-BR" dirty="0" smtClean="0"/>
              <a:t>	# Ex: jon_snow.jpg -&gt; </a:t>
            </a:r>
            <a:r>
              <a:rPr lang="pt-BR" dirty="0" err="1" smtClean="0"/>
              <a:t>jon_snow</a:t>
            </a:r>
            <a:endParaRPr lang="pt-BR" dirty="0" smtClean="0"/>
          </a:p>
          <a:p>
            <a:r>
              <a:rPr lang="pt-BR" dirty="0" smtClean="0"/>
              <a:t>	# Isso seguindo o padrão estabelecido nesse algoritmo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("[INFO] 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image</a:t>
            </a:r>
            <a:r>
              <a:rPr lang="pt-BR" dirty="0" smtClean="0"/>
              <a:t> {}/{}".</a:t>
            </a:r>
            <a:r>
              <a:rPr lang="pt-BR" dirty="0" err="1" smtClean="0"/>
              <a:t>format</a:t>
            </a:r>
            <a:r>
              <a:rPr lang="pt-BR" dirty="0" smtClean="0"/>
              <a:t>(i + 1,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imagePaths</a:t>
            </a:r>
            <a:r>
              <a:rPr lang="pt-BR" dirty="0" smtClean="0"/>
              <a:t>)))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name</a:t>
            </a:r>
            <a:r>
              <a:rPr lang="pt-BR" dirty="0" smtClean="0"/>
              <a:t> = </a:t>
            </a:r>
            <a:r>
              <a:rPr lang="pt-BR" dirty="0" err="1" smtClean="0"/>
              <a:t>imagePath</a:t>
            </a:r>
            <a:r>
              <a:rPr lang="pt-BR" dirty="0" smtClean="0"/>
              <a:t>.</a:t>
            </a:r>
            <a:r>
              <a:rPr lang="pt-BR" dirty="0" err="1" smtClean="0"/>
              <a:t>split</a:t>
            </a:r>
            <a:r>
              <a:rPr lang="pt-BR" dirty="0" smtClean="0"/>
              <a:t>(os.path.</a:t>
            </a:r>
            <a:r>
              <a:rPr lang="pt-BR" dirty="0" err="1" smtClean="0"/>
              <a:t>sep</a:t>
            </a:r>
            <a:r>
              <a:rPr lang="pt-BR" dirty="0" smtClean="0"/>
              <a:t>)[-2]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516216" y="476672"/>
            <a:ext cx="21602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Neste trecho é pego pela a aplicação o caminho onde estão as imagens </a:t>
            </a:r>
          </a:p>
          <a:p>
            <a:endParaRPr lang="pt-BR" dirty="0"/>
          </a:p>
        </p:txBody>
      </p:sp>
      <p:cxnSp>
        <p:nvCxnSpPr>
          <p:cNvPr id="9" name="Conector de seta reta 8"/>
          <p:cNvCxnSpPr>
            <a:stCxn id="4" idx="3"/>
            <a:endCxn id="7" idx="1"/>
          </p:cNvCxnSpPr>
          <p:nvPr/>
        </p:nvCxnSpPr>
        <p:spPr>
          <a:xfrm flipV="1">
            <a:off x="4967536" y="1215336"/>
            <a:ext cx="1548680" cy="66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876256" y="2636912"/>
            <a:ext cx="187220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 interação sobre as imagens é realizada neste trecho </a:t>
            </a:r>
            <a:endParaRPr lang="pt-BR" dirty="0"/>
          </a:p>
        </p:txBody>
      </p:sp>
      <p:cxnSp>
        <p:nvCxnSpPr>
          <p:cNvPr id="15" name="Forma 14"/>
          <p:cNvCxnSpPr>
            <a:stCxn id="5" idx="3"/>
            <a:endCxn id="11" idx="2"/>
          </p:cNvCxnSpPr>
          <p:nvPr/>
        </p:nvCxnSpPr>
        <p:spPr>
          <a:xfrm flipV="1">
            <a:off x="4967536" y="4114240"/>
            <a:ext cx="2844824" cy="1428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528" y="404664"/>
            <a:ext cx="525658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image</a:t>
            </a:r>
            <a:r>
              <a:rPr lang="pt-BR" dirty="0" smtClean="0"/>
              <a:t> = cv2.</a:t>
            </a:r>
            <a:r>
              <a:rPr lang="pt-BR" dirty="0" err="1" smtClean="0"/>
              <a:t>imread</a:t>
            </a:r>
            <a:r>
              <a:rPr lang="pt-BR" dirty="0" smtClean="0"/>
              <a:t>(</a:t>
            </a:r>
            <a:r>
              <a:rPr lang="pt-BR" dirty="0" err="1" smtClean="0"/>
              <a:t>imagePath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rgb</a:t>
            </a:r>
            <a:r>
              <a:rPr lang="pt-BR" dirty="0" smtClean="0"/>
              <a:t> = cv2.</a:t>
            </a:r>
            <a:r>
              <a:rPr lang="pt-BR" dirty="0" err="1" smtClean="0"/>
              <a:t>cvtColor</a:t>
            </a:r>
            <a:r>
              <a:rPr lang="pt-BR" dirty="0" smtClean="0"/>
              <a:t>(</a:t>
            </a:r>
            <a:r>
              <a:rPr lang="pt-BR" dirty="0" err="1" smtClean="0"/>
              <a:t>image</a:t>
            </a:r>
            <a:r>
              <a:rPr lang="pt-BR" dirty="0" smtClean="0"/>
              <a:t>, cv2.COLOR_BGR2RGB)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1340768"/>
            <a:ext cx="374441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converte o frame de BGR (ordem de canais de cores que o </a:t>
            </a:r>
            <a:r>
              <a:rPr lang="pt-BR" dirty="0" err="1" smtClean="0"/>
              <a:t>imutils</a:t>
            </a:r>
            <a:r>
              <a:rPr lang="pt-BR" dirty="0" smtClean="0"/>
              <a:t>/</a:t>
            </a:r>
            <a:r>
              <a:rPr lang="pt-BR" dirty="0" err="1" smtClean="0"/>
              <a:t>OpenCV</a:t>
            </a:r>
            <a:r>
              <a:rPr lang="pt-BR" dirty="0" smtClean="0"/>
              <a:t> usa) para RGB (utilizado pelo </a:t>
            </a:r>
            <a:r>
              <a:rPr lang="pt-BR" dirty="0" err="1" smtClean="0"/>
              <a:t>face_recognition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cxnSp>
        <p:nvCxnSpPr>
          <p:cNvPr id="8" name="Forma 7"/>
          <p:cNvCxnSpPr>
            <a:stCxn id="5" idx="3"/>
            <a:endCxn id="6" idx="0"/>
          </p:cNvCxnSpPr>
          <p:nvPr/>
        </p:nvCxnSpPr>
        <p:spPr>
          <a:xfrm>
            <a:off x="5580112" y="727830"/>
            <a:ext cx="1512168" cy="61293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95536" y="3068960"/>
            <a:ext cx="734481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boxes = </a:t>
            </a:r>
            <a:r>
              <a:rPr lang="pt-BR" dirty="0" err="1" smtClean="0"/>
              <a:t>face_recognition</a:t>
            </a:r>
            <a:r>
              <a:rPr lang="pt-BR" dirty="0" smtClean="0"/>
              <a:t>.</a:t>
            </a:r>
            <a:r>
              <a:rPr lang="pt-BR" dirty="0" err="1" smtClean="0"/>
              <a:t>face_locations</a:t>
            </a:r>
            <a:r>
              <a:rPr lang="pt-BR" dirty="0" smtClean="0"/>
              <a:t>(</a:t>
            </a:r>
            <a:r>
              <a:rPr lang="pt-BR" dirty="0" err="1" smtClean="0"/>
              <a:t>rgb</a:t>
            </a:r>
            <a:r>
              <a:rPr lang="pt-BR" dirty="0" smtClean="0"/>
              <a:t>,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model</a:t>
            </a:r>
            <a:r>
              <a:rPr lang="pt-BR" dirty="0" smtClean="0"/>
              <a:t>=</a:t>
            </a:r>
            <a:r>
              <a:rPr lang="pt-BR" dirty="0" err="1" smtClean="0"/>
              <a:t>args</a:t>
            </a:r>
            <a:r>
              <a:rPr lang="pt-BR" dirty="0" smtClean="0"/>
              <a:t>["</a:t>
            </a:r>
            <a:r>
              <a:rPr lang="pt-BR" dirty="0" err="1" smtClean="0"/>
              <a:t>detection_method</a:t>
            </a:r>
            <a:r>
              <a:rPr lang="pt-BR" dirty="0" smtClean="0"/>
              <a:t>"])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7544" y="4797152"/>
            <a:ext cx="381642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  <a:r>
              <a:rPr lang="pt-BR" dirty="0" smtClean="0"/>
              <a:t>etecta as coordenadas (x, y) das caixas correspondentes aos rostos detectados</a:t>
            </a:r>
            <a:endParaRPr lang="pt-BR" dirty="0"/>
          </a:p>
        </p:txBody>
      </p:sp>
      <p:cxnSp>
        <p:nvCxnSpPr>
          <p:cNvPr id="19" name="Conector de seta reta 18"/>
          <p:cNvCxnSpPr>
            <a:stCxn id="9" idx="2"/>
            <a:endCxn id="10" idx="0"/>
          </p:cNvCxnSpPr>
          <p:nvPr/>
        </p:nvCxnSpPr>
        <p:spPr>
          <a:xfrm flipH="1">
            <a:off x="2375756" y="3715291"/>
            <a:ext cx="1692188" cy="10818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332656"/>
            <a:ext cx="770485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encodings</a:t>
            </a:r>
            <a:r>
              <a:rPr lang="pt-BR" dirty="0" smtClean="0"/>
              <a:t> = </a:t>
            </a:r>
            <a:r>
              <a:rPr lang="pt-BR" dirty="0" err="1" smtClean="0"/>
              <a:t>face_recognition</a:t>
            </a:r>
            <a:r>
              <a:rPr lang="pt-BR" dirty="0" smtClean="0"/>
              <a:t>.</a:t>
            </a:r>
            <a:r>
              <a:rPr lang="pt-BR" dirty="0" err="1" smtClean="0"/>
              <a:t>face_encodings</a:t>
            </a:r>
            <a:r>
              <a:rPr lang="pt-BR" dirty="0" smtClean="0"/>
              <a:t>(</a:t>
            </a:r>
            <a:r>
              <a:rPr lang="pt-BR" dirty="0" err="1" smtClean="0"/>
              <a:t>rgb</a:t>
            </a:r>
            <a:r>
              <a:rPr lang="pt-BR" dirty="0" smtClean="0"/>
              <a:t>, boxes)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95536" y="1700808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Após realiza a detecção das coordenadas o código computa os </a:t>
            </a:r>
            <a:r>
              <a:rPr lang="pt-BR" dirty="0" err="1" smtClean="0"/>
              <a:t>encodings</a:t>
            </a:r>
            <a:r>
              <a:rPr lang="pt-BR" dirty="0" smtClean="0"/>
              <a:t> faciais.</a:t>
            </a:r>
            <a:endParaRPr lang="pt-BR" dirty="0"/>
          </a:p>
        </p:txBody>
      </p:sp>
      <p:cxnSp>
        <p:nvCxnSpPr>
          <p:cNvPr id="9" name="Conector angulado 8"/>
          <p:cNvCxnSpPr>
            <a:stCxn id="4" idx="2"/>
            <a:endCxn id="5" idx="0"/>
          </p:cNvCxnSpPr>
          <p:nvPr/>
        </p:nvCxnSpPr>
        <p:spPr>
          <a:xfrm rot="5400000">
            <a:off x="2929336" y="454188"/>
            <a:ext cx="998820" cy="1494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79512" y="3068960"/>
            <a:ext cx="684076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for </a:t>
            </a:r>
            <a:r>
              <a:rPr lang="pt-BR" dirty="0" err="1" smtClean="0"/>
              <a:t>encoding</a:t>
            </a:r>
            <a:r>
              <a:rPr lang="pt-BR" dirty="0" smtClean="0"/>
              <a:t> in </a:t>
            </a:r>
            <a:r>
              <a:rPr lang="pt-BR" dirty="0" err="1" smtClean="0"/>
              <a:t>encodings</a:t>
            </a:r>
            <a:r>
              <a:rPr lang="pt-BR" dirty="0" smtClean="0"/>
              <a:t>: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knownEncodings</a:t>
            </a:r>
            <a:r>
              <a:rPr lang="pt-BR" dirty="0" smtClean="0"/>
              <a:t>.</a:t>
            </a:r>
            <a:r>
              <a:rPr lang="pt-BR" dirty="0" err="1" smtClean="0"/>
              <a:t>append</a:t>
            </a:r>
            <a:r>
              <a:rPr lang="pt-BR" dirty="0" smtClean="0"/>
              <a:t>(</a:t>
            </a:r>
            <a:r>
              <a:rPr lang="pt-BR" dirty="0" err="1" smtClean="0"/>
              <a:t>encoding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knownNames</a:t>
            </a:r>
            <a:r>
              <a:rPr lang="pt-BR" dirty="0" smtClean="0"/>
              <a:t>.</a:t>
            </a:r>
            <a:r>
              <a:rPr lang="pt-BR" dirty="0" err="1" smtClean="0"/>
              <a:t>append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355976" y="5157192"/>
            <a:ext cx="45720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pt-BR" dirty="0"/>
              <a:t>A</a:t>
            </a:r>
            <a:r>
              <a:rPr lang="pt-BR" dirty="0" smtClean="0"/>
              <a:t>dicionada cada </a:t>
            </a:r>
            <a:r>
              <a:rPr lang="pt-BR" dirty="0" err="1" smtClean="0"/>
              <a:t>encodings</a:t>
            </a:r>
            <a:r>
              <a:rPr lang="pt-BR" dirty="0" smtClean="0"/>
              <a:t> + nome para nossa lista de nomes + </a:t>
            </a:r>
            <a:r>
              <a:rPr lang="pt-BR" dirty="0" err="1" smtClean="0"/>
              <a:t>encodings</a:t>
            </a:r>
            <a:endParaRPr lang="pt-BR" dirty="0"/>
          </a:p>
        </p:txBody>
      </p:sp>
      <p:cxnSp>
        <p:nvCxnSpPr>
          <p:cNvPr id="13" name="Conector angulado 12"/>
          <p:cNvCxnSpPr>
            <a:stCxn id="10" idx="2"/>
            <a:endCxn id="11" idx="0"/>
          </p:cNvCxnSpPr>
          <p:nvPr/>
        </p:nvCxnSpPr>
        <p:spPr>
          <a:xfrm rot="16200000" flipH="1">
            <a:off x="4538483" y="3053699"/>
            <a:ext cx="1164902" cy="3042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548680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t-BR" dirty="0" err="1" smtClean="0"/>
              <a:t>print</a:t>
            </a:r>
            <a:r>
              <a:rPr lang="pt-BR" dirty="0" smtClean="0"/>
              <a:t>("[INFO] </a:t>
            </a:r>
            <a:r>
              <a:rPr lang="pt-BR" dirty="0" err="1" smtClean="0"/>
              <a:t>serializing</a:t>
            </a:r>
            <a:r>
              <a:rPr lang="pt-BR" dirty="0" smtClean="0"/>
              <a:t> </a:t>
            </a:r>
            <a:r>
              <a:rPr lang="pt-BR" dirty="0" err="1" smtClean="0"/>
              <a:t>encodings</a:t>
            </a:r>
            <a:r>
              <a:rPr lang="pt-BR" dirty="0" smtClean="0"/>
              <a:t>...")</a:t>
            </a:r>
          </a:p>
          <a:p>
            <a:r>
              <a:rPr lang="pt-BR" dirty="0" smtClean="0"/>
              <a:t>data = {"</a:t>
            </a:r>
            <a:r>
              <a:rPr lang="pt-BR" dirty="0" err="1" smtClean="0"/>
              <a:t>encodings</a:t>
            </a:r>
            <a:r>
              <a:rPr lang="pt-BR" dirty="0" smtClean="0"/>
              <a:t>": </a:t>
            </a:r>
            <a:r>
              <a:rPr lang="pt-BR" dirty="0" err="1" smtClean="0"/>
              <a:t>knownEncodings</a:t>
            </a:r>
            <a:r>
              <a:rPr lang="pt-BR" dirty="0" smtClean="0"/>
              <a:t>, "</a:t>
            </a:r>
            <a:r>
              <a:rPr lang="pt-BR" dirty="0" err="1" smtClean="0"/>
              <a:t>names</a:t>
            </a:r>
            <a:r>
              <a:rPr lang="pt-BR" dirty="0" smtClean="0"/>
              <a:t>": </a:t>
            </a:r>
            <a:r>
              <a:rPr lang="pt-BR" dirty="0" err="1" smtClean="0"/>
              <a:t>knownNames</a:t>
            </a:r>
            <a:r>
              <a:rPr lang="pt-BR" dirty="0" smtClean="0"/>
              <a:t>}</a:t>
            </a:r>
          </a:p>
          <a:p>
            <a:r>
              <a:rPr lang="pt-BR" dirty="0" smtClean="0"/>
              <a:t>f = open(</a:t>
            </a:r>
            <a:r>
              <a:rPr lang="pt-BR" dirty="0" err="1" smtClean="0"/>
              <a:t>args</a:t>
            </a:r>
            <a:r>
              <a:rPr lang="pt-BR" dirty="0" smtClean="0"/>
              <a:t>["</a:t>
            </a:r>
            <a:r>
              <a:rPr lang="pt-BR" dirty="0" err="1" smtClean="0"/>
              <a:t>encodings</a:t>
            </a:r>
            <a:r>
              <a:rPr lang="pt-BR" dirty="0" smtClean="0"/>
              <a:t>"], "</a:t>
            </a:r>
            <a:r>
              <a:rPr lang="pt-BR" dirty="0" err="1" smtClean="0"/>
              <a:t>wb</a:t>
            </a:r>
            <a:r>
              <a:rPr lang="pt-BR" dirty="0" smtClean="0"/>
              <a:t>")</a:t>
            </a:r>
          </a:p>
          <a:p>
            <a:r>
              <a:rPr lang="pt-BR" dirty="0" err="1" smtClean="0"/>
              <a:t>f.write</a:t>
            </a:r>
            <a:r>
              <a:rPr lang="pt-BR" dirty="0" smtClean="0"/>
              <a:t>(</a:t>
            </a:r>
            <a:r>
              <a:rPr lang="pt-BR" dirty="0" err="1" smtClean="0"/>
              <a:t>pickle</a:t>
            </a:r>
            <a:r>
              <a:rPr lang="pt-BR" dirty="0" smtClean="0"/>
              <a:t>.</a:t>
            </a:r>
            <a:r>
              <a:rPr lang="pt-BR" dirty="0" err="1" smtClean="0"/>
              <a:t>dumps</a:t>
            </a:r>
            <a:r>
              <a:rPr lang="pt-BR" dirty="0" smtClean="0"/>
              <a:t>(data))</a:t>
            </a:r>
          </a:p>
          <a:p>
            <a:r>
              <a:rPr lang="pt-BR" dirty="0" err="1" smtClean="0"/>
              <a:t>f.close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15616" y="3861048"/>
            <a:ext cx="4572000" cy="936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Salva os </a:t>
            </a:r>
            <a:r>
              <a:rPr lang="pt-BR" dirty="0" err="1" smtClean="0"/>
              <a:t>encodings</a:t>
            </a:r>
            <a:r>
              <a:rPr lang="pt-BR" dirty="0" smtClean="0"/>
              <a:t> + nome no arquivo que foram especificado na linha de comando</a:t>
            </a:r>
          </a:p>
        </p:txBody>
      </p:sp>
      <p:cxnSp>
        <p:nvCxnSpPr>
          <p:cNvPr id="7" name="Conector angulado 6"/>
          <p:cNvCxnSpPr>
            <a:stCxn id="4" idx="3"/>
            <a:endCxn id="5" idx="3"/>
          </p:cNvCxnSpPr>
          <p:nvPr/>
        </p:nvCxnSpPr>
        <p:spPr>
          <a:xfrm>
            <a:off x="5471592" y="1425843"/>
            <a:ext cx="216024" cy="2903257"/>
          </a:xfrm>
          <a:prstGeom prst="bentConnector3">
            <a:avLst>
              <a:gd name="adj1" fmla="val 2058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RECOGNIZE FACES VIDEO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</TotalTime>
  <Words>613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Concurso</vt:lpstr>
      <vt:lpstr>Objeto de Shell de Gerenciador</vt:lpstr>
      <vt:lpstr>ETAPA - VISÃO</vt:lpstr>
      <vt:lpstr>PowerPoint Presentation</vt:lpstr>
      <vt:lpstr>ENCODE 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RECOGNIZE FACES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- VISÃO</dc:title>
  <dc:creator>RSI</dc:creator>
  <cp:lastModifiedBy>mario marques</cp:lastModifiedBy>
  <cp:revision>8</cp:revision>
  <dcterms:created xsi:type="dcterms:W3CDTF">2019-04-24T20:25:00Z</dcterms:created>
  <dcterms:modified xsi:type="dcterms:W3CDTF">2019-04-26T12:06:18Z</dcterms:modified>
</cp:coreProperties>
</file>