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>
        <p:scale>
          <a:sx n="81" d="100"/>
          <a:sy n="81" d="100"/>
        </p:scale>
        <p:origin x="-1362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E8AC-F74A-48A1-95DC-4731921BB0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271-81EF-4861-A870-3261329CB74C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50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E8AC-F74A-48A1-95DC-4731921BB0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271-81EF-4861-A870-3261329CB7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E8AC-F74A-48A1-95DC-4731921BB0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271-81EF-4861-A870-3261329CB7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82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E8AC-F74A-48A1-95DC-4731921BB0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271-81EF-4861-A870-3261329CB7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79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E8AC-F74A-48A1-95DC-4731921BB0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271-81EF-4861-A870-3261329CB74C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15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E8AC-F74A-48A1-95DC-4731921BB0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271-81EF-4861-A870-3261329CB7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98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E8AC-F74A-48A1-95DC-4731921BB0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271-81EF-4861-A870-3261329CB7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19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E8AC-F74A-48A1-95DC-4731921BB0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271-81EF-4861-A870-3261329CB7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44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E8AC-F74A-48A1-95DC-4731921BB0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271-81EF-4861-A870-3261329CB7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51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86E8AC-F74A-48A1-95DC-4731921BB0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7DF271-81EF-4861-A870-3261329CB7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49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E8AC-F74A-48A1-95DC-4731921BB0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DF271-81EF-4861-A870-3261329CB7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28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86E8AC-F74A-48A1-95DC-4731921BB0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7DF271-81EF-4861-A870-3261329CB74C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1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C22A82-9F26-48BD-B2E0-D613DE74B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Interação </a:t>
            </a:r>
            <a:br>
              <a:rPr lang="pt-BR" dirty="0"/>
            </a:br>
            <a:r>
              <a:rPr lang="pt-BR" dirty="0" err="1"/>
              <a:t>Fatequino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31FF583-0FAC-419D-8FBB-D06D7C589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Proposta de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39174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17977B-5045-4C34-8776-4824F736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MySQL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xmlns="" id="{70719737-7C87-41A5-AD76-2F076754A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293" b="5664"/>
          <a:stretch/>
        </p:blipFill>
        <p:spPr>
          <a:xfrm>
            <a:off x="3916713" y="1860331"/>
            <a:ext cx="4358574" cy="430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0B8574-D2EB-4ABE-9128-C7168F20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conexão com o banco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A97B7F9-5505-4A0C-B780-6FFF7893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conexão é feita através da seguinte linha de código</a:t>
            </a:r>
          </a:p>
          <a:p>
            <a:r>
              <a:rPr lang="pt-BR" dirty="0"/>
              <a:t>connection = </a:t>
            </a:r>
            <a:r>
              <a:rPr lang="pt-BR" dirty="0" err="1"/>
              <a:t>MySQLdb.connect</a:t>
            </a:r>
            <a:r>
              <a:rPr lang="pt-BR" dirty="0"/>
              <a:t>(host= "</a:t>
            </a:r>
            <a:r>
              <a:rPr lang="pt-BR" dirty="0" err="1"/>
              <a:t>localhost</a:t>
            </a:r>
            <a:r>
              <a:rPr lang="pt-BR" dirty="0"/>
              <a:t>", </a:t>
            </a:r>
            <a:r>
              <a:rPr lang="pt-BR" dirty="0" err="1"/>
              <a:t>user</a:t>
            </a:r>
            <a:r>
              <a:rPr lang="pt-BR" dirty="0"/>
              <a:t>= "root", </a:t>
            </a:r>
            <a:r>
              <a:rPr lang="pt-BR" dirty="0" err="1"/>
              <a:t>passwd</a:t>
            </a:r>
            <a:r>
              <a:rPr lang="pt-BR" dirty="0"/>
              <a:t>="159753", </a:t>
            </a:r>
            <a:r>
              <a:rPr lang="pt-BR" dirty="0" err="1"/>
              <a:t>db</a:t>
            </a:r>
            <a:r>
              <a:rPr lang="pt-BR" dirty="0"/>
              <a:t>="</a:t>
            </a:r>
            <a:r>
              <a:rPr lang="pt-BR" dirty="0" err="1"/>
              <a:t>Vocabulo</a:t>
            </a:r>
            <a:r>
              <a:rPr lang="pt-BR" dirty="0"/>
              <a:t>")</a:t>
            </a:r>
          </a:p>
          <a:p>
            <a:endParaRPr lang="pt-BR" dirty="0"/>
          </a:p>
          <a:p>
            <a:r>
              <a:rPr lang="pt-BR" dirty="0"/>
              <a:t>cursor = </a:t>
            </a:r>
            <a:r>
              <a:rPr lang="pt-BR" dirty="0" err="1"/>
              <a:t>connection.cursor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665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71D61D-3799-4D45-A60C-44AD3D11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4305EC1-F075-4976-9606-51445C38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Tulio Vieira </a:t>
            </a:r>
          </a:p>
          <a:p>
            <a:r>
              <a:rPr lang="pt-BR" dirty="0"/>
              <a:t>Arthur Silveira</a:t>
            </a:r>
          </a:p>
          <a:p>
            <a:r>
              <a:rPr lang="pt-BR" dirty="0"/>
              <a:t>Yuri Barbosa</a:t>
            </a:r>
          </a:p>
          <a:p>
            <a:r>
              <a:rPr lang="pt-BR" dirty="0"/>
              <a:t>André  Santos</a:t>
            </a:r>
          </a:p>
          <a:p>
            <a:r>
              <a:rPr lang="pt-BR" dirty="0"/>
              <a:t>Diogo Rocha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31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DEF61F-58D6-4B79-BAC0-E38F7EB4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ACDD664-B567-474D-80F6-61753B77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A interface para interação com o </a:t>
            </a:r>
            <a:r>
              <a:rPr lang="pt-BR" dirty="0" err="1"/>
              <a:t>Fatequino</a:t>
            </a:r>
            <a:r>
              <a:rPr lang="pt-BR" dirty="0"/>
              <a:t> será constituída por um Display que apresentara as perguntas e respostas do robô e um aplicativo mobile para que os usuários possam se conectar ao </a:t>
            </a:r>
            <a:r>
              <a:rPr lang="pt-BR" dirty="0" err="1"/>
              <a:t>Fatequino</a:t>
            </a:r>
            <a:r>
              <a:rPr lang="pt-BR" dirty="0"/>
              <a:t> e efetuar as perguntas.</a:t>
            </a:r>
          </a:p>
        </p:txBody>
      </p:sp>
    </p:spTree>
    <p:extLst>
      <p:ext uri="{BB962C8B-B14F-4D97-AF65-F5344CB8AC3E}">
        <p14:creationId xmlns:p14="http://schemas.microsoft.com/office/powerpoint/2010/main" val="153012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74189A-C709-45FD-AA6D-F0FA6433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display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xmlns="" id="{24075171-F4C2-4598-B330-8BD00016E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558" y="1808372"/>
            <a:ext cx="6183480" cy="42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6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D6A274-909D-497D-B4E7-BFE7807B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display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D38D3E3-8DB0-4F58-8129-F58C2A3AB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	O Display será instalado diretamente no robô, e irá apresentar apenas as frases que o robô irá expressar, exemplo: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Robô digita– Olá humano. </a:t>
            </a:r>
          </a:p>
          <a:p>
            <a:pPr marL="0" indent="0">
              <a:buNone/>
            </a:pPr>
            <a:r>
              <a:rPr lang="pt-BR" dirty="0"/>
              <a:t>	A frase do robô será apresentada no display.</a:t>
            </a:r>
          </a:p>
          <a:p>
            <a:pPr marL="0" indent="0">
              <a:buNone/>
            </a:pPr>
            <a:r>
              <a:rPr lang="pt-BR" dirty="0"/>
              <a:t>Usuário digita– Olá </a:t>
            </a:r>
            <a:r>
              <a:rPr lang="pt-BR" dirty="0" err="1"/>
              <a:t>Fatequino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	A frase do usuário no aplicativo.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Conforme a conversa fluir as frases irão desaparecendo</a:t>
            </a:r>
          </a:p>
        </p:txBody>
      </p:sp>
    </p:spTree>
    <p:extLst>
      <p:ext uri="{BB962C8B-B14F-4D97-AF65-F5344CB8AC3E}">
        <p14:creationId xmlns:p14="http://schemas.microsoft.com/office/powerpoint/2010/main" val="242467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B8977C0-E2E9-401C-82D0-B2C81F2B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0117"/>
            <a:ext cx="10058400" cy="1450757"/>
          </a:xfrm>
        </p:spPr>
        <p:txBody>
          <a:bodyPr/>
          <a:lstStyle/>
          <a:p>
            <a:r>
              <a:rPr lang="pt-BR" dirty="0"/>
              <a:t>Aplicativo mobile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172AA461-4557-4483-834D-7366A74A5704}"/>
              </a:ext>
            </a:extLst>
          </p:cNvPr>
          <p:cNvGrpSpPr/>
          <p:nvPr/>
        </p:nvGrpSpPr>
        <p:grpSpPr>
          <a:xfrm>
            <a:off x="4414555" y="1842868"/>
            <a:ext cx="2689630" cy="4417255"/>
            <a:chOff x="4400486" y="1190231"/>
            <a:chExt cx="3141488" cy="5667769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xmlns="" id="{0286A794-2EAD-43AE-85D9-F04982AB9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0486" y="1190231"/>
              <a:ext cx="3141488" cy="5667769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xmlns="" id="{83329880-44C3-420A-9181-2E46BC41CB90}"/>
                </a:ext>
              </a:extLst>
            </p:cNvPr>
            <p:cNvSpPr txBox="1"/>
            <p:nvPr/>
          </p:nvSpPr>
          <p:spPr>
            <a:xfrm>
              <a:off x="4754881" y="1663663"/>
              <a:ext cx="441960" cy="236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/>
                <a:t>17:02</a:t>
              </a:r>
            </a:p>
          </p:txBody>
        </p:sp>
        <p:pic>
          <p:nvPicPr>
            <p:cNvPr id="2054" name="Picture 6" descr="Resultado de imagem para simbolo de wifi png">
              <a:extLst>
                <a:ext uri="{FF2B5EF4-FFF2-40B4-BE49-F238E27FC236}">
                  <a16:creationId xmlns:a16="http://schemas.microsoft.com/office/drawing/2014/main" xmlns="" id="{A3C769BF-D0C4-48DE-A72C-8A78E79D0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1230" y="1724762"/>
              <a:ext cx="92715" cy="92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esultado de imagem para simbolo de bateria png">
              <a:extLst>
                <a:ext uri="{FF2B5EF4-FFF2-40B4-BE49-F238E27FC236}">
                  <a16:creationId xmlns:a16="http://schemas.microsoft.com/office/drawing/2014/main" xmlns="" id="{0D4C76BD-6702-4445-A320-4C1ABEF83F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623" y="1708204"/>
              <a:ext cx="126362" cy="12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Resultado de imagem para simbolo de silencioso png">
              <a:extLst>
                <a:ext uri="{FF2B5EF4-FFF2-40B4-BE49-F238E27FC236}">
                  <a16:creationId xmlns:a16="http://schemas.microsoft.com/office/drawing/2014/main" xmlns="" id="{745F7E0F-5123-451A-B775-CAF72A1D39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603" y="1707939"/>
              <a:ext cx="126362" cy="126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xmlns="" id="{59EAB87C-24A6-4491-B793-A1A8E845E983}"/>
                </a:ext>
              </a:extLst>
            </p:cNvPr>
            <p:cNvSpPr txBox="1"/>
            <p:nvPr/>
          </p:nvSpPr>
          <p:spPr>
            <a:xfrm>
              <a:off x="4833415" y="3111288"/>
              <a:ext cx="2110310" cy="750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Olá, </a:t>
              </a:r>
              <a:r>
                <a:rPr lang="pt-BR" sz="1600" dirty="0" err="1"/>
                <a:t>fatequino</a:t>
              </a:r>
              <a:r>
                <a:rPr lang="pt-BR" sz="1600" dirty="0"/>
                <a:t> </a:t>
              </a:r>
            </a:p>
            <a:p>
              <a:r>
                <a:rPr lang="pt-BR" sz="1600" dirty="0"/>
                <a:t>tudo bem e você?</a:t>
              </a:r>
            </a:p>
          </p:txBody>
        </p:sp>
        <p:pic>
          <p:nvPicPr>
            <p:cNvPr id="2060" name="Picture 12" descr="Resultado de imagem para robo png">
              <a:extLst>
                <a:ext uri="{FF2B5EF4-FFF2-40B4-BE49-F238E27FC236}">
                  <a16:creationId xmlns:a16="http://schemas.microsoft.com/office/drawing/2014/main" xmlns="" id="{E8504F48-5FDE-4D8A-8530-6FCAED6DD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19" b="97778" l="2667" r="9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9637" y="4486275"/>
              <a:ext cx="1630576" cy="182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xmlns="" id="{1A24BCC4-8A7D-4702-BC17-B6D2479269CE}"/>
                </a:ext>
              </a:extLst>
            </p:cNvPr>
            <p:cNvSpPr txBox="1"/>
            <p:nvPr/>
          </p:nvSpPr>
          <p:spPr>
            <a:xfrm>
              <a:off x="4753492" y="2749234"/>
              <a:ext cx="1361093" cy="434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Digite algo: 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xmlns="" id="{F5E75B87-6BFA-4CD3-84F9-89D123438DBD}"/>
                </a:ext>
              </a:extLst>
            </p:cNvPr>
            <p:cNvSpPr/>
            <p:nvPr/>
          </p:nvSpPr>
          <p:spPr>
            <a:xfrm>
              <a:off x="4833415" y="3153207"/>
              <a:ext cx="2150332" cy="6044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xmlns="" id="{02A7C388-E97E-49E5-8F0E-E56E42B84B21}"/>
                </a:ext>
              </a:extLst>
            </p:cNvPr>
            <p:cNvSpPr txBox="1"/>
            <p:nvPr/>
          </p:nvSpPr>
          <p:spPr>
            <a:xfrm>
              <a:off x="4833415" y="2216322"/>
              <a:ext cx="2251638" cy="434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Fale com o </a:t>
              </a:r>
              <a:r>
                <a:rPr lang="pt-BR" sz="1600" dirty="0" err="1"/>
                <a:t>fatequino</a:t>
              </a:r>
              <a:endParaRPr lang="pt-BR" sz="1600" dirty="0"/>
            </a:p>
          </p:txBody>
        </p:sp>
        <p:pic>
          <p:nvPicPr>
            <p:cNvPr id="2062" name="Picture 14" descr="Resultado de imagem para bluetooth png">
              <a:extLst>
                <a:ext uri="{FF2B5EF4-FFF2-40B4-BE49-F238E27FC236}">
                  <a16:creationId xmlns:a16="http://schemas.microsoft.com/office/drawing/2014/main" xmlns="" id="{EAF21256-8288-479F-8078-A4D3530E6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9857" y="1732607"/>
              <a:ext cx="92715" cy="92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Resultado de imagem para bluetooth png">
              <a:extLst>
                <a:ext uri="{FF2B5EF4-FFF2-40B4-BE49-F238E27FC236}">
                  <a16:creationId xmlns:a16="http://schemas.microsoft.com/office/drawing/2014/main" xmlns="" id="{22B7C316-453D-432A-985D-78BF786E3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844" y="3871250"/>
              <a:ext cx="549881" cy="549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xmlns="" id="{92C7F698-3EDC-41D6-A00D-4462F804DFCC}"/>
                </a:ext>
              </a:extLst>
            </p:cNvPr>
            <p:cNvSpPr txBox="1"/>
            <p:nvPr/>
          </p:nvSpPr>
          <p:spPr>
            <a:xfrm>
              <a:off x="4774495" y="3950398"/>
              <a:ext cx="1864995" cy="394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Ative o </a:t>
              </a:r>
              <a:r>
                <a:rPr lang="pt-BR" sz="1400" dirty="0" err="1"/>
                <a:t>bluetooth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39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19F47C9-D623-4F89-9990-B476B0FE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C057006-4236-40AE-836A-4BF661FA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O aplicativo será a interface pela qual o usuário irá efetuar as perguntas para o </a:t>
            </a:r>
            <a:r>
              <a:rPr lang="pt-BR" dirty="0" err="1"/>
              <a:t>fatequino</a:t>
            </a:r>
            <a:r>
              <a:rPr lang="pt-BR" dirty="0"/>
              <a:t>, nele será apresentado apenas oque o usuário digitar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9862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45AC71-FF5B-4D29-987F-23B0BC9F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irá funcionar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F819DAC-9C60-4422-B50B-F7C39B9A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Através da interface do app de celular será gerada uma requisição enviada via </a:t>
            </a:r>
            <a:r>
              <a:rPr lang="pt-BR" dirty="0" err="1"/>
              <a:t>bluetooth</a:t>
            </a:r>
            <a:r>
              <a:rPr lang="pt-BR" dirty="0"/>
              <a:t> para a aplicação </a:t>
            </a:r>
            <a:r>
              <a:rPr lang="pt-BR" dirty="0" err="1"/>
              <a:t>python</a:t>
            </a:r>
            <a:r>
              <a:rPr lang="pt-BR" dirty="0"/>
              <a:t> com o </a:t>
            </a:r>
            <a:r>
              <a:rPr lang="pt-BR" dirty="0" err="1"/>
              <a:t>chatterbot</a:t>
            </a:r>
            <a:r>
              <a:rPr lang="pt-BR" dirty="0"/>
              <a:t> instalado no </a:t>
            </a:r>
            <a:r>
              <a:rPr lang="pt-BR" dirty="0" err="1"/>
              <a:t>raspberry</a:t>
            </a:r>
            <a:r>
              <a:rPr lang="pt-BR" dirty="0"/>
              <a:t>, o qual irá formular a melhor resposta a ser apresentada no display!</a:t>
            </a:r>
          </a:p>
          <a:p>
            <a:pPr marL="0" indent="0">
              <a:buNone/>
            </a:pPr>
            <a:r>
              <a:rPr lang="pt-BR" dirty="0"/>
              <a:t>	As conversas serão armazenadas no banco de dados MySQL server </a:t>
            </a:r>
          </a:p>
        </p:txBody>
      </p:sp>
    </p:spTree>
    <p:extLst>
      <p:ext uri="{BB962C8B-B14F-4D97-AF65-F5344CB8AC3E}">
        <p14:creationId xmlns:p14="http://schemas.microsoft.com/office/powerpoint/2010/main" val="366581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A9CDED-9B43-4E78-B87D-6C75AF65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usando </a:t>
            </a:r>
            <a:r>
              <a:rPr lang="pt-BR" dirty="0" err="1"/>
              <a:t>Chatter</a:t>
            </a:r>
            <a:r>
              <a:rPr lang="pt-BR" dirty="0"/>
              <a:t> </a:t>
            </a:r>
            <a:r>
              <a:rPr lang="pt-BR" dirty="0" err="1"/>
              <a:t>Bot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656FF66-7EFF-4F48-B4FF-7FB2D936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A aplicação roda através da linguagem </a:t>
            </a:r>
            <a:r>
              <a:rPr lang="pt-BR" dirty="0" err="1"/>
              <a:t>python</a:t>
            </a:r>
            <a:r>
              <a:rPr lang="pt-BR" dirty="0"/>
              <a:t>, com a biblioteca </a:t>
            </a:r>
            <a:r>
              <a:rPr lang="pt-BR" dirty="0" err="1"/>
              <a:t>Chatter</a:t>
            </a:r>
            <a:r>
              <a:rPr lang="pt-BR" dirty="0"/>
              <a:t> Bot.</a:t>
            </a:r>
          </a:p>
          <a:p>
            <a:pPr marL="0" indent="0">
              <a:buNone/>
            </a:pPr>
            <a:r>
              <a:rPr lang="pt-BR" dirty="0"/>
              <a:t>	A biblioteca permite parametrizar algumas frases para a aprendizagem do robô.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BE5046D5-6DAD-4363-954F-50388989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99" y="2729133"/>
            <a:ext cx="6138201" cy="35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525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228</TotalTime>
  <Words>99</Words>
  <Application>Microsoft Office PowerPoint</Application>
  <PresentationFormat>Custom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Retrospectiva</vt:lpstr>
      <vt:lpstr>Interação  Fatequino</vt:lpstr>
      <vt:lpstr>Integrantes</vt:lpstr>
      <vt:lpstr>Proposta de interface</vt:lpstr>
      <vt:lpstr>O display</vt:lpstr>
      <vt:lpstr>Implementação do display</vt:lpstr>
      <vt:lpstr>Aplicativo mobile</vt:lpstr>
      <vt:lpstr>Implementação do aplicativo</vt:lpstr>
      <vt:lpstr>Como irá funcionar ?</vt:lpstr>
      <vt:lpstr>Aplicação usando Chatter Bot</vt:lpstr>
      <vt:lpstr>Banco de dados MySQL</vt:lpstr>
      <vt:lpstr>A conexão com o banco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pool</dc:creator>
  <cp:lastModifiedBy>mario marques</cp:lastModifiedBy>
  <cp:revision>14</cp:revision>
  <dcterms:created xsi:type="dcterms:W3CDTF">2019-04-23T19:04:37Z</dcterms:created>
  <dcterms:modified xsi:type="dcterms:W3CDTF">2019-04-26T12:10:16Z</dcterms:modified>
</cp:coreProperties>
</file>