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-112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4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92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43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58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21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03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776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51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26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948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20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C31F-CA45-4C0A-8BD3-BC79D1F8C590}" type="datetimeFigureOut">
              <a:rPr lang="es-MX" smtClean="0"/>
              <a:t>09/11/2015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CC4E-5814-423D-BE4C-2F5C62603DE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88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36542" y="4006240"/>
            <a:ext cx="9144000" cy="1691176"/>
          </a:xfrm>
          <a:noFill/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STAKEHOLDERS</a:t>
            </a:r>
            <a:br>
              <a:rPr lang="es-MX" dirty="0" smtClean="0">
                <a:solidFill>
                  <a:schemeClr val="bg1"/>
                </a:solidFill>
              </a:rPr>
            </a:br>
            <a:r>
              <a:rPr lang="es-MX" dirty="0" smtClean="0">
                <a:solidFill>
                  <a:schemeClr val="bg1"/>
                </a:solidFill>
              </a:rPr>
              <a:t>APPLE COMPUTERS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67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4349" y="447114"/>
            <a:ext cx="3568505" cy="903385"/>
          </a:xfrm>
          <a:noFill/>
        </p:spPr>
        <p:txBody>
          <a:bodyPr>
            <a:normAutofit fontScale="90000"/>
          </a:bodyPr>
          <a:lstStyle/>
          <a:p>
            <a:r>
              <a:rPr lang="es-MX" sz="5300" dirty="0" smtClean="0">
                <a:solidFill>
                  <a:schemeClr val="bg1"/>
                </a:solidFill>
              </a:rPr>
              <a:t>INTERNOS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64349" y="1350499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dirty="0" smtClean="0">
                <a:solidFill>
                  <a:schemeClr val="bg1"/>
                </a:solidFill>
              </a:rPr>
              <a:t>EMPLEADOS</a:t>
            </a:r>
            <a:endParaRPr lang="es-MX" sz="40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9549" y="2630902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DESARROLLADORES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59549" y="3704737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ARQUITECTOS SOFTWARE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59549" y="4679631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ANALISTAS DE PROYECTOS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11135" y="4213051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INGENIEROS HARDWARE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511135" y="5195443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DISEÑADORES GRAFICOS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9549" y="323065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DISEÑADORES WEB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8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bg1"/>
                </a:solidFill>
              </a:rPr>
              <a:t>EXTERNOS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PROVEEDORES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652825" y="241729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INTEL [PROCESADORES]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652825" y="3097945"/>
            <a:ext cx="4178103" cy="103561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SONY, SAMSUNG, LG 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[EQUIPOS]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652824" y="4232739"/>
            <a:ext cx="4178104" cy="51373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NVIDIA [TARJETAS GRAFICAS]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652824" y="4963569"/>
            <a:ext cx="4178104" cy="920752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SANDISK, TOSHIBA, HITACHI</a:t>
            </a:r>
          </a:p>
          <a:p>
            <a:r>
              <a:rPr lang="es-MX" sz="2800" dirty="0" smtClean="0">
                <a:solidFill>
                  <a:schemeClr val="bg1"/>
                </a:solidFill>
              </a:rPr>
              <a:t>[DISCOS DUROS]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55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bg1"/>
                </a:solidFill>
              </a:rPr>
              <a:t>EXTERNOS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SOCIEDAD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498080" y="241729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USUARIOS PUEBLO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498080" y="3097944"/>
            <a:ext cx="4178103" cy="193828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chemeClr val="bg1"/>
                </a:solidFill>
              </a:rPr>
              <a:t>QUIEN ESTÉ EN CAPACIDAD DE ADQUIRIR UN PRODUCTO APPLE</a:t>
            </a:r>
            <a:endParaRPr lang="es-MX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bg1"/>
                </a:solidFill>
              </a:rPr>
              <a:t>EXTERNOS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GOBIERNO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540284" y="241729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CONGRESO USA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40284" y="3685738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OFICINA PATENTES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540284" y="2909204"/>
            <a:ext cx="4178104" cy="67805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LEYES, DECRETOS, REGULACIONES, IMPUESTOS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7741920" y="4124177"/>
            <a:ext cx="3976468" cy="67805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REGISTRAR NUEVAS PATENTES O VERIFICAR EXISTENTES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5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/>
          </a:bodyPr>
          <a:lstStyle/>
          <a:p>
            <a:r>
              <a:rPr lang="es-MX" sz="4800" dirty="0" smtClean="0">
                <a:solidFill>
                  <a:schemeClr val="bg1"/>
                </a:solidFill>
              </a:rPr>
              <a:t>EXTERNOS</a:t>
            </a:r>
            <a:endParaRPr lang="es-MX" sz="4800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ACREEDORES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540284" y="241729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BANCOS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40284" y="303862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ASEGURADORAS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5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 fontScale="90000"/>
          </a:bodyPr>
          <a:lstStyle/>
          <a:p>
            <a:r>
              <a:rPr lang="es-MX" sz="5300" dirty="0" smtClean="0">
                <a:solidFill>
                  <a:schemeClr val="bg1"/>
                </a:solidFill>
              </a:rPr>
              <a:t>EXTERNOS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CLIENTES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540284" y="2614250"/>
            <a:ext cx="4178104" cy="9711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EMPRESAS DE </a:t>
            </a:r>
          </a:p>
          <a:p>
            <a:r>
              <a:rPr lang="es-MX" sz="3600" dirty="0" smtClean="0">
                <a:solidFill>
                  <a:schemeClr val="bg1"/>
                </a:solidFill>
              </a:rPr>
              <a:t>TELEFONÍA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40284" y="3740134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AGENCIAS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1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854461" y="404911"/>
            <a:ext cx="3568505" cy="903385"/>
          </a:xfrm>
          <a:noFill/>
        </p:spPr>
        <p:txBody>
          <a:bodyPr>
            <a:normAutofit fontScale="90000"/>
          </a:bodyPr>
          <a:lstStyle/>
          <a:p>
            <a:r>
              <a:rPr lang="es-MX" sz="5300" dirty="0" smtClean="0">
                <a:solidFill>
                  <a:schemeClr val="bg1"/>
                </a:solidFill>
              </a:rPr>
              <a:t>EXTERNOS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854461" y="1308296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>
                <a:solidFill>
                  <a:schemeClr val="bg1"/>
                </a:solidFill>
              </a:rPr>
              <a:t>COMPETENCIA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540284" y="2614250"/>
            <a:ext cx="4178104" cy="97113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GOOGLE - ANDROID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7540284" y="3740134"/>
            <a:ext cx="4178104" cy="9866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MICROSOFT </a:t>
            </a:r>
          </a:p>
          <a:p>
            <a:r>
              <a:rPr lang="es-MX" sz="3600" dirty="0" smtClean="0">
                <a:solidFill>
                  <a:schemeClr val="bg1"/>
                </a:solidFill>
              </a:rPr>
              <a:t>WINDOWS MOBILE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4349" y="447114"/>
            <a:ext cx="3568505" cy="903385"/>
          </a:xfrm>
          <a:noFill/>
        </p:spPr>
        <p:txBody>
          <a:bodyPr>
            <a:normAutofit fontScale="90000"/>
          </a:bodyPr>
          <a:lstStyle/>
          <a:p>
            <a:r>
              <a:rPr lang="es-MX" sz="5300" dirty="0" smtClean="0">
                <a:solidFill>
                  <a:schemeClr val="bg1"/>
                </a:solidFill>
              </a:rPr>
              <a:t>INTERNOS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64349" y="1350499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 smtClean="0">
                <a:solidFill>
                  <a:schemeClr val="bg1"/>
                </a:solidFill>
              </a:rPr>
              <a:t>PROPIETARIOS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9549" y="2630902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TIMOTHY COOK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9549" y="3238157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ARTHUR LEVINSON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515820" y="3837914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CRAIG FEDERIGHI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31414" y="4452667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ANGELA AHRENDTS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31414" y="5068834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ACCIONISTAS MINORITARIOS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6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64349" y="447114"/>
            <a:ext cx="3568505" cy="903385"/>
          </a:xfrm>
          <a:noFill/>
        </p:spPr>
        <p:txBody>
          <a:bodyPr>
            <a:normAutofit fontScale="90000"/>
          </a:bodyPr>
          <a:lstStyle/>
          <a:p>
            <a:r>
              <a:rPr lang="es-MX" sz="5300" dirty="0" smtClean="0">
                <a:solidFill>
                  <a:schemeClr val="bg1"/>
                </a:solidFill>
              </a:rPr>
              <a:t>INTERNOS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64349" y="1350499"/>
            <a:ext cx="3568505" cy="68064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400" dirty="0" smtClean="0">
                <a:solidFill>
                  <a:schemeClr val="bg1"/>
                </a:solidFill>
              </a:rPr>
              <a:t>GERENTES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459549" y="2334772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TIMOTHY COOK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59549" y="336476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PETER OPPENHEIMER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459549" y="2766911"/>
            <a:ext cx="4178104" cy="4996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CEO – GERENTE GENERAL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9549" y="3804159"/>
            <a:ext cx="4178104" cy="4996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CFO – GERENTE FINANCIERO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59549" y="4411414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EDUARDO CUE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459549" y="4850804"/>
            <a:ext cx="4178104" cy="4996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VICEPRESIDENTE - LIDER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97067" y="545805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DANIEL RICCIO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97067" y="5897449"/>
            <a:ext cx="4178104" cy="4996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LIDER HARDWARE</a:t>
            </a:r>
            <a:endParaRPr lang="es-MX" sz="2800" dirty="0">
              <a:solidFill>
                <a:schemeClr val="bg1"/>
              </a:solidFill>
            </a:endParaRP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096052" y="5458059"/>
            <a:ext cx="4178104" cy="60725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dirty="0" smtClean="0">
                <a:solidFill>
                  <a:schemeClr val="bg1"/>
                </a:solidFill>
              </a:rPr>
              <a:t>JEFF WILLIAMS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7" name="Título 1"/>
          <p:cNvSpPr txBox="1">
            <a:spLocks/>
          </p:cNvSpPr>
          <p:nvPr/>
        </p:nvSpPr>
        <p:spPr>
          <a:xfrm>
            <a:off x="4096052" y="5897449"/>
            <a:ext cx="4178104" cy="49962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 smtClean="0">
                <a:solidFill>
                  <a:schemeClr val="bg1"/>
                </a:solidFill>
              </a:rPr>
              <a:t>GERENTE OPERACIONES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63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132</Words>
  <Application>Microsoft Office PowerPoint</Application>
  <PresentationFormat>Personalizado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STAKEHOLDERS APPLE COMPUTERS</vt:lpstr>
      <vt:lpstr>EXTERNOS</vt:lpstr>
      <vt:lpstr>EXTERNOS</vt:lpstr>
      <vt:lpstr>EXTERNOS</vt:lpstr>
      <vt:lpstr>EXTERNOS</vt:lpstr>
      <vt:lpstr>EXTERNOS</vt:lpstr>
      <vt:lpstr>EXTERNOS</vt:lpstr>
      <vt:lpstr>INTERNOS</vt:lpstr>
      <vt:lpstr>INTERNOS</vt:lpstr>
      <vt:lpstr>INTERNOS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STAKEHOLDERS APPLE COMPUTERS</dc:title>
  <dc:creator>MAURICIO</dc:creator>
  <cp:lastModifiedBy>Aprendiz</cp:lastModifiedBy>
  <cp:revision>9</cp:revision>
  <dcterms:created xsi:type="dcterms:W3CDTF">2015-10-13T16:29:39Z</dcterms:created>
  <dcterms:modified xsi:type="dcterms:W3CDTF">2015-11-09T23:28:49Z</dcterms:modified>
</cp:coreProperties>
</file>