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FFFFFF"/>
    <a:srgbClr val="156082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895B-AE51-9F93-093C-57FEB0FDD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EB355F-A04A-47E8-A777-2951B50B4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ACD-9F1B-2EFF-6CBA-3BC90390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89F8A-ED25-BF7A-742A-585D41EC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1D003-BEC2-0442-CBE9-29DB38F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113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03E5-A7D3-E432-1479-1654FDC0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A6A10C-4AEE-361D-340C-37AE49A3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41836-F7A9-F177-36AE-B3844C8F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A88B5-C64F-1390-02DB-E1E9BF7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B9E2D-4DF6-E0C4-6EA8-CFBFA0CA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1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D4552C-D727-999D-9AF0-B662D8DE9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D7C5A-3E6E-615B-1EF5-ED26284D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F4AD7-262A-46C6-41F7-D8E99CB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AC9A3-43B8-03D8-1FB0-5C69899D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1B869-E967-51AC-543F-CDA1F3B8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755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7308-B4CD-150E-82F7-588DE5A9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50DA0-BCE2-139C-D36F-CDB6FD7E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98D2B-0569-0A28-757D-92D776AA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29F26-569C-F2E3-F5E7-32701E42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35A7E-E32F-5CC5-A3AC-BC67C218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22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84D08-DA4A-D2D1-DB81-56743DB0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E7EC3-32FE-5830-0DFA-30C069ED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A5A606-73B3-3B73-0F86-4093622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F47A4-8BEB-BC78-6FC3-1523E287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884C2-52F5-3C70-4ACD-63A59CCD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7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9D039-21B5-714E-4084-542CE403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763C3-8680-921B-69D4-125B92F6D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64155-0F3D-56FE-62C7-EDF1F136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676A1D-2B0E-CA0F-5019-B18E445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A47279-CB7C-C46F-C6EF-3E43E75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1C1B4-150E-D7F4-5D62-B2E3469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12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CF3F-D3A4-9DAE-1EEF-592050DF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88A77-DF78-AF26-0F1C-DCB368E6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5683FE-7CFC-8143-7008-E9156EB2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2ABB4A-9033-2639-0DF5-24A73DDB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8CFD-BEBF-07A8-520E-53BA0B72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46DB7C-0109-CD8F-12BE-C43D05F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9D4FE3-A411-965A-EFFD-F055D25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1E0A1E-4151-0BAA-2A6F-B865001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40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EC108-1FAA-4594-6D76-84DE8CC5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BA1247-6918-37F3-BE87-8A52CCF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6DB7C1-451B-45FB-BA6F-B25285B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34DFF1-5FFC-58E2-7877-A8309BB6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440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34C6A-8536-6399-70B2-3ECB7946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7B6C56-C92D-0617-CFD8-AA1E7F41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3FBEC-880A-40FC-0799-9EEBB961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092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296C-6F5B-098D-D21E-393F85BC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5A5B5-2EEA-47CD-C142-E4133604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86795-B9F3-61CA-3882-23772F80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56B83B-FBB9-FF79-F234-7634F208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DE507-134E-9612-CA75-5E462045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E4523D-9D0F-1F13-B685-9425919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06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3AF5F-05FA-BF80-59A7-8756D0D2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E80FF4-16B8-6582-42A7-F1FB94846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F90D9-F964-9CE2-1635-7CA2AF07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8C961-F425-9163-307C-E530D62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8C709-492F-F29E-5560-DD8AAD7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E4551E-1880-C464-766F-8E2AA44C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290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9EBBE1-CE99-9D00-79F7-57E1F897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3E113-079E-332C-14AC-912529FA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5D630-0504-3ECD-4229-679F2BB8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BAA70-AE9E-495C-9DE0-7AA8C65AF7B9}" type="datetimeFigureOut">
              <a:rPr lang="es-419" smtClean="0"/>
              <a:t>9/6/2024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3813B-95C7-4B41-F972-B7215277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CA09F-AB06-D5BA-2162-97C33D602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87406-D0C3-4ADC-B4F1-55604CA647A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60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ombre sentado en un escritorio&#10;&#10;Descripción generada automáticamente con confianza baja">
            <a:extLst>
              <a:ext uri="{FF2B5EF4-FFF2-40B4-BE49-F238E27FC236}">
                <a16:creationId xmlns:a16="http://schemas.microsoft.com/office/drawing/2014/main" id="{4D7C5D3B-7AEB-4442-DA97-7EDBCE0B8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4" y="827532"/>
            <a:ext cx="3468954" cy="52029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91C5F14-A72F-BDAB-AAF6-32FF7AE9B9FF}"/>
              </a:ext>
            </a:extLst>
          </p:cNvPr>
          <p:cNvSpPr/>
          <p:nvPr/>
        </p:nvSpPr>
        <p:spPr>
          <a:xfrm>
            <a:off x="1042632" y="1303709"/>
            <a:ext cx="2490433" cy="723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¿DESPEDIDO?</a:t>
            </a:r>
            <a:endParaRPr lang="es-419" b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32A9312-F645-4196-8469-CAABE35FA874}"/>
              </a:ext>
            </a:extLst>
          </p:cNvPr>
          <p:cNvGrpSpPr/>
          <p:nvPr/>
        </p:nvGrpSpPr>
        <p:grpSpPr>
          <a:xfrm>
            <a:off x="3175037" y="2234152"/>
            <a:ext cx="1427662" cy="1717339"/>
            <a:chOff x="6165129" y="2819432"/>
            <a:chExt cx="1525088" cy="196596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331C60F-6395-18A6-8442-8FB9F6987B24}"/>
                </a:ext>
              </a:extLst>
            </p:cNvPr>
            <p:cNvSpPr/>
            <p:nvPr/>
          </p:nvSpPr>
          <p:spPr>
            <a:xfrm>
              <a:off x="6165129" y="2819432"/>
              <a:ext cx="1525088" cy="196596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88AE617-2391-3EFA-7DAF-9386A698F80C}"/>
                </a:ext>
              </a:extLst>
            </p:cNvPr>
            <p:cNvSpPr txBox="1"/>
            <p:nvPr/>
          </p:nvSpPr>
          <p:spPr>
            <a:xfrm>
              <a:off x="6243022" y="2904308"/>
              <a:ext cx="14471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 Chile rige el principio de estabilidad en el empleo y por regla general el empleador </a:t>
              </a:r>
              <a:r>
                <a:rPr lang="es-419" sz="1000" b="1" i="0" dirty="0">
                  <a:solidFill>
                    <a:srgbClr val="DD380F"/>
                  </a:solidFill>
                  <a:effectLst/>
                  <a:latin typeface="Arial" panose="020B0604020202020204" pitchFamily="34" charset="0"/>
                </a:rPr>
                <a:t>NO puede</a:t>
              </a:r>
              <a:r>
                <a:rPr lang="es-419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despedir a un trabajador sin la verificación de una </a:t>
              </a:r>
              <a:r>
                <a:rPr lang="es-419" sz="1000" b="0" i="0" u="sng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causal legal.</a:t>
              </a:r>
              <a:endParaRPr lang="es-419" sz="1000" u="sng" dirty="0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C8E1F6-99A4-E1B0-E19E-B8D9DEC424CC}"/>
              </a:ext>
            </a:extLst>
          </p:cNvPr>
          <p:cNvSpPr/>
          <p:nvPr/>
        </p:nvSpPr>
        <p:spPr>
          <a:xfrm>
            <a:off x="1042632" y="3951492"/>
            <a:ext cx="3468953" cy="2078976"/>
          </a:xfrm>
          <a:prstGeom prst="rect">
            <a:avLst/>
          </a:prstGeom>
          <a:solidFill>
            <a:srgbClr val="156082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749FA0F-065D-DA00-4B88-A5C98EC7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16" y="4025633"/>
            <a:ext cx="1385701" cy="43116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DD7A5A6-2AC1-48FC-EE0E-8F446C462CE4}"/>
              </a:ext>
            </a:extLst>
          </p:cNvPr>
          <p:cNvSpPr/>
          <p:nvPr/>
        </p:nvSpPr>
        <p:spPr>
          <a:xfrm>
            <a:off x="1042634" y="827532"/>
            <a:ext cx="3468953" cy="52029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652483-4EB7-DB61-040C-C178B71F1602}"/>
              </a:ext>
            </a:extLst>
          </p:cNvPr>
          <p:cNvSpPr txBox="1"/>
          <p:nvPr/>
        </p:nvSpPr>
        <p:spPr>
          <a:xfrm>
            <a:off x="1085900" y="4179799"/>
            <a:ext cx="1784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!Verifica judicialmente si tu empleador te ha despedido legalmente¡</a:t>
            </a:r>
            <a:endParaRPr lang="es-419" sz="1000" u="sng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7691F7-7F2D-52EB-DB9E-1E0148516639}"/>
              </a:ext>
            </a:extLst>
          </p:cNvPr>
          <p:cNvSpPr/>
          <p:nvPr/>
        </p:nvSpPr>
        <p:spPr>
          <a:xfrm>
            <a:off x="1420498" y="4810985"/>
            <a:ext cx="2713220" cy="2283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75A510C-9F9D-6C8B-0750-ABF912BF1853}"/>
              </a:ext>
            </a:extLst>
          </p:cNvPr>
          <p:cNvSpPr/>
          <p:nvPr/>
        </p:nvSpPr>
        <p:spPr>
          <a:xfrm>
            <a:off x="1420498" y="5178175"/>
            <a:ext cx="2713220" cy="2283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93AF489-6F72-1557-3316-E7D472B382A1}"/>
              </a:ext>
            </a:extLst>
          </p:cNvPr>
          <p:cNvSpPr/>
          <p:nvPr/>
        </p:nvSpPr>
        <p:spPr>
          <a:xfrm>
            <a:off x="1420498" y="5564114"/>
            <a:ext cx="2713220" cy="22830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89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ombre parado enfrente de una ventana&#10;&#10;Descripción generada automáticamente">
            <a:extLst>
              <a:ext uri="{FF2B5EF4-FFF2-40B4-BE49-F238E27FC236}">
                <a16:creationId xmlns:a16="http://schemas.microsoft.com/office/drawing/2014/main" id="{FAEF78F9-3560-C051-F139-A1B893F2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58" y="587828"/>
            <a:ext cx="8107883" cy="54428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F4AB972-B499-0265-79D4-0AD4D1FEEB37}"/>
              </a:ext>
            </a:extLst>
          </p:cNvPr>
          <p:cNvSpPr/>
          <p:nvPr/>
        </p:nvSpPr>
        <p:spPr>
          <a:xfrm>
            <a:off x="2119060" y="1284000"/>
            <a:ext cx="3879771" cy="723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¿DESPEDIDO?</a:t>
            </a:r>
            <a:endParaRPr lang="es-419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C5AD87C-16E4-6E3D-F149-7A1E9E5AF433}"/>
              </a:ext>
            </a:extLst>
          </p:cNvPr>
          <p:cNvGrpSpPr/>
          <p:nvPr/>
        </p:nvGrpSpPr>
        <p:grpSpPr>
          <a:xfrm>
            <a:off x="7358741" y="2200007"/>
            <a:ext cx="2791198" cy="1755738"/>
            <a:chOff x="7358743" y="1216624"/>
            <a:chExt cx="2791198" cy="175573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31AD412-7EE5-BE5E-6E04-D0FB006007BA}"/>
                </a:ext>
              </a:extLst>
            </p:cNvPr>
            <p:cNvSpPr/>
            <p:nvPr/>
          </p:nvSpPr>
          <p:spPr>
            <a:xfrm>
              <a:off x="7358743" y="1216624"/>
              <a:ext cx="2791198" cy="175573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D8DA091-7B0A-1C3B-83AB-BC9E1609268C}"/>
                </a:ext>
              </a:extLst>
            </p:cNvPr>
            <p:cNvSpPr txBox="1"/>
            <p:nvPr/>
          </p:nvSpPr>
          <p:spPr>
            <a:xfrm>
              <a:off x="7501302" y="1264202"/>
              <a:ext cx="2648637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5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 Chile rige el principio de estabilidad en el empleo y por regla general el empleador </a:t>
              </a:r>
              <a:r>
                <a:rPr lang="es-419" sz="1500" b="1" i="0" dirty="0">
                  <a:solidFill>
                    <a:srgbClr val="DD380F"/>
                  </a:solidFill>
                  <a:effectLst/>
                  <a:latin typeface="Arial" panose="020B0604020202020204" pitchFamily="34" charset="0"/>
                </a:rPr>
                <a:t>NO puede</a:t>
              </a:r>
              <a:r>
                <a:rPr lang="es-419" sz="15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despedir a un trabajador sin la verificación de una </a:t>
              </a:r>
              <a:r>
                <a:rPr lang="es-419" sz="1500" b="0" i="0" u="sng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causal legal.</a:t>
              </a:r>
              <a:endParaRPr lang="es-419" sz="1500" u="sng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F564B13-6DFB-7D8D-64F3-BF1472A3569F}"/>
              </a:ext>
            </a:extLst>
          </p:cNvPr>
          <p:cNvGrpSpPr/>
          <p:nvPr/>
        </p:nvGrpSpPr>
        <p:grpSpPr>
          <a:xfrm>
            <a:off x="6680986" y="3951709"/>
            <a:ext cx="3468953" cy="2078976"/>
            <a:chOff x="1042632" y="3951492"/>
            <a:chExt cx="3468953" cy="207897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B3D79C2-8750-02B1-D454-F70145B02A41}"/>
                </a:ext>
              </a:extLst>
            </p:cNvPr>
            <p:cNvSpPr/>
            <p:nvPr/>
          </p:nvSpPr>
          <p:spPr>
            <a:xfrm>
              <a:off x="1042632" y="3951492"/>
              <a:ext cx="3468953" cy="2078976"/>
            </a:xfrm>
            <a:prstGeom prst="rect">
              <a:avLst/>
            </a:prstGeom>
            <a:solidFill>
              <a:srgbClr val="156082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2" name="Imagen 1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AF08A8B-6414-A193-9FF4-6F6BB2724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516" y="4025633"/>
              <a:ext cx="1385701" cy="431165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8CDE769-4C89-08EA-E5B1-1279B4F2A513}"/>
                </a:ext>
              </a:extLst>
            </p:cNvPr>
            <p:cNvSpPr txBox="1"/>
            <p:nvPr/>
          </p:nvSpPr>
          <p:spPr>
            <a:xfrm>
              <a:off x="1085900" y="4179799"/>
              <a:ext cx="17843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0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!Verifica judicialmente si tu empleador te ha despedido legalmente¡</a:t>
              </a:r>
              <a:endParaRPr lang="es-419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31E4B61-E437-8B4C-AD26-47E055DD9B7F}"/>
                </a:ext>
              </a:extLst>
            </p:cNvPr>
            <p:cNvSpPr/>
            <p:nvPr/>
          </p:nvSpPr>
          <p:spPr>
            <a:xfrm>
              <a:off x="1420498" y="4810985"/>
              <a:ext cx="2713220" cy="22830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3F62749-C2E0-FCB0-F59B-76359CDC6020}"/>
                </a:ext>
              </a:extLst>
            </p:cNvPr>
            <p:cNvSpPr/>
            <p:nvPr/>
          </p:nvSpPr>
          <p:spPr>
            <a:xfrm>
              <a:off x="1420498" y="5178175"/>
              <a:ext cx="2713220" cy="22830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940E8BC-BDC3-1BD6-454B-B049EAC98411}"/>
                </a:ext>
              </a:extLst>
            </p:cNvPr>
            <p:cNvSpPr/>
            <p:nvPr/>
          </p:nvSpPr>
          <p:spPr>
            <a:xfrm>
              <a:off x="1420498" y="5564114"/>
              <a:ext cx="2713220" cy="22830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6DAC630-9BFC-55D1-578E-014189645003}"/>
              </a:ext>
            </a:extLst>
          </p:cNvPr>
          <p:cNvSpPr/>
          <p:nvPr/>
        </p:nvSpPr>
        <p:spPr>
          <a:xfrm>
            <a:off x="2042054" y="827315"/>
            <a:ext cx="8107883" cy="5203153"/>
          </a:xfrm>
          <a:prstGeom prst="rect">
            <a:avLst/>
          </a:prstGeom>
          <a:noFill/>
          <a:ln w="7620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7959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88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Augusto Cárcamo Petridis</dc:creator>
  <cp:lastModifiedBy>Felipe Augusto Cárcamo Petridis</cp:lastModifiedBy>
  <cp:revision>1</cp:revision>
  <dcterms:created xsi:type="dcterms:W3CDTF">2024-06-09T18:41:32Z</dcterms:created>
  <dcterms:modified xsi:type="dcterms:W3CDTF">2024-06-09T22:55:07Z</dcterms:modified>
</cp:coreProperties>
</file>