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9090F-E91A-EA96-08CD-7B4709001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D56E3-E6DB-47CE-767F-BD0A4692C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C2393-0E07-6E7A-7B27-9C13F956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757E4-45D3-9B16-7E07-0F7CA38E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CE1FC-D85F-CBD4-4C8C-1994583C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867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6055C-C0E8-E24D-8B53-FE9E2227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29EAC8-EA02-870E-497C-D1E078A44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9917C-E2B9-6BC7-6A70-5700A56F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6E559-4F28-FED3-476F-BB450780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4C147-CD6B-5261-7CDE-7909CD3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20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9F5BF8-DE10-B404-F387-25B81F6B8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3CC100-C818-E02A-55DE-2B4B88C65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E4B21-19F6-2B01-CF0F-F9B22790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916BB-A5B0-3827-5643-8EED1594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B0FC0-89D9-A854-99CA-4A68A33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395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BDCE3-11B2-F4F6-14AF-EF23E8F9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26A78-FA1F-D49D-4249-29BBB4FF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64FDC-A2D5-E650-D7F4-3F4E9A8F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8D6CD7-7869-0728-506A-CF2BE7BE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F282E4-CC5F-4787-93C1-375357DE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683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DBB4D-50A8-8BA5-03AC-E7005C4A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2B222-EC98-23ED-CDC7-255C96ED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B97B9-FB69-21E2-6F19-B585CE0F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9E835-3805-C731-727D-057FEE1E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28A70-3F1A-CDAD-3A96-9210307B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423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1B525-FE01-36FB-9EFA-5A376ED4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D25E7-3242-9D00-A96F-D3863FB47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B6C7FA-EA09-1EB2-2E4A-C20D768A7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DE47A4-FD02-5FEE-83CE-378DE1C9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1CFCEF-979D-16A5-6EFA-5C82E39C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4F2D9-9FAD-B269-1AB0-8C9094E0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181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8B074-C3B6-EBCF-69E1-0EF0B5C1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C65024-54BB-861A-2F1A-26019B15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8231C4-765C-B3DA-52C9-C26D3EBA1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78757B-0233-0E95-0539-C7FC388C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538F30-4167-37AC-5A8F-161ACB00E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C9404C-A916-25D1-51FA-7C6FB32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9E42E8-8B65-4F5B-EA12-9FAA7849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1D6A5-B9B6-8CC7-CA30-A21B6161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57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79CB7-31A0-6FF3-626D-02DA00AC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7E19F5-7D13-CD7A-5516-27B120E5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CEF5E8-251A-091F-FD31-D5D32969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2236C-7DA8-EBED-AC17-F1ADC82B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52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05E26C-016C-70BA-9341-53377B0D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1603F-B754-F4CB-93AF-3D6DD3A9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6DC21D-1922-1392-AE42-E9BA3AFD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216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CB643-1569-0E1E-7EA3-3E22FD36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F0B9F-57C8-DC46-8FEA-C09C52E0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1D7582-6108-21A8-4985-FA1E92ED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23D0EF-8B32-040F-992E-FA9780F2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D0FF0-7F73-A81D-B371-5C27E2C5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B3F20-D090-1288-B3CA-965CDA3A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280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B46C6-5442-F7BB-36EF-8FCAB1B2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90430-036B-FF90-F944-5156E0EE6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4017DA-CB19-7AB5-F876-2A22387F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5E3766-2DB4-2AD1-4905-4A17E04E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371A05-B277-45C8-159A-93AB51FE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B3C00-3A85-1A32-64E9-6124BDA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111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76A6F5-9518-A052-858C-B71D5509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EC0211-925A-4552-9519-B819E13D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F492C-4469-3D1C-2EBB-BC5FAD5D6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02B7A-CD7A-4833-8C56-BB6232301387}" type="datetimeFigureOut">
              <a:rPr lang="es-419" smtClean="0"/>
              <a:t>14/2/2024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9806B-FE0D-4D52-EF41-6FBA11A94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88958E-0531-7672-31FD-515724336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30363-D360-40CD-AF61-8C620318654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3010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>
            <a:extLst>
              <a:ext uri="{FF2B5EF4-FFF2-40B4-BE49-F238E27FC236}">
                <a16:creationId xmlns:a16="http://schemas.microsoft.com/office/drawing/2014/main" id="{502566DA-DBED-D4C5-0E39-F51B5AE467B4}"/>
              </a:ext>
            </a:extLst>
          </p:cNvPr>
          <p:cNvGrpSpPr/>
          <p:nvPr/>
        </p:nvGrpSpPr>
        <p:grpSpPr>
          <a:xfrm>
            <a:off x="1150751" y="381026"/>
            <a:ext cx="2187933" cy="2147439"/>
            <a:chOff x="5919842" y="827737"/>
            <a:chExt cx="2187933" cy="2147439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B1423413-9FA0-32D3-1AE0-F0C46EC350C4}"/>
                </a:ext>
              </a:extLst>
            </p:cNvPr>
            <p:cNvGrpSpPr/>
            <p:nvPr/>
          </p:nvGrpSpPr>
          <p:grpSpPr>
            <a:xfrm>
              <a:off x="5919842" y="1099660"/>
              <a:ext cx="865333" cy="691243"/>
              <a:chOff x="5966058" y="1162661"/>
              <a:chExt cx="865333" cy="691243"/>
            </a:xfrm>
          </p:grpSpPr>
          <p:sp>
            <p:nvSpPr>
              <p:cNvPr id="17" name="Triángulo rectángulo 16">
                <a:extLst>
                  <a:ext uri="{FF2B5EF4-FFF2-40B4-BE49-F238E27FC236}">
                    <a16:creationId xmlns:a16="http://schemas.microsoft.com/office/drawing/2014/main" id="{AB2CBB71-15BB-D2DE-18A3-EB32A9857DAB}"/>
                  </a:ext>
                </a:extLst>
              </p:cNvPr>
              <p:cNvSpPr/>
              <p:nvPr/>
            </p:nvSpPr>
            <p:spPr>
              <a:xfrm rot="14481736">
                <a:off x="6082795" y="1218304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8" name="Triángulo isósceles 17">
                <a:extLst>
                  <a:ext uri="{FF2B5EF4-FFF2-40B4-BE49-F238E27FC236}">
                    <a16:creationId xmlns:a16="http://schemas.microsoft.com/office/drawing/2014/main" id="{58A9FDB3-F08E-F4D9-480A-1A0DB7D6D336}"/>
                  </a:ext>
                </a:extLst>
              </p:cNvPr>
              <p:cNvSpPr/>
              <p:nvPr/>
            </p:nvSpPr>
            <p:spPr>
              <a:xfrm>
                <a:off x="609600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4B050C2B-4DDE-4E71-7FC4-C7F83DA6BB91}"/>
                </a:ext>
              </a:extLst>
            </p:cNvPr>
            <p:cNvGrpSpPr/>
            <p:nvPr/>
          </p:nvGrpSpPr>
          <p:grpSpPr>
            <a:xfrm>
              <a:off x="7227064" y="1099948"/>
              <a:ext cx="760505" cy="691243"/>
              <a:chOff x="7164940" y="1162661"/>
              <a:chExt cx="760505" cy="691243"/>
            </a:xfrm>
          </p:grpSpPr>
          <p:sp>
            <p:nvSpPr>
              <p:cNvPr id="29" name="Triángulo rectángulo 28">
                <a:extLst>
                  <a:ext uri="{FF2B5EF4-FFF2-40B4-BE49-F238E27FC236}">
                    <a16:creationId xmlns:a16="http://schemas.microsoft.com/office/drawing/2014/main" id="{A9C8420F-992D-EE4F-2F09-FFA85560E8C3}"/>
                  </a:ext>
                </a:extLst>
              </p:cNvPr>
              <p:cNvSpPr/>
              <p:nvPr/>
            </p:nvSpPr>
            <p:spPr>
              <a:xfrm>
                <a:off x="7532635" y="1195140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0" name="Triángulo isósceles 29">
                <a:extLst>
                  <a:ext uri="{FF2B5EF4-FFF2-40B4-BE49-F238E27FC236}">
                    <a16:creationId xmlns:a16="http://schemas.microsoft.com/office/drawing/2014/main" id="{B708ACB6-9DCF-B2C6-0FD5-035369ACC86F}"/>
                  </a:ext>
                </a:extLst>
              </p:cNvPr>
              <p:cNvSpPr/>
              <p:nvPr/>
            </p:nvSpPr>
            <p:spPr>
              <a:xfrm>
                <a:off x="716494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2BCC2314-B796-B610-0A05-AF7A85B5C649}"/>
                </a:ext>
              </a:extLst>
            </p:cNvPr>
            <p:cNvGrpSpPr/>
            <p:nvPr/>
          </p:nvGrpSpPr>
          <p:grpSpPr>
            <a:xfrm>
              <a:off x="6627377" y="827737"/>
              <a:ext cx="735391" cy="892817"/>
              <a:chOff x="6627377" y="827737"/>
              <a:chExt cx="735391" cy="892817"/>
            </a:xfrm>
          </p:grpSpPr>
          <p:sp>
            <p:nvSpPr>
              <p:cNvPr id="32" name="Triángulo rectángulo 31">
                <a:extLst>
                  <a:ext uri="{FF2B5EF4-FFF2-40B4-BE49-F238E27FC236}">
                    <a16:creationId xmlns:a16="http://schemas.microsoft.com/office/drawing/2014/main" id="{AEB7983A-C11A-86C9-0192-CFCCAB2DBBA6}"/>
                  </a:ext>
                </a:extLst>
              </p:cNvPr>
              <p:cNvSpPr/>
              <p:nvPr/>
            </p:nvSpPr>
            <p:spPr>
              <a:xfrm rot="18036105">
                <a:off x="6809160" y="711000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3" name="Triángulo isósceles 32">
                <a:extLst>
                  <a:ext uri="{FF2B5EF4-FFF2-40B4-BE49-F238E27FC236}">
                    <a16:creationId xmlns:a16="http://schemas.microsoft.com/office/drawing/2014/main" id="{9E89B4B0-D8B2-583E-C06E-12707F3AB4F3}"/>
                  </a:ext>
                </a:extLst>
              </p:cNvPr>
              <p:cNvSpPr/>
              <p:nvPr/>
            </p:nvSpPr>
            <p:spPr>
              <a:xfrm rot="10800000">
                <a:off x="6627377" y="102931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B77E5828-7FDB-B065-FD73-9CD3054F97A2}"/>
                </a:ext>
              </a:extLst>
            </p:cNvPr>
            <p:cNvGrpSpPr/>
            <p:nvPr/>
          </p:nvGrpSpPr>
          <p:grpSpPr>
            <a:xfrm>
              <a:off x="7242442" y="2003807"/>
              <a:ext cx="865333" cy="691243"/>
              <a:chOff x="7164940" y="2054184"/>
              <a:chExt cx="865333" cy="691243"/>
            </a:xfrm>
          </p:grpSpPr>
          <p:sp>
            <p:nvSpPr>
              <p:cNvPr id="35" name="Triángulo rectángulo 34">
                <a:extLst>
                  <a:ext uri="{FF2B5EF4-FFF2-40B4-BE49-F238E27FC236}">
                    <a16:creationId xmlns:a16="http://schemas.microsoft.com/office/drawing/2014/main" id="{00528CB7-421C-D357-1D87-24B28C3E8BB3}"/>
                  </a:ext>
                </a:extLst>
              </p:cNvPr>
              <p:cNvSpPr/>
              <p:nvPr/>
            </p:nvSpPr>
            <p:spPr>
              <a:xfrm rot="3681736">
                <a:off x="7520726" y="2063500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6" name="Triángulo isósceles 35">
                <a:extLst>
                  <a:ext uri="{FF2B5EF4-FFF2-40B4-BE49-F238E27FC236}">
                    <a16:creationId xmlns:a16="http://schemas.microsoft.com/office/drawing/2014/main" id="{A1A2AEB1-E2A1-148A-77D5-0C9F8C1F213B}"/>
                  </a:ext>
                </a:extLst>
              </p:cNvPr>
              <p:cNvSpPr/>
              <p:nvPr/>
            </p:nvSpPr>
            <p:spPr>
              <a:xfrm rot="10800000">
                <a:off x="716494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5C64CE69-03EF-990D-001C-BCC30B8A4344}"/>
                </a:ext>
              </a:extLst>
            </p:cNvPr>
            <p:cNvGrpSpPr/>
            <p:nvPr/>
          </p:nvGrpSpPr>
          <p:grpSpPr>
            <a:xfrm>
              <a:off x="6019485" y="2016027"/>
              <a:ext cx="761908" cy="691243"/>
              <a:chOff x="6069483" y="2054184"/>
              <a:chExt cx="761908" cy="691243"/>
            </a:xfrm>
          </p:grpSpPr>
          <p:sp>
            <p:nvSpPr>
              <p:cNvPr id="38" name="Triángulo rectángulo 37">
                <a:extLst>
                  <a:ext uri="{FF2B5EF4-FFF2-40B4-BE49-F238E27FC236}">
                    <a16:creationId xmlns:a16="http://schemas.microsoft.com/office/drawing/2014/main" id="{3E72814F-158D-EFEF-0865-F94E33203432}"/>
                  </a:ext>
                </a:extLst>
              </p:cNvPr>
              <p:cNvSpPr/>
              <p:nvPr/>
            </p:nvSpPr>
            <p:spPr>
              <a:xfrm rot="10800000">
                <a:off x="6069483" y="2072816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9" name="Triángulo isósceles 38">
                <a:extLst>
                  <a:ext uri="{FF2B5EF4-FFF2-40B4-BE49-F238E27FC236}">
                    <a16:creationId xmlns:a16="http://schemas.microsoft.com/office/drawing/2014/main" id="{FC92915D-A33F-E43E-0BEE-8A9A5BA48610}"/>
                  </a:ext>
                </a:extLst>
              </p:cNvPr>
              <p:cNvSpPr/>
              <p:nvPr/>
            </p:nvSpPr>
            <p:spPr>
              <a:xfrm rot="10800000">
                <a:off x="609600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0C35043-3B62-8487-AC7B-AE9B9EF8FA1A}"/>
                </a:ext>
              </a:extLst>
            </p:cNvPr>
            <p:cNvGrpSpPr/>
            <p:nvPr/>
          </p:nvGrpSpPr>
          <p:grpSpPr>
            <a:xfrm>
              <a:off x="6632400" y="2097337"/>
              <a:ext cx="735391" cy="877839"/>
              <a:chOff x="6633563" y="2187534"/>
              <a:chExt cx="735391" cy="877839"/>
            </a:xfrm>
          </p:grpSpPr>
          <p:sp>
            <p:nvSpPr>
              <p:cNvPr id="41" name="Triángulo rectángulo 40">
                <a:extLst>
                  <a:ext uri="{FF2B5EF4-FFF2-40B4-BE49-F238E27FC236}">
                    <a16:creationId xmlns:a16="http://schemas.microsoft.com/office/drawing/2014/main" id="{71E28062-3D53-2B15-086A-7B8AA5AF6BD9}"/>
                  </a:ext>
                </a:extLst>
              </p:cNvPr>
              <p:cNvSpPr/>
              <p:nvPr/>
            </p:nvSpPr>
            <p:spPr>
              <a:xfrm rot="7335039">
                <a:off x="6782768" y="2555826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42" name="Triángulo isósceles 41">
                <a:extLst>
                  <a:ext uri="{FF2B5EF4-FFF2-40B4-BE49-F238E27FC236}">
                    <a16:creationId xmlns:a16="http://schemas.microsoft.com/office/drawing/2014/main" id="{179185B4-F9E9-3F60-0FD9-19F58157B6C0}"/>
                  </a:ext>
                </a:extLst>
              </p:cNvPr>
              <p:cNvSpPr/>
              <p:nvPr/>
            </p:nvSpPr>
            <p:spPr>
              <a:xfrm>
                <a:off x="6633563" y="218753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3907BA7E-6AB7-FA04-01C3-E046FA5CB520}"/>
              </a:ext>
            </a:extLst>
          </p:cNvPr>
          <p:cNvGrpSpPr/>
          <p:nvPr/>
        </p:nvGrpSpPr>
        <p:grpSpPr>
          <a:xfrm>
            <a:off x="1644012" y="3550213"/>
            <a:ext cx="2195528" cy="2150538"/>
            <a:chOff x="5915465" y="828901"/>
            <a:chExt cx="2195528" cy="2150538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9977F7C9-DB52-B17D-BA82-1FB1104E77DD}"/>
                </a:ext>
              </a:extLst>
            </p:cNvPr>
            <p:cNvGrpSpPr/>
            <p:nvPr/>
          </p:nvGrpSpPr>
          <p:grpSpPr>
            <a:xfrm>
              <a:off x="5915465" y="1099660"/>
              <a:ext cx="869710" cy="691243"/>
              <a:chOff x="5961681" y="1162661"/>
              <a:chExt cx="869710" cy="691243"/>
            </a:xfrm>
          </p:grpSpPr>
          <p:sp>
            <p:nvSpPr>
              <p:cNvPr id="91" name="Triángulo rectángulo 90">
                <a:extLst>
                  <a:ext uri="{FF2B5EF4-FFF2-40B4-BE49-F238E27FC236}">
                    <a16:creationId xmlns:a16="http://schemas.microsoft.com/office/drawing/2014/main" id="{6B44F22D-2536-420B-B67C-67D3EBB8DA87}"/>
                  </a:ext>
                </a:extLst>
              </p:cNvPr>
              <p:cNvSpPr/>
              <p:nvPr/>
            </p:nvSpPr>
            <p:spPr>
              <a:xfrm rot="14481736">
                <a:off x="6087551" y="1210288"/>
                <a:ext cx="374543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92" name="Triángulo isósceles 91">
                <a:extLst>
                  <a:ext uri="{FF2B5EF4-FFF2-40B4-BE49-F238E27FC236}">
                    <a16:creationId xmlns:a16="http://schemas.microsoft.com/office/drawing/2014/main" id="{6987D300-9075-3FDF-6B14-36DEE826EB77}"/>
                  </a:ext>
                </a:extLst>
              </p:cNvPr>
              <p:cNvSpPr/>
              <p:nvPr/>
            </p:nvSpPr>
            <p:spPr>
              <a:xfrm>
                <a:off x="609600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FCF66E93-0511-DBBB-E287-A0E8DD70AF2A}"/>
                </a:ext>
              </a:extLst>
            </p:cNvPr>
            <p:cNvGrpSpPr/>
            <p:nvPr/>
          </p:nvGrpSpPr>
          <p:grpSpPr>
            <a:xfrm>
              <a:off x="7227064" y="1099948"/>
              <a:ext cx="735391" cy="691243"/>
              <a:chOff x="7164940" y="1162661"/>
              <a:chExt cx="735391" cy="691243"/>
            </a:xfrm>
          </p:grpSpPr>
          <p:sp>
            <p:nvSpPr>
              <p:cNvPr id="89" name="Triángulo rectángulo 88">
                <a:extLst>
                  <a:ext uri="{FF2B5EF4-FFF2-40B4-BE49-F238E27FC236}">
                    <a16:creationId xmlns:a16="http://schemas.microsoft.com/office/drawing/2014/main" id="{020D0222-B39C-C0BC-1713-6446EA2D8F82}"/>
                  </a:ext>
                </a:extLst>
              </p:cNvPr>
              <p:cNvSpPr/>
              <p:nvPr/>
            </p:nvSpPr>
            <p:spPr>
              <a:xfrm>
                <a:off x="7532635" y="1218016"/>
                <a:ext cx="367696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90" name="Triángulo isósceles 89">
                <a:extLst>
                  <a:ext uri="{FF2B5EF4-FFF2-40B4-BE49-F238E27FC236}">
                    <a16:creationId xmlns:a16="http://schemas.microsoft.com/office/drawing/2014/main" id="{28EE283B-5EDC-8009-87C7-FAF430FE9684}"/>
                  </a:ext>
                </a:extLst>
              </p:cNvPr>
              <p:cNvSpPr/>
              <p:nvPr/>
            </p:nvSpPr>
            <p:spPr>
              <a:xfrm>
                <a:off x="716494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9B65691-38D6-0872-BAE3-385861A3F475}"/>
                </a:ext>
              </a:extLst>
            </p:cNvPr>
            <p:cNvGrpSpPr/>
            <p:nvPr/>
          </p:nvGrpSpPr>
          <p:grpSpPr>
            <a:xfrm>
              <a:off x="6627377" y="828901"/>
              <a:ext cx="735391" cy="891653"/>
              <a:chOff x="6627377" y="828901"/>
              <a:chExt cx="735391" cy="891653"/>
            </a:xfrm>
          </p:grpSpPr>
          <p:sp>
            <p:nvSpPr>
              <p:cNvPr id="87" name="Triángulo rectángulo 86">
                <a:extLst>
                  <a:ext uri="{FF2B5EF4-FFF2-40B4-BE49-F238E27FC236}">
                    <a16:creationId xmlns:a16="http://schemas.microsoft.com/office/drawing/2014/main" id="{A76C0361-DC7A-D305-CCF8-D71A497EBA85}"/>
                  </a:ext>
                </a:extLst>
              </p:cNvPr>
              <p:cNvSpPr/>
              <p:nvPr/>
            </p:nvSpPr>
            <p:spPr>
              <a:xfrm rot="18036105">
                <a:off x="6821767" y="703810"/>
                <a:ext cx="376101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88" name="Triángulo isósceles 87">
                <a:extLst>
                  <a:ext uri="{FF2B5EF4-FFF2-40B4-BE49-F238E27FC236}">
                    <a16:creationId xmlns:a16="http://schemas.microsoft.com/office/drawing/2014/main" id="{4DE619C5-3AE5-9EF8-81F2-F1FA6337ADE8}"/>
                  </a:ext>
                </a:extLst>
              </p:cNvPr>
              <p:cNvSpPr/>
              <p:nvPr/>
            </p:nvSpPr>
            <p:spPr>
              <a:xfrm rot="10800000">
                <a:off x="6627377" y="102931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97A7B35-2DB4-5C8D-47B4-E7534E582D99}"/>
                </a:ext>
              </a:extLst>
            </p:cNvPr>
            <p:cNvGrpSpPr/>
            <p:nvPr/>
          </p:nvGrpSpPr>
          <p:grpSpPr>
            <a:xfrm>
              <a:off x="7242442" y="2003807"/>
              <a:ext cx="868551" cy="691243"/>
              <a:chOff x="7164940" y="2054184"/>
              <a:chExt cx="868551" cy="691243"/>
            </a:xfrm>
          </p:grpSpPr>
          <p:sp>
            <p:nvSpPr>
              <p:cNvPr id="85" name="Triángulo rectángulo 84">
                <a:extLst>
                  <a:ext uri="{FF2B5EF4-FFF2-40B4-BE49-F238E27FC236}">
                    <a16:creationId xmlns:a16="http://schemas.microsoft.com/office/drawing/2014/main" id="{8939FDCB-49AA-988A-8C96-1BD640B42C24}"/>
                  </a:ext>
                </a:extLst>
              </p:cNvPr>
              <p:cNvSpPr/>
              <p:nvPr/>
            </p:nvSpPr>
            <p:spPr>
              <a:xfrm rot="3681736">
                <a:off x="7530658" y="2069393"/>
                <a:ext cx="379382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86" name="Triángulo isósceles 85">
                <a:extLst>
                  <a:ext uri="{FF2B5EF4-FFF2-40B4-BE49-F238E27FC236}">
                    <a16:creationId xmlns:a16="http://schemas.microsoft.com/office/drawing/2014/main" id="{D0FBD3BD-6FDC-79F3-C285-EC81B9FA7FB0}"/>
                  </a:ext>
                </a:extLst>
              </p:cNvPr>
              <p:cNvSpPr/>
              <p:nvPr/>
            </p:nvSpPr>
            <p:spPr>
              <a:xfrm rot="10800000">
                <a:off x="716494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D0FC75B4-80DE-7C3A-B1DB-8CBFA09FA654}"/>
                </a:ext>
              </a:extLst>
            </p:cNvPr>
            <p:cNvGrpSpPr/>
            <p:nvPr/>
          </p:nvGrpSpPr>
          <p:grpSpPr>
            <a:xfrm>
              <a:off x="6019485" y="2003061"/>
              <a:ext cx="761908" cy="704209"/>
              <a:chOff x="6069483" y="2041218"/>
              <a:chExt cx="761908" cy="704209"/>
            </a:xfrm>
          </p:grpSpPr>
          <p:sp>
            <p:nvSpPr>
              <p:cNvPr id="83" name="Triángulo rectángulo 82">
                <a:extLst>
                  <a:ext uri="{FF2B5EF4-FFF2-40B4-BE49-F238E27FC236}">
                    <a16:creationId xmlns:a16="http://schemas.microsoft.com/office/drawing/2014/main" id="{9B2873DB-BB0B-5DCE-4C6F-2F9219E1DA6B}"/>
                  </a:ext>
                </a:extLst>
              </p:cNvPr>
              <p:cNvSpPr/>
              <p:nvPr/>
            </p:nvSpPr>
            <p:spPr>
              <a:xfrm rot="10800000">
                <a:off x="6069483" y="2041218"/>
                <a:ext cx="392810" cy="657882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84" name="Triángulo isósceles 83">
                <a:extLst>
                  <a:ext uri="{FF2B5EF4-FFF2-40B4-BE49-F238E27FC236}">
                    <a16:creationId xmlns:a16="http://schemas.microsoft.com/office/drawing/2014/main" id="{667901AB-C45E-6C45-C7CB-6CE3EAFEFA6A}"/>
                  </a:ext>
                </a:extLst>
              </p:cNvPr>
              <p:cNvSpPr/>
              <p:nvPr/>
            </p:nvSpPr>
            <p:spPr>
              <a:xfrm rot="10800000">
                <a:off x="609600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F4648494-3AEC-B698-6995-291A27F7ED2F}"/>
                </a:ext>
              </a:extLst>
            </p:cNvPr>
            <p:cNvGrpSpPr/>
            <p:nvPr/>
          </p:nvGrpSpPr>
          <p:grpSpPr>
            <a:xfrm>
              <a:off x="6632400" y="2097337"/>
              <a:ext cx="735391" cy="882102"/>
              <a:chOff x="6633563" y="2187534"/>
              <a:chExt cx="735391" cy="882102"/>
            </a:xfrm>
          </p:grpSpPr>
          <p:sp>
            <p:nvSpPr>
              <p:cNvPr id="81" name="Triángulo rectángulo 80">
                <a:extLst>
                  <a:ext uri="{FF2B5EF4-FFF2-40B4-BE49-F238E27FC236}">
                    <a16:creationId xmlns:a16="http://schemas.microsoft.com/office/drawing/2014/main" id="{C75E2692-5424-9A96-9370-09805A1ABE7C}"/>
                  </a:ext>
                </a:extLst>
              </p:cNvPr>
              <p:cNvSpPr/>
              <p:nvPr/>
            </p:nvSpPr>
            <p:spPr>
              <a:xfrm rot="7335039">
                <a:off x="6789524" y="2568078"/>
                <a:ext cx="392810" cy="610305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82" name="Triángulo isósceles 81">
                <a:extLst>
                  <a:ext uri="{FF2B5EF4-FFF2-40B4-BE49-F238E27FC236}">
                    <a16:creationId xmlns:a16="http://schemas.microsoft.com/office/drawing/2014/main" id="{222C15AC-5A2A-7647-8CCE-022B5DF94E79}"/>
                  </a:ext>
                </a:extLst>
              </p:cNvPr>
              <p:cNvSpPr/>
              <p:nvPr/>
            </p:nvSpPr>
            <p:spPr>
              <a:xfrm>
                <a:off x="6633563" y="218753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5EFE0988-5215-421E-84E4-E05B8DDCBFFD}"/>
              </a:ext>
            </a:extLst>
          </p:cNvPr>
          <p:cNvGrpSpPr/>
          <p:nvPr/>
        </p:nvGrpSpPr>
        <p:grpSpPr>
          <a:xfrm>
            <a:off x="5843904" y="3353807"/>
            <a:ext cx="2195528" cy="2150538"/>
            <a:chOff x="4661300" y="1351009"/>
            <a:chExt cx="2195528" cy="2150538"/>
          </a:xfrm>
        </p:grpSpPr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C4C4F5C7-8BD1-7DDA-3FB9-8A1BAD7C01AE}"/>
                </a:ext>
              </a:extLst>
            </p:cNvPr>
            <p:cNvGrpSpPr/>
            <p:nvPr/>
          </p:nvGrpSpPr>
          <p:grpSpPr>
            <a:xfrm>
              <a:off x="4661300" y="1621768"/>
              <a:ext cx="869710" cy="691243"/>
              <a:chOff x="5961681" y="1162661"/>
              <a:chExt cx="869710" cy="691243"/>
            </a:xfrm>
          </p:grpSpPr>
          <p:sp>
            <p:nvSpPr>
              <p:cNvPr id="110" name="Triángulo rectángulo 109">
                <a:extLst>
                  <a:ext uri="{FF2B5EF4-FFF2-40B4-BE49-F238E27FC236}">
                    <a16:creationId xmlns:a16="http://schemas.microsoft.com/office/drawing/2014/main" id="{18FC8F00-6A50-20EF-B894-A2ED39D08E1D}"/>
                  </a:ext>
                </a:extLst>
              </p:cNvPr>
              <p:cNvSpPr/>
              <p:nvPr/>
            </p:nvSpPr>
            <p:spPr>
              <a:xfrm rot="14481736">
                <a:off x="6087551" y="1210288"/>
                <a:ext cx="374543" cy="626284"/>
              </a:xfrm>
              <a:prstGeom prst="rt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111" name="Triángulo isósceles 110">
                <a:extLst>
                  <a:ext uri="{FF2B5EF4-FFF2-40B4-BE49-F238E27FC236}">
                    <a16:creationId xmlns:a16="http://schemas.microsoft.com/office/drawing/2014/main" id="{2D808BEE-0855-891C-AECE-7F10663C4F71}"/>
                  </a:ext>
                </a:extLst>
              </p:cNvPr>
              <p:cNvSpPr/>
              <p:nvPr/>
            </p:nvSpPr>
            <p:spPr>
              <a:xfrm>
                <a:off x="609600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BB84FE60-A6EF-7238-691E-08F311C2FCE7}"/>
                </a:ext>
              </a:extLst>
            </p:cNvPr>
            <p:cNvGrpSpPr/>
            <p:nvPr/>
          </p:nvGrpSpPr>
          <p:grpSpPr>
            <a:xfrm>
              <a:off x="5972899" y="1622056"/>
              <a:ext cx="735391" cy="691243"/>
              <a:chOff x="7164940" y="1162661"/>
              <a:chExt cx="735391" cy="691243"/>
            </a:xfrm>
          </p:grpSpPr>
          <p:sp>
            <p:nvSpPr>
              <p:cNvPr id="108" name="Triángulo rectángulo 107">
                <a:extLst>
                  <a:ext uri="{FF2B5EF4-FFF2-40B4-BE49-F238E27FC236}">
                    <a16:creationId xmlns:a16="http://schemas.microsoft.com/office/drawing/2014/main" id="{DBC12997-5A8E-7175-3D3B-D2F5244D7FD0}"/>
                  </a:ext>
                </a:extLst>
              </p:cNvPr>
              <p:cNvSpPr/>
              <p:nvPr/>
            </p:nvSpPr>
            <p:spPr>
              <a:xfrm>
                <a:off x="7532635" y="1218016"/>
                <a:ext cx="367696" cy="626284"/>
              </a:xfrm>
              <a:prstGeom prst="rt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109" name="Triángulo isósceles 108">
                <a:extLst>
                  <a:ext uri="{FF2B5EF4-FFF2-40B4-BE49-F238E27FC236}">
                    <a16:creationId xmlns:a16="http://schemas.microsoft.com/office/drawing/2014/main" id="{9E6237AF-3036-74D6-9665-CA0BF95E1D16}"/>
                  </a:ext>
                </a:extLst>
              </p:cNvPr>
              <p:cNvSpPr/>
              <p:nvPr/>
            </p:nvSpPr>
            <p:spPr>
              <a:xfrm>
                <a:off x="716494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3A82EDC8-2DD2-617A-B25C-A41ED4C59445}"/>
                </a:ext>
              </a:extLst>
            </p:cNvPr>
            <p:cNvGrpSpPr/>
            <p:nvPr/>
          </p:nvGrpSpPr>
          <p:grpSpPr>
            <a:xfrm>
              <a:off x="5373212" y="1351009"/>
              <a:ext cx="735391" cy="891653"/>
              <a:chOff x="6627377" y="828901"/>
              <a:chExt cx="735391" cy="891653"/>
            </a:xfrm>
          </p:grpSpPr>
          <p:sp>
            <p:nvSpPr>
              <p:cNvPr id="106" name="Triángulo rectángulo 105">
                <a:extLst>
                  <a:ext uri="{FF2B5EF4-FFF2-40B4-BE49-F238E27FC236}">
                    <a16:creationId xmlns:a16="http://schemas.microsoft.com/office/drawing/2014/main" id="{AF1A5D92-1CC3-1D13-77D3-0464DFEB7F5D}"/>
                  </a:ext>
                </a:extLst>
              </p:cNvPr>
              <p:cNvSpPr/>
              <p:nvPr/>
            </p:nvSpPr>
            <p:spPr>
              <a:xfrm rot="18036105">
                <a:off x="6821767" y="703810"/>
                <a:ext cx="376101" cy="626284"/>
              </a:xfrm>
              <a:prstGeom prst="rt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107" name="Triángulo isósceles 106">
                <a:extLst>
                  <a:ext uri="{FF2B5EF4-FFF2-40B4-BE49-F238E27FC236}">
                    <a16:creationId xmlns:a16="http://schemas.microsoft.com/office/drawing/2014/main" id="{A80E2F14-E54E-CF56-4AA3-CA5ECF38C7AC}"/>
                  </a:ext>
                </a:extLst>
              </p:cNvPr>
              <p:cNvSpPr/>
              <p:nvPr/>
            </p:nvSpPr>
            <p:spPr>
              <a:xfrm rot="10800000">
                <a:off x="6627377" y="102931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2D6E7254-95B1-6500-9175-1E26F1B1CAB3}"/>
                </a:ext>
              </a:extLst>
            </p:cNvPr>
            <p:cNvGrpSpPr/>
            <p:nvPr/>
          </p:nvGrpSpPr>
          <p:grpSpPr>
            <a:xfrm>
              <a:off x="5988277" y="2525915"/>
              <a:ext cx="868551" cy="691243"/>
              <a:chOff x="7164940" y="2054184"/>
              <a:chExt cx="868551" cy="691243"/>
            </a:xfrm>
          </p:grpSpPr>
          <p:sp>
            <p:nvSpPr>
              <p:cNvPr id="104" name="Triángulo rectángulo 103">
                <a:extLst>
                  <a:ext uri="{FF2B5EF4-FFF2-40B4-BE49-F238E27FC236}">
                    <a16:creationId xmlns:a16="http://schemas.microsoft.com/office/drawing/2014/main" id="{883CDA4D-3E83-66A2-0400-0EA17D8AA743}"/>
                  </a:ext>
                </a:extLst>
              </p:cNvPr>
              <p:cNvSpPr/>
              <p:nvPr/>
            </p:nvSpPr>
            <p:spPr>
              <a:xfrm rot="3681736">
                <a:off x="7530658" y="2069393"/>
                <a:ext cx="379382" cy="626284"/>
              </a:xfrm>
              <a:prstGeom prst="rtTriangl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05" name="Triángulo isósceles 104">
                <a:extLst>
                  <a:ext uri="{FF2B5EF4-FFF2-40B4-BE49-F238E27FC236}">
                    <a16:creationId xmlns:a16="http://schemas.microsoft.com/office/drawing/2014/main" id="{BCFD2E77-ED45-3F1F-5179-E76764D9BF5C}"/>
                  </a:ext>
                </a:extLst>
              </p:cNvPr>
              <p:cNvSpPr/>
              <p:nvPr/>
            </p:nvSpPr>
            <p:spPr>
              <a:xfrm rot="10800000">
                <a:off x="716494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C86A64F8-F96D-1F36-EB8A-D743C991D022}"/>
                </a:ext>
              </a:extLst>
            </p:cNvPr>
            <p:cNvGrpSpPr/>
            <p:nvPr/>
          </p:nvGrpSpPr>
          <p:grpSpPr>
            <a:xfrm>
              <a:off x="4765320" y="2525169"/>
              <a:ext cx="761908" cy="704209"/>
              <a:chOff x="6069483" y="2041218"/>
              <a:chExt cx="761908" cy="704209"/>
            </a:xfrm>
          </p:grpSpPr>
          <p:sp>
            <p:nvSpPr>
              <p:cNvPr id="102" name="Triángulo rectángulo 101">
                <a:extLst>
                  <a:ext uri="{FF2B5EF4-FFF2-40B4-BE49-F238E27FC236}">
                    <a16:creationId xmlns:a16="http://schemas.microsoft.com/office/drawing/2014/main" id="{5076ED3B-2ABC-F4F1-3ABE-1D21AF62CFA4}"/>
                  </a:ext>
                </a:extLst>
              </p:cNvPr>
              <p:cNvSpPr/>
              <p:nvPr/>
            </p:nvSpPr>
            <p:spPr>
              <a:xfrm rot="10800000">
                <a:off x="6069483" y="2041218"/>
                <a:ext cx="392810" cy="657882"/>
              </a:xfrm>
              <a:prstGeom prst="rtTriangl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03" name="Triángulo isósceles 102">
                <a:extLst>
                  <a:ext uri="{FF2B5EF4-FFF2-40B4-BE49-F238E27FC236}">
                    <a16:creationId xmlns:a16="http://schemas.microsoft.com/office/drawing/2014/main" id="{0FC76692-0D65-DD96-951D-8725CE81A080}"/>
                  </a:ext>
                </a:extLst>
              </p:cNvPr>
              <p:cNvSpPr/>
              <p:nvPr/>
            </p:nvSpPr>
            <p:spPr>
              <a:xfrm rot="10800000">
                <a:off x="609600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9497E804-8756-515E-1D1B-4EF43C5A4326}"/>
                </a:ext>
              </a:extLst>
            </p:cNvPr>
            <p:cNvGrpSpPr/>
            <p:nvPr/>
          </p:nvGrpSpPr>
          <p:grpSpPr>
            <a:xfrm>
              <a:off x="5378235" y="2619445"/>
              <a:ext cx="735391" cy="882102"/>
              <a:chOff x="6633563" y="2187534"/>
              <a:chExt cx="735391" cy="882102"/>
            </a:xfrm>
          </p:grpSpPr>
          <p:sp>
            <p:nvSpPr>
              <p:cNvPr id="100" name="Triángulo rectángulo 99">
                <a:extLst>
                  <a:ext uri="{FF2B5EF4-FFF2-40B4-BE49-F238E27FC236}">
                    <a16:creationId xmlns:a16="http://schemas.microsoft.com/office/drawing/2014/main" id="{DFE67E31-8677-D93D-2873-A07F68CACDDD}"/>
                  </a:ext>
                </a:extLst>
              </p:cNvPr>
              <p:cNvSpPr/>
              <p:nvPr/>
            </p:nvSpPr>
            <p:spPr>
              <a:xfrm rot="7335039">
                <a:off x="6789524" y="2568078"/>
                <a:ext cx="392810" cy="610305"/>
              </a:xfrm>
              <a:prstGeom prst="rtTriangl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01" name="Triángulo isósceles 100">
                <a:extLst>
                  <a:ext uri="{FF2B5EF4-FFF2-40B4-BE49-F238E27FC236}">
                    <a16:creationId xmlns:a16="http://schemas.microsoft.com/office/drawing/2014/main" id="{63A9D760-AA9D-36AA-624D-5F29970E08F0}"/>
                  </a:ext>
                </a:extLst>
              </p:cNvPr>
              <p:cNvSpPr/>
              <p:nvPr/>
            </p:nvSpPr>
            <p:spPr>
              <a:xfrm>
                <a:off x="6633563" y="218753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5AB78347-0F61-11C2-1EEF-E9EF5C0586B1}"/>
              </a:ext>
            </a:extLst>
          </p:cNvPr>
          <p:cNvSpPr txBox="1"/>
          <p:nvPr/>
        </p:nvSpPr>
        <p:spPr>
          <a:xfrm>
            <a:off x="3323306" y="359016"/>
            <a:ext cx="3685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Dikios</a:t>
            </a:r>
            <a:endParaRPr lang="es-419" sz="90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470E63E6-B741-D8FA-DFE8-FDA08679F5BD}"/>
              </a:ext>
            </a:extLst>
          </p:cNvPr>
          <p:cNvSpPr txBox="1"/>
          <p:nvPr/>
        </p:nvSpPr>
        <p:spPr>
          <a:xfrm>
            <a:off x="3427864" y="1539134"/>
            <a:ext cx="3487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Servicios Legales</a:t>
            </a:r>
            <a:endParaRPr lang="es-419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5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EB78AB5-2A82-AC8F-EF90-1DA75997DBDF}"/>
              </a:ext>
            </a:extLst>
          </p:cNvPr>
          <p:cNvGrpSpPr/>
          <p:nvPr/>
        </p:nvGrpSpPr>
        <p:grpSpPr>
          <a:xfrm>
            <a:off x="1370930" y="1020369"/>
            <a:ext cx="2195528" cy="2150538"/>
            <a:chOff x="5915465" y="828901"/>
            <a:chExt cx="2195528" cy="215053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9235C75-15A3-3FB7-5B2D-9E98CA69BEA6}"/>
                </a:ext>
              </a:extLst>
            </p:cNvPr>
            <p:cNvGrpSpPr/>
            <p:nvPr/>
          </p:nvGrpSpPr>
          <p:grpSpPr>
            <a:xfrm>
              <a:off x="5915465" y="1099660"/>
              <a:ext cx="869710" cy="691243"/>
              <a:chOff x="5961681" y="1162661"/>
              <a:chExt cx="869710" cy="691243"/>
            </a:xfrm>
          </p:grpSpPr>
          <p:sp>
            <p:nvSpPr>
              <p:cNvPr id="21" name="Triángulo rectángulo 20">
                <a:extLst>
                  <a:ext uri="{FF2B5EF4-FFF2-40B4-BE49-F238E27FC236}">
                    <a16:creationId xmlns:a16="http://schemas.microsoft.com/office/drawing/2014/main" id="{C6639B21-DEE6-8F35-469C-448A77540E4A}"/>
                  </a:ext>
                </a:extLst>
              </p:cNvPr>
              <p:cNvSpPr/>
              <p:nvPr/>
            </p:nvSpPr>
            <p:spPr>
              <a:xfrm rot="14481736">
                <a:off x="6087551" y="1210288"/>
                <a:ext cx="374543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2" name="Triángulo isósceles 21">
                <a:extLst>
                  <a:ext uri="{FF2B5EF4-FFF2-40B4-BE49-F238E27FC236}">
                    <a16:creationId xmlns:a16="http://schemas.microsoft.com/office/drawing/2014/main" id="{97494734-AF8B-07E1-C20F-27C85406B6D7}"/>
                  </a:ext>
                </a:extLst>
              </p:cNvPr>
              <p:cNvSpPr/>
              <p:nvPr/>
            </p:nvSpPr>
            <p:spPr>
              <a:xfrm>
                <a:off x="609600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47A9EF1-2EE8-46A8-FEAF-733EAD9A08B6}"/>
                </a:ext>
              </a:extLst>
            </p:cNvPr>
            <p:cNvGrpSpPr/>
            <p:nvPr/>
          </p:nvGrpSpPr>
          <p:grpSpPr>
            <a:xfrm>
              <a:off x="7227064" y="1099948"/>
              <a:ext cx="735391" cy="691243"/>
              <a:chOff x="7164940" y="1162661"/>
              <a:chExt cx="735391" cy="691243"/>
            </a:xfrm>
          </p:grpSpPr>
          <p:sp>
            <p:nvSpPr>
              <p:cNvPr id="19" name="Triángulo rectángulo 18">
                <a:extLst>
                  <a:ext uri="{FF2B5EF4-FFF2-40B4-BE49-F238E27FC236}">
                    <a16:creationId xmlns:a16="http://schemas.microsoft.com/office/drawing/2014/main" id="{5C6E8D2F-1F82-3FB4-D6BA-33B413F90C9D}"/>
                  </a:ext>
                </a:extLst>
              </p:cNvPr>
              <p:cNvSpPr/>
              <p:nvPr/>
            </p:nvSpPr>
            <p:spPr>
              <a:xfrm>
                <a:off x="7532635" y="1218016"/>
                <a:ext cx="367696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0" name="Triángulo isósceles 19">
                <a:extLst>
                  <a:ext uri="{FF2B5EF4-FFF2-40B4-BE49-F238E27FC236}">
                    <a16:creationId xmlns:a16="http://schemas.microsoft.com/office/drawing/2014/main" id="{FBC2BE07-04E5-3B64-30DF-22B092C37235}"/>
                  </a:ext>
                </a:extLst>
              </p:cNvPr>
              <p:cNvSpPr/>
              <p:nvPr/>
            </p:nvSpPr>
            <p:spPr>
              <a:xfrm>
                <a:off x="716494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219F636-8CE4-71BB-8AB2-4F75E18D9DD2}"/>
                </a:ext>
              </a:extLst>
            </p:cNvPr>
            <p:cNvGrpSpPr/>
            <p:nvPr/>
          </p:nvGrpSpPr>
          <p:grpSpPr>
            <a:xfrm>
              <a:off x="6627377" y="828901"/>
              <a:ext cx="735391" cy="891653"/>
              <a:chOff x="6627377" y="828901"/>
              <a:chExt cx="735391" cy="891653"/>
            </a:xfrm>
          </p:grpSpPr>
          <p:sp>
            <p:nvSpPr>
              <p:cNvPr id="17" name="Triángulo rectángulo 16">
                <a:extLst>
                  <a:ext uri="{FF2B5EF4-FFF2-40B4-BE49-F238E27FC236}">
                    <a16:creationId xmlns:a16="http://schemas.microsoft.com/office/drawing/2014/main" id="{F0DFC2C9-797D-6E16-9C75-89C50ED9EAEA}"/>
                  </a:ext>
                </a:extLst>
              </p:cNvPr>
              <p:cNvSpPr/>
              <p:nvPr/>
            </p:nvSpPr>
            <p:spPr>
              <a:xfrm rot="18036105">
                <a:off x="6821767" y="703810"/>
                <a:ext cx="376101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18" name="Triángulo isósceles 17">
                <a:extLst>
                  <a:ext uri="{FF2B5EF4-FFF2-40B4-BE49-F238E27FC236}">
                    <a16:creationId xmlns:a16="http://schemas.microsoft.com/office/drawing/2014/main" id="{EF1B5D77-3DDC-43C4-BD92-4CC40B87D12C}"/>
                  </a:ext>
                </a:extLst>
              </p:cNvPr>
              <p:cNvSpPr/>
              <p:nvPr/>
            </p:nvSpPr>
            <p:spPr>
              <a:xfrm rot="10800000">
                <a:off x="6627377" y="102931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4C9D698-34CA-0B8C-3DE9-B061DBC05A8F}"/>
                </a:ext>
              </a:extLst>
            </p:cNvPr>
            <p:cNvGrpSpPr/>
            <p:nvPr/>
          </p:nvGrpSpPr>
          <p:grpSpPr>
            <a:xfrm>
              <a:off x="7242442" y="2003807"/>
              <a:ext cx="868551" cy="691243"/>
              <a:chOff x="7164940" y="2054184"/>
              <a:chExt cx="868551" cy="691243"/>
            </a:xfrm>
          </p:grpSpPr>
          <p:sp>
            <p:nvSpPr>
              <p:cNvPr id="15" name="Triángulo rectángulo 14">
                <a:extLst>
                  <a:ext uri="{FF2B5EF4-FFF2-40B4-BE49-F238E27FC236}">
                    <a16:creationId xmlns:a16="http://schemas.microsoft.com/office/drawing/2014/main" id="{144D109A-461D-75D4-18A3-B42E0CA6D2FD}"/>
                  </a:ext>
                </a:extLst>
              </p:cNvPr>
              <p:cNvSpPr/>
              <p:nvPr/>
            </p:nvSpPr>
            <p:spPr>
              <a:xfrm rot="3681736">
                <a:off x="7530658" y="2069393"/>
                <a:ext cx="379382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6" name="Triángulo isósceles 15">
                <a:extLst>
                  <a:ext uri="{FF2B5EF4-FFF2-40B4-BE49-F238E27FC236}">
                    <a16:creationId xmlns:a16="http://schemas.microsoft.com/office/drawing/2014/main" id="{34E7638E-04B5-D63B-E0B9-F416A0A17288}"/>
                  </a:ext>
                </a:extLst>
              </p:cNvPr>
              <p:cNvSpPr/>
              <p:nvPr/>
            </p:nvSpPr>
            <p:spPr>
              <a:xfrm rot="10800000">
                <a:off x="716494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1A8CCED-65C3-3960-8301-6368742C24BD}"/>
                </a:ext>
              </a:extLst>
            </p:cNvPr>
            <p:cNvGrpSpPr/>
            <p:nvPr/>
          </p:nvGrpSpPr>
          <p:grpSpPr>
            <a:xfrm>
              <a:off x="6019485" y="2003061"/>
              <a:ext cx="761908" cy="704209"/>
              <a:chOff x="6069483" y="2041218"/>
              <a:chExt cx="761908" cy="704209"/>
            </a:xfrm>
          </p:grpSpPr>
          <p:sp>
            <p:nvSpPr>
              <p:cNvPr id="13" name="Triángulo rectángulo 12">
                <a:extLst>
                  <a:ext uri="{FF2B5EF4-FFF2-40B4-BE49-F238E27FC236}">
                    <a16:creationId xmlns:a16="http://schemas.microsoft.com/office/drawing/2014/main" id="{3F997FF4-FF0B-A28C-7398-CD35D4739918}"/>
                  </a:ext>
                </a:extLst>
              </p:cNvPr>
              <p:cNvSpPr/>
              <p:nvPr/>
            </p:nvSpPr>
            <p:spPr>
              <a:xfrm rot="10800000">
                <a:off x="6069483" y="2041218"/>
                <a:ext cx="392810" cy="657882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" name="Triángulo isósceles 13">
                <a:extLst>
                  <a:ext uri="{FF2B5EF4-FFF2-40B4-BE49-F238E27FC236}">
                    <a16:creationId xmlns:a16="http://schemas.microsoft.com/office/drawing/2014/main" id="{B33C345F-07D8-27F0-6DCF-4554601E668A}"/>
                  </a:ext>
                </a:extLst>
              </p:cNvPr>
              <p:cNvSpPr/>
              <p:nvPr/>
            </p:nvSpPr>
            <p:spPr>
              <a:xfrm rot="10800000">
                <a:off x="609600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10C68FB-D86A-D92C-8053-716C24994784}"/>
                </a:ext>
              </a:extLst>
            </p:cNvPr>
            <p:cNvGrpSpPr/>
            <p:nvPr/>
          </p:nvGrpSpPr>
          <p:grpSpPr>
            <a:xfrm>
              <a:off x="6632400" y="2097337"/>
              <a:ext cx="735391" cy="882102"/>
              <a:chOff x="6633563" y="2187534"/>
              <a:chExt cx="735391" cy="882102"/>
            </a:xfrm>
          </p:grpSpPr>
          <p:sp>
            <p:nvSpPr>
              <p:cNvPr id="11" name="Triángulo rectángulo 10">
                <a:extLst>
                  <a:ext uri="{FF2B5EF4-FFF2-40B4-BE49-F238E27FC236}">
                    <a16:creationId xmlns:a16="http://schemas.microsoft.com/office/drawing/2014/main" id="{01FBEA71-41B1-0E1B-DD4F-7585E3E52220}"/>
                  </a:ext>
                </a:extLst>
              </p:cNvPr>
              <p:cNvSpPr/>
              <p:nvPr/>
            </p:nvSpPr>
            <p:spPr>
              <a:xfrm rot="7335039">
                <a:off x="6789524" y="2568078"/>
                <a:ext cx="392810" cy="610305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B4504030-D419-B5F9-49F7-8BFCA6571AA2}"/>
                  </a:ext>
                </a:extLst>
              </p:cNvPr>
              <p:cNvSpPr/>
              <p:nvPr/>
            </p:nvSpPr>
            <p:spPr>
              <a:xfrm>
                <a:off x="6633563" y="218753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8F6829F-6FDD-77D6-6D4C-C2E41EE751E9}"/>
              </a:ext>
            </a:extLst>
          </p:cNvPr>
          <p:cNvGrpSpPr/>
          <p:nvPr/>
        </p:nvGrpSpPr>
        <p:grpSpPr>
          <a:xfrm>
            <a:off x="3672245" y="978663"/>
            <a:ext cx="2195528" cy="2150538"/>
            <a:chOff x="5915465" y="828901"/>
            <a:chExt cx="2195528" cy="2150538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1AB047E-D0E7-7EF7-80D4-43D2F17ED17F}"/>
                </a:ext>
              </a:extLst>
            </p:cNvPr>
            <p:cNvGrpSpPr/>
            <p:nvPr/>
          </p:nvGrpSpPr>
          <p:grpSpPr>
            <a:xfrm>
              <a:off x="5915465" y="1099660"/>
              <a:ext cx="869710" cy="691243"/>
              <a:chOff x="5961681" y="1162661"/>
              <a:chExt cx="869710" cy="691243"/>
            </a:xfrm>
          </p:grpSpPr>
          <p:sp>
            <p:nvSpPr>
              <p:cNvPr id="40" name="Triángulo rectángulo 39">
                <a:extLst>
                  <a:ext uri="{FF2B5EF4-FFF2-40B4-BE49-F238E27FC236}">
                    <a16:creationId xmlns:a16="http://schemas.microsoft.com/office/drawing/2014/main" id="{0C0ED809-55EE-65B1-B24F-14B65B37D893}"/>
                  </a:ext>
                </a:extLst>
              </p:cNvPr>
              <p:cNvSpPr/>
              <p:nvPr/>
            </p:nvSpPr>
            <p:spPr>
              <a:xfrm rot="14481736">
                <a:off x="6087551" y="1210288"/>
                <a:ext cx="374543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41" name="Triángulo isósceles 40">
                <a:extLst>
                  <a:ext uri="{FF2B5EF4-FFF2-40B4-BE49-F238E27FC236}">
                    <a16:creationId xmlns:a16="http://schemas.microsoft.com/office/drawing/2014/main" id="{7FC3F639-59B0-3B64-E904-84B541317138}"/>
                  </a:ext>
                </a:extLst>
              </p:cNvPr>
              <p:cNvSpPr/>
              <p:nvPr/>
            </p:nvSpPr>
            <p:spPr>
              <a:xfrm>
                <a:off x="609600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1633E65A-4C00-23C7-2297-95FE421526AA}"/>
                </a:ext>
              </a:extLst>
            </p:cNvPr>
            <p:cNvGrpSpPr/>
            <p:nvPr/>
          </p:nvGrpSpPr>
          <p:grpSpPr>
            <a:xfrm>
              <a:off x="7227064" y="1099948"/>
              <a:ext cx="735391" cy="691243"/>
              <a:chOff x="7164940" y="1162661"/>
              <a:chExt cx="735391" cy="691243"/>
            </a:xfrm>
          </p:grpSpPr>
          <p:sp>
            <p:nvSpPr>
              <p:cNvPr id="38" name="Triángulo rectángulo 37">
                <a:extLst>
                  <a:ext uri="{FF2B5EF4-FFF2-40B4-BE49-F238E27FC236}">
                    <a16:creationId xmlns:a16="http://schemas.microsoft.com/office/drawing/2014/main" id="{F855D690-617B-F94E-E203-86CADBB2D4E5}"/>
                  </a:ext>
                </a:extLst>
              </p:cNvPr>
              <p:cNvSpPr/>
              <p:nvPr/>
            </p:nvSpPr>
            <p:spPr>
              <a:xfrm>
                <a:off x="7532635" y="1218016"/>
                <a:ext cx="367696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39" name="Triángulo isósceles 38">
                <a:extLst>
                  <a:ext uri="{FF2B5EF4-FFF2-40B4-BE49-F238E27FC236}">
                    <a16:creationId xmlns:a16="http://schemas.microsoft.com/office/drawing/2014/main" id="{3B6B63CD-EC87-8985-1CC9-98F8EA2CCA3E}"/>
                  </a:ext>
                </a:extLst>
              </p:cNvPr>
              <p:cNvSpPr/>
              <p:nvPr/>
            </p:nvSpPr>
            <p:spPr>
              <a:xfrm>
                <a:off x="716494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48D25BC1-6126-3A98-DC3E-C808D195286D}"/>
                </a:ext>
              </a:extLst>
            </p:cNvPr>
            <p:cNvGrpSpPr/>
            <p:nvPr/>
          </p:nvGrpSpPr>
          <p:grpSpPr>
            <a:xfrm>
              <a:off x="6627377" y="828901"/>
              <a:ext cx="735391" cy="891653"/>
              <a:chOff x="6627377" y="828901"/>
              <a:chExt cx="735391" cy="891653"/>
            </a:xfrm>
          </p:grpSpPr>
          <p:sp>
            <p:nvSpPr>
              <p:cNvPr id="36" name="Triángulo rectángulo 35">
                <a:extLst>
                  <a:ext uri="{FF2B5EF4-FFF2-40B4-BE49-F238E27FC236}">
                    <a16:creationId xmlns:a16="http://schemas.microsoft.com/office/drawing/2014/main" id="{6C497DC3-ABFF-C480-9B06-D7F1766A8C41}"/>
                  </a:ext>
                </a:extLst>
              </p:cNvPr>
              <p:cNvSpPr/>
              <p:nvPr/>
            </p:nvSpPr>
            <p:spPr>
              <a:xfrm rot="18036105">
                <a:off x="6821767" y="703810"/>
                <a:ext cx="376101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37" name="Triángulo isósceles 36">
                <a:extLst>
                  <a:ext uri="{FF2B5EF4-FFF2-40B4-BE49-F238E27FC236}">
                    <a16:creationId xmlns:a16="http://schemas.microsoft.com/office/drawing/2014/main" id="{415CB1C3-AEC7-B6B0-4DD4-5C18C80FF094}"/>
                  </a:ext>
                </a:extLst>
              </p:cNvPr>
              <p:cNvSpPr/>
              <p:nvPr/>
            </p:nvSpPr>
            <p:spPr>
              <a:xfrm rot="10800000">
                <a:off x="6627377" y="102931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389D5CE-D412-063D-13C9-3D94911C0F3B}"/>
                </a:ext>
              </a:extLst>
            </p:cNvPr>
            <p:cNvGrpSpPr/>
            <p:nvPr/>
          </p:nvGrpSpPr>
          <p:grpSpPr>
            <a:xfrm>
              <a:off x="7242442" y="2003807"/>
              <a:ext cx="868551" cy="691243"/>
              <a:chOff x="7164940" y="2054184"/>
              <a:chExt cx="868551" cy="691243"/>
            </a:xfrm>
          </p:grpSpPr>
          <p:sp>
            <p:nvSpPr>
              <p:cNvPr id="34" name="Triángulo rectángulo 33">
                <a:extLst>
                  <a:ext uri="{FF2B5EF4-FFF2-40B4-BE49-F238E27FC236}">
                    <a16:creationId xmlns:a16="http://schemas.microsoft.com/office/drawing/2014/main" id="{7D5524EE-C117-47A2-4A41-7D84D958AD9F}"/>
                  </a:ext>
                </a:extLst>
              </p:cNvPr>
              <p:cNvSpPr/>
              <p:nvPr/>
            </p:nvSpPr>
            <p:spPr>
              <a:xfrm rot="3681736">
                <a:off x="7530658" y="2069393"/>
                <a:ext cx="379382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5" name="Triángulo isósceles 34">
                <a:extLst>
                  <a:ext uri="{FF2B5EF4-FFF2-40B4-BE49-F238E27FC236}">
                    <a16:creationId xmlns:a16="http://schemas.microsoft.com/office/drawing/2014/main" id="{338E4FB1-23CD-D596-8958-2F6D5DB6C2B2}"/>
                  </a:ext>
                </a:extLst>
              </p:cNvPr>
              <p:cNvSpPr/>
              <p:nvPr/>
            </p:nvSpPr>
            <p:spPr>
              <a:xfrm rot="10800000">
                <a:off x="716494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10CEBFA5-CEBA-90B3-7C49-57967F9CBA1D}"/>
                </a:ext>
              </a:extLst>
            </p:cNvPr>
            <p:cNvGrpSpPr/>
            <p:nvPr/>
          </p:nvGrpSpPr>
          <p:grpSpPr>
            <a:xfrm>
              <a:off x="6019485" y="2003061"/>
              <a:ext cx="761908" cy="704209"/>
              <a:chOff x="6069483" y="2041218"/>
              <a:chExt cx="761908" cy="704209"/>
            </a:xfrm>
          </p:grpSpPr>
          <p:sp>
            <p:nvSpPr>
              <p:cNvPr id="32" name="Triángulo rectángulo 31">
                <a:extLst>
                  <a:ext uri="{FF2B5EF4-FFF2-40B4-BE49-F238E27FC236}">
                    <a16:creationId xmlns:a16="http://schemas.microsoft.com/office/drawing/2014/main" id="{F2C178AC-D69F-A7F9-CA81-BD0B6FD5088B}"/>
                  </a:ext>
                </a:extLst>
              </p:cNvPr>
              <p:cNvSpPr/>
              <p:nvPr/>
            </p:nvSpPr>
            <p:spPr>
              <a:xfrm rot="10800000">
                <a:off x="6069483" y="2041218"/>
                <a:ext cx="392810" cy="657882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3" name="Triángulo isósceles 32">
                <a:extLst>
                  <a:ext uri="{FF2B5EF4-FFF2-40B4-BE49-F238E27FC236}">
                    <a16:creationId xmlns:a16="http://schemas.microsoft.com/office/drawing/2014/main" id="{E2387015-889E-D27A-A382-BFDF0F7FBEB0}"/>
                  </a:ext>
                </a:extLst>
              </p:cNvPr>
              <p:cNvSpPr/>
              <p:nvPr/>
            </p:nvSpPr>
            <p:spPr>
              <a:xfrm rot="10800000">
                <a:off x="609600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2C1F60CE-DAE4-A739-0F20-FB7D73DA782C}"/>
                </a:ext>
              </a:extLst>
            </p:cNvPr>
            <p:cNvGrpSpPr/>
            <p:nvPr/>
          </p:nvGrpSpPr>
          <p:grpSpPr>
            <a:xfrm>
              <a:off x="6632400" y="2097337"/>
              <a:ext cx="735391" cy="882102"/>
              <a:chOff x="6633563" y="2187534"/>
              <a:chExt cx="735391" cy="882102"/>
            </a:xfrm>
          </p:grpSpPr>
          <p:sp>
            <p:nvSpPr>
              <p:cNvPr id="30" name="Triángulo rectángulo 29">
                <a:extLst>
                  <a:ext uri="{FF2B5EF4-FFF2-40B4-BE49-F238E27FC236}">
                    <a16:creationId xmlns:a16="http://schemas.microsoft.com/office/drawing/2014/main" id="{23762493-49FB-BB65-C018-7548AD7173C3}"/>
                  </a:ext>
                </a:extLst>
              </p:cNvPr>
              <p:cNvSpPr/>
              <p:nvPr/>
            </p:nvSpPr>
            <p:spPr>
              <a:xfrm rot="7335039">
                <a:off x="6789524" y="2568078"/>
                <a:ext cx="392810" cy="610305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1" name="Triángulo isósceles 30">
                <a:extLst>
                  <a:ext uri="{FF2B5EF4-FFF2-40B4-BE49-F238E27FC236}">
                    <a16:creationId xmlns:a16="http://schemas.microsoft.com/office/drawing/2014/main" id="{EDABAB1E-B1A4-643B-7971-432FC9B38C29}"/>
                  </a:ext>
                </a:extLst>
              </p:cNvPr>
              <p:cNvSpPr/>
              <p:nvPr/>
            </p:nvSpPr>
            <p:spPr>
              <a:xfrm>
                <a:off x="6633563" y="218753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A658B71-4D1F-BEC1-9038-0D97DE0B58C3}"/>
              </a:ext>
            </a:extLst>
          </p:cNvPr>
          <p:cNvGrpSpPr/>
          <p:nvPr/>
        </p:nvGrpSpPr>
        <p:grpSpPr>
          <a:xfrm>
            <a:off x="2523034" y="3029471"/>
            <a:ext cx="2195528" cy="2150538"/>
            <a:chOff x="5915465" y="828901"/>
            <a:chExt cx="2195528" cy="2150538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05638166-226A-0C16-B397-33C08D648844}"/>
                </a:ext>
              </a:extLst>
            </p:cNvPr>
            <p:cNvGrpSpPr/>
            <p:nvPr/>
          </p:nvGrpSpPr>
          <p:grpSpPr>
            <a:xfrm>
              <a:off x="5915465" y="1099660"/>
              <a:ext cx="869710" cy="691243"/>
              <a:chOff x="5961681" y="1162661"/>
              <a:chExt cx="869710" cy="691243"/>
            </a:xfrm>
          </p:grpSpPr>
          <p:sp>
            <p:nvSpPr>
              <p:cNvPr id="59" name="Triángulo rectángulo 58">
                <a:extLst>
                  <a:ext uri="{FF2B5EF4-FFF2-40B4-BE49-F238E27FC236}">
                    <a16:creationId xmlns:a16="http://schemas.microsoft.com/office/drawing/2014/main" id="{A2259C43-DBA0-F64B-9E06-AC0CF0A1924E}"/>
                  </a:ext>
                </a:extLst>
              </p:cNvPr>
              <p:cNvSpPr/>
              <p:nvPr/>
            </p:nvSpPr>
            <p:spPr>
              <a:xfrm rot="14481736">
                <a:off x="6087551" y="1210288"/>
                <a:ext cx="374543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60" name="Triángulo isósceles 59">
                <a:extLst>
                  <a:ext uri="{FF2B5EF4-FFF2-40B4-BE49-F238E27FC236}">
                    <a16:creationId xmlns:a16="http://schemas.microsoft.com/office/drawing/2014/main" id="{50135F3F-00BE-8B30-02FF-39C8C41F1809}"/>
                  </a:ext>
                </a:extLst>
              </p:cNvPr>
              <p:cNvSpPr/>
              <p:nvPr/>
            </p:nvSpPr>
            <p:spPr>
              <a:xfrm>
                <a:off x="609600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E73A0572-EB5D-E597-9274-313D3EE3836D}"/>
                </a:ext>
              </a:extLst>
            </p:cNvPr>
            <p:cNvGrpSpPr/>
            <p:nvPr/>
          </p:nvGrpSpPr>
          <p:grpSpPr>
            <a:xfrm>
              <a:off x="7227064" y="1099948"/>
              <a:ext cx="735391" cy="691243"/>
              <a:chOff x="7164940" y="1162661"/>
              <a:chExt cx="735391" cy="691243"/>
            </a:xfrm>
          </p:grpSpPr>
          <p:sp>
            <p:nvSpPr>
              <p:cNvPr id="57" name="Triángulo rectángulo 56">
                <a:extLst>
                  <a:ext uri="{FF2B5EF4-FFF2-40B4-BE49-F238E27FC236}">
                    <a16:creationId xmlns:a16="http://schemas.microsoft.com/office/drawing/2014/main" id="{BD788C85-946A-51C4-627C-3F9927CB5EF5}"/>
                  </a:ext>
                </a:extLst>
              </p:cNvPr>
              <p:cNvSpPr/>
              <p:nvPr/>
            </p:nvSpPr>
            <p:spPr>
              <a:xfrm>
                <a:off x="7532635" y="1218016"/>
                <a:ext cx="367696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58" name="Triángulo isósceles 57">
                <a:extLst>
                  <a:ext uri="{FF2B5EF4-FFF2-40B4-BE49-F238E27FC236}">
                    <a16:creationId xmlns:a16="http://schemas.microsoft.com/office/drawing/2014/main" id="{085B5FA9-7EFB-6681-AB3A-D29F0EDC0341}"/>
                  </a:ext>
                </a:extLst>
              </p:cNvPr>
              <p:cNvSpPr/>
              <p:nvPr/>
            </p:nvSpPr>
            <p:spPr>
              <a:xfrm>
                <a:off x="716494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9CB69DAD-B46B-808B-1FFF-511B00AD1010}"/>
                </a:ext>
              </a:extLst>
            </p:cNvPr>
            <p:cNvGrpSpPr/>
            <p:nvPr/>
          </p:nvGrpSpPr>
          <p:grpSpPr>
            <a:xfrm>
              <a:off x="6627377" y="828901"/>
              <a:ext cx="735391" cy="891653"/>
              <a:chOff x="6627377" y="828901"/>
              <a:chExt cx="735391" cy="891653"/>
            </a:xfrm>
          </p:grpSpPr>
          <p:sp>
            <p:nvSpPr>
              <p:cNvPr id="55" name="Triángulo rectángulo 54">
                <a:extLst>
                  <a:ext uri="{FF2B5EF4-FFF2-40B4-BE49-F238E27FC236}">
                    <a16:creationId xmlns:a16="http://schemas.microsoft.com/office/drawing/2014/main" id="{4A4E3927-BFB0-69AB-4139-A3BDB32BCD97}"/>
                  </a:ext>
                </a:extLst>
              </p:cNvPr>
              <p:cNvSpPr/>
              <p:nvPr/>
            </p:nvSpPr>
            <p:spPr>
              <a:xfrm rot="18036105">
                <a:off x="6821767" y="703810"/>
                <a:ext cx="376101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56" name="Triángulo isósceles 55">
                <a:extLst>
                  <a:ext uri="{FF2B5EF4-FFF2-40B4-BE49-F238E27FC236}">
                    <a16:creationId xmlns:a16="http://schemas.microsoft.com/office/drawing/2014/main" id="{C433845C-B341-5B3A-4868-5E36D7DBC39C}"/>
                  </a:ext>
                </a:extLst>
              </p:cNvPr>
              <p:cNvSpPr/>
              <p:nvPr/>
            </p:nvSpPr>
            <p:spPr>
              <a:xfrm rot="10800000">
                <a:off x="6627377" y="102931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3AE87D2E-EBE4-3B60-40AB-DBEFBE17391F}"/>
                </a:ext>
              </a:extLst>
            </p:cNvPr>
            <p:cNvGrpSpPr/>
            <p:nvPr/>
          </p:nvGrpSpPr>
          <p:grpSpPr>
            <a:xfrm>
              <a:off x="7242442" y="2003807"/>
              <a:ext cx="868551" cy="691243"/>
              <a:chOff x="7164940" y="2054184"/>
              <a:chExt cx="868551" cy="691243"/>
            </a:xfrm>
          </p:grpSpPr>
          <p:sp>
            <p:nvSpPr>
              <p:cNvPr id="53" name="Triángulo rectángulo 52">
                <a:extLst>
                  <a:ext uri="{FF2B5EF4-FFF2-40B4-BE49-F238E27FC236}">
                    <a16:creationId xmlns:a16="http://schemas.microsoft.com/office/drawing/2014/main" id="{AF2F4003-8964-E6F5-5569-D849BE17E5B9}"/>
                  </a:ext>
                </a:extLst>
              </p:cNvPr>
              <p:cNvSpPr/>
              <p:nvPr/>
            </p:nvSpPr>
            <p:spPr>
              <a:xfrm rot="3681736">
                <a:off x="7530658" y="2069393"/>
                <a:ext cx="379382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4" name="Triángulo isósceles 53">
                <a:extLst>
                  <a:ext uri="{FF2B5EF4-FFF2-40B4-BE49-F238E27FC236}">
                    <a16:creationId xmlns:a16="http://schemas.microsoft.com/office/drawing/2014/main" id="{1486F9B9-2CE2-4E6B-FF61-FAE0349A4F10}"/>
                  </a:ext>
                </a:extLst>
              </p:cNvPr>
              <p:cNvSpPr/>
              <p:nvPr/>
            </p:nvSpPr>
            <p:spPr>
              <a:xfrm rot="10800000">
                <a:off x="716494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4C70BD30-593B-8649-91AE-72493CC7E4BD}"/>
                </a:ext>
              </a:extLst>
            </p:cNvPr>
            <p:cNvGrpSpPr/>
            <p:nvPr/>
          </p:nvGrpSpPr>
          <p:grpSpPr>
            <a:xfrm>
              <a:off x="6019485" y="2003061"/>
              <a:ext cx="761908" cy="704209"/>
              <a:chOff x="6069483" y="2041218"/>
              <a:chExt cx="761908" cy="704209"/>
            </a:xfrm>
          </p:grpSpPr>
          <p:sp>
            <p:nvSpPr>
              <p:cNvPr id="51" name="Triángulo rectángulo 50">
                <a:extLst>
                  <a:ext uri="{FF2B5EF4-FFF2-40B4-BE49-F238E27FC236}">
                    <a16:creationId xmlns:a16="http://schemas.microsoft.com/office/drawing/2014/main" id="{61BB6013-5150-C32B-36AB-C7B6FBCE6353}"/>
                  </a:ext>
                </a:extLst>
              </p:cNvPr>
              <p:cNvSpPr/>
              <p:nvPr/>
            </p:nvSpPr>
            <p:spPr>
              <a:xfrm rot="10800000">
                <a:off x="6069483" y="2041218"/>
                <a:ext cx="392810" cy="657882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2" name="Triángulo isósceles 51">
                <a:extLst>
                  <a:ext uri="{FF2B5EF4-FFF2-40B4-BE49-F238E27FC236}">
                    <a16:creationId xmlns:a16="http://schemas.microsoft.com/office/drawing/2014/main" id="{28B12B0E-D9D7-4D7D-93F4-AB4F02225596}"/>
                  </a:ext>
                </a:extLst>
              </p:cNvPr>
              <p:cNvSpPr/>
              <p:nvPr/>
            </p:nvSpPr>
            <p:spPr>
              <a:xfrm rot="10800000">
                <a:off x="609600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65F35BB2-9481-517B-B6C2-0646CC8B3E6A}"/>
                </a:ext>
              </a:extLst>
            </p:cNvPr>
            <p:cNvGrpSpPr/>
            <p:nvPr/>
          </p:nvGrpSpPr>
          <p:grpSpPr>
            <a:xfrm>
              <a:off x="6632400" y="2097337"/>
              <a:ext cx="735391" cy="882102"/>
              <a:chOff x="6633563" y="2187534"/>
              <a:chExt cx="735391" cy="882102"/>
            </a:xfrm>
          </p:grpSpPr>
          <p:sp>
            <p:nvSpPr>
              <p:cNvPr id="49" name="Triángulo rectángulo 48">
                <a:extLst>
                  <a:ext uri="{FF2B5EF4-FFF2-40B4-BE49-F238E27FC236}">
                    <a16:creationId xmlns:a16="http://schemas.microsoft.com/office/drawing/2014/main" id="{3646D614-5A6B-893A-D34E-A16D4A83FBC9}"/>
                  </a:ext>
                </a:extLst>
              </p:cNvPr>
              <p:cNvSpPr/>
              <p:nvPr/>
            </p:nvSpPr>
            <p:spPr>
              <a:xfrm rot="7335039">
                <a:off x="6789524" y="2568078"/>
                <a:ext cx="392810" cy="610305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0" name="Triángulo isósceles 49">
                <a:extLst>
                  <a:ext uri="{FF2B5EF4-FFF2-40B4-BE49-F238E27FC236}">
                    <a16:creationId xmlns:a16="http://schemas.microsoft.com/office/drawing/2014/main" id="{B65F14C9-CF17-71CF-8F97-B408249C318B}"/>
                  </a:ext>
                </a:extLst>
              </p:cNvPr>
              <p:cNvSpPr/>
              <p:nvPr/>
            </p:nvSpPr>
            <p:spPr>
              <a:xfrm>
                <a:off x="6633563" y="218753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89D78AC-E67F-959F-DA55-A3F868F49051}"/>
              </a:ext>
            </a:extLst>
          </p:cNvPr>
          <p:cNvGrpSpPr/>
          <p:nvPr/>
        </p:nvGrpSpPr>
        <p:grpSpPr>
          <a:xfrm>
            <a:off x="9084518" y="2955798"/>
            <a:ext cx="2195528" cy="2150538"/>
            <a:chOff x="5915465" y="828901"/>
            <a:chExt cx="2195528" cy="2150538"/>
          </a:xfrm>
        </p:grpSpPr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DD750DB7-D647-1145-302C-82A6A5FA0A91}"/>
                </a:ext>
              </a:extLst>
            </p:cNvPr>
            <p:cNvGrpSpPr/>
            <p:nvPr/>
          </p:nvGrpSpPr>
          <p:grpSpPr>
            <a:xfrm>
              <a:off x="5915465" y="1099660"/>
              <a:ext cx="869710" cy="691243"/>
              <a:chOff x="5961681" y="1162661"/>
              <a:chExt cx="869710" cy="691243"/>
            </a:xfrm>
          </p:grpSpPr>
          <p:sp>
            <p:nvSpPr>
              <p:cNvPr id="78" name="Triángulo rectángulo 77">
                <a:extLst>
                  <a:ext uri="{FF2B5EF4-FFF2-40B4-BE49-F238E27FC236}">
                    <a16:creationId xmlns:a16="http://schemas.microsoft.com/office/drawing/2014/main" id="{DA5A6A11-ACFB-1B59-4267-86449B6AC30A}"/>
                  </a:ext>
                </a:extLst>
              </p:cNvPr>
              <p:cNvSpPr/>
              <p:nvPr/>
            </p:nvSpPr>
            <p:spPr>
              <a:xfrm rot="14481736">
                <a:off x="6087551" y="1210288"/>
                <a:ext cx="374543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79" name="Triángulo isósceles 78">
                <a:extLst>
                  <a:ext uri="{FF2B5EF4-FFF2-40B4-BE49-F238E27FC236}">
                    <a16:creationId xmlns:a16="http://schemas.microsoft.com/office/drawing/2014/main" id="{7F650EE3-3E8D-ADCE-F2D6-4430373E56C9}"/>
                  </a:ext>
                </a:extLst>
              </p:cNvPr>
              <p:cNvSpPr/>
              <p:nvPr/>
            </p:nvSpPr>
            <p:spPr>
              <a:xfrm>
                <a:off x="609600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5E70EDE1-F377-45C8-E0ED-AAA41B5D931A}"/>
                </a:ext>
              </a:extLst>
            </p:cNvPr>
            <p:cNvGrpSpPr/>
            <p:nvPr/>
          </p:nvGrpSpPr>
          <p:grpSpPr>
            <a:xfrm>
              <a:off x="7227064" y="1099948"/>
              <a:ext cx="735391" cy="691243"/>
              <a:chOff x="7164940" y="1162661"/>
              <a:chExt cx="735391" cy="691243"/>
            </a:xfrm>
          </p:grpSpPr>
          <p:sp>
            <p:nvSpPr>
              <p:cNvPr id="76" name="Triángulo rectángulo 75">
                <a:extLst>
                  <a:ext uri="{FF2B5EF4-FFF2-40B4-BE49-F238E27FC236}">
                    <a16:creationId xmlns:a16="http://schemas.microsoft.com/office/drawing/2014/main" id="{BF8142C0-E28A-3FFF-E2FA-E4C54B5389BB}"/>
                  </a:ext>
                </a:extLst>
              </p:cNvPr>
              <p:cNvSpPr/>
              <p:nvPr/>
            </p:nvSpPr>
            <p:spPr>
              <a:xfrm>
                <a:off x="7532635" y="1218016"/>
                <a:ext cx="367696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77" name="Triángulo isósceles 76">
                <a:extLst>
                  <a:ext uri="{FF2B5EF4-FFF2-40B4-BE49-F238E27FC236}">
                    <a16:creationId xmlns:a16="http://schemas.microsoft.com/office/drawing/2014/main" id="{62EF0DB2-9CDC-8F34-3878-772B5A3EAF4E}"/>
                  </a:ext>
                </a:extLst>
              </p:cNvPr>
              <p:cNvSpPr/>
              <p:nvPr/>
            </p:nvSpPr>
            <p:spPr>
              <a:xfrm>
                <a:off x="716494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3CE35835-9DB8-7D04-EC3D-C1622888D540}"/>
                </a:ext>
              </a:extLst>
            </p:cNvPr>
            <p:cNvGrpSpPr/>
            <p:nvPr/>
          </p:nvGrpSpPr>
          <p:grpSpPr>
            <a:xfrm>
              <a:off x="6627377" y="828901"/>
              <a:ext cx="735391" cy="891653"/>
              <a:chOff x="6627377" y="828901"/>
              <a:chExt cx="735391" cy="891653"/>
            </a:xfrm>
          </p:grpSpPr>
          <p:sp>
            <p:nvSpPr>
              <p:cNvPr id="74" name="Triángulo rectángulo 73">
                <a:extLst>
                  <a:ext uri="{FF2B5EF4-FFF2-40B4-BE49-F238E27FC236}">
                    <a16:creationId xmlns:a16="http://schemas.microsoft.com/office/drawing/2014/main" id="{BDE5A0C5-B990-8E08-57E1-F9327B8CDD1B}"/>
                  </a:ext>
                </a:extLst>
              </p:cNvPr>
              <p:cNvSpPr/>
              <p:nvPr/>
            </p:nvSpPr>
            <p:spPr>
              <a:xfrm rot="18036105">
                <a:off x="6821767" y="703810"/>
                <a:ext cx="376101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75" name="Triángulo isósceles 74">
                <a:extLst>
                  <a:ext uri="{FF2B5EF4-FFF2-40B4-BE49-F238E27FC236}">
                    <a16:creationId xmlns:a16="http://schemas.microsoft.com/office/drawing/2014/main" id="{1833A9FC-2B7D-F180-F3A9-9515F3CBAE38}"/>
                  </a:ext>
                </a:extLst>
              </p:cNvPr>
              <p:cNvSpPr/>
              <p:nvPr/>
            </p:nvSpPr>
            <p:spPr>
              <a:xfrm rot="10800000">
                <a:off x="6627377" y="102931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5EC4587F-1356-35EE-6FCE-58EF448F0E5F}"/>
                </a:ext>
              </a:extLst>
            </p:cNvPr>
            <p:cNvGrpSpPr/>
            <p:nvPr/>
          </p:nvGrpSpPr>
          <p:grpSpPr>
            <a:xfrm>
              <a:off x="7242442" y="2003807"/>
              <a:ext cx="868551" cy="691243"/>
              <a:chOff x="7164940" y="2054184"/>
              <a:chExt cx="868551" cy="691243"/>
            </a:xfrm>
          </p:grpSpPr>
          <p:sp>
            <p:nvSpPr>
              <p:cNvPr id="72" name="Triángulo rectángulo 71">
                <a:extLst>
                  <a:ext uri="{FF2B5EF4-FFF2-40B4-BE49-F238E27FC236}">
                    <a16:creationId xmlns:a16="http://schemas.microsoft.com/office/drawing/2014/main" id="{E2BA46F6-9644-006E-6264-5BDCE826B2FE}"/>
                  </a:ext>
                </a:extLst>
              </p:cNvPr>
              <p:cNvSpPr/>
              <p:nvPr/>
            </p:nvSpPr>
            <p:spPr>
              <a:xfrm rot="3681736">
                <a:off x="7530658" y="2069393"/>
                <a:ext cx="379382" cy="62628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73" name="Triángulo isósceles 72">
                <a:extLst>
                  <a:ext uri="{FF2B5EF4-FFF2-40B4-BE49-F238E27FC236}">
                    <a16:creationId xmlns:a16="http://schemas.microsoft.com/office/drawing/2014/main" id="{C93E2EF6-0BDF-3E6B-8B4F-B49FE5639BD6}"/>
                  </a:ext>
                </a:extLst>
              </p:cNvPr>
              <p:cNvSpPr/>
              <p:nvPr/>
            </p:nvSpPr>
            <p:spPr>
              <a:xfrm rot="10800000">
                <a:off x="716494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AFE61D28-BD98-C515-91C7-7AB2B169A2E6}"/>
                </a:ext>
              </a:extLst>
            </p:cNvPr>
            <p:cNvGrpSpPr/>
            <p:nvPr/>
          </p:nvGrpSpPr>
          <p:grpSpPr>
            <a:xfrm>
              <a:off x="6019485" y="2003061"/>
              <a:ext cx="761908" cy="704209"/>
              <a:chOff x="6069483" y="2041218"/>
              <a:chExt cx="761908" cy="704209"/>
            </a:xfrm>
          </p:grpSpPr>
          <p:sp>
            <p:nvSpPr>
              <p:cNvPr id="70" name="Triángulo rectángulo 69">
                <a:extLst>
                  <a:ext uri="{FF2B5EF4-FFF2-40B4-BE49-F238E27FC236}">
                    <a16:creationId xmlns:a16="http://schemas.microsoft.com/office/drawing/2014/main" id="{4355890B-5345-03D9-52FF-EA865FA41C8A}"/>
                  </a:ext>
                </a:extLst>
              </p:cNvPr>
              <p:cNvSpPr/>
              <p:nvPr/>
            </p:nvSpPr>
            <p:spPr>
              <a:xfrm rot="10800000">
                <a:off x="6069483" y="2041218"/>
                <a:ext cx="392810" cy="657882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71" name="Triángulo isósceles 70">
                <a:extLst>
                  <a:ext uri="{FF2B5EF4-FFF2-40B4-BE49-F238E27FC236}">
                    <a16:creationId xmlns:a16="http://schemas.microsoft.com/office/drawing/2014/main" id="{CD69A495-7889-D92D-5CC4-EF76A98048BD}"/>
                  </a:ext>
                </a:extLst>
              </p:cNvPr>
              <p:cNvSpPr/>
              <p:nvPr/>
            </p:nvSpPr>
            <p:spPr>
              <a:xfrm rot="10800000">
                <a:off x="609600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82444D66-1CF8-39A9-B12D-A05B585A5245}"/>
                </a:ext>
              </a:extLst>
            </p:cNvPr>
            <p:cNvGrpSpPr/>
            <p:nvPr/>
          </p:nvGrpSpPr>
          <p:grpSpPr>
            <a:xfrm>
              <a:off x="6632400" y="2097337"/>
              <a:ext cx="735391" cy="882102"/>
              <a:chOff x="6633563" y="2187534"/>
              <a:chExt cx="735391" cy="882102"/>
            </a:xfrm>
          </p:grpSpPr>
          <p:sp>
            <p:nvSpPr>
              <p:cNvPr id="68" name="Triángulo rectángulo 67">
                <a:extLst>
                  <a:ext uri="{FF2B5EF4-FFF2-40B4-BE49-F238E27FC236}">
                    <a16:creationId xmlns:a16="http://schemas.microsoft.com/office/drawing/2014/main" id="{6CAA0E8E-2A0C-6FDA-9846-D1A844CB7709}"/>
                  </a:ext>
                </a:extLst>
              </p:cNvPr>
              <p:cNvSpPr/>
              <p:nvPr/>
            </p:nvSpPr>
            <p:spPr>
              <a:xfrm rot="7335039">
                <a:off x="6789524" y="2568078"/>
                <a:ext cx="392810" cy="610305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69" name="Triángulo isósceles 68">
                <a:extLst>
                  <a:ext uri="{FF2B5EF4-FFF2-40B4-BE49-F238E27FC236}">
                    <a16:creationId xmlns:a16="http://schemas.microsoft.com/office/drawing/2014/main" id="{1DA5A287-91C8-3AAF-B2AA-4893E8A346C5}"/>
                  </a:ext>
                </a:extLst>
              </p:cNvPr>
              <p:cNvSpPr/>
              <p:nvPr/>
            </p:nvSpPr>
            <p:spPr>
              <a:xfrm>
                <a:off x="6633563" y="218753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5870D47B-1EBB-F8BF-C9DD-D26337AE93A0}"/>
              </a:ext>
            </a:extLst>
          </p:cNvPr>
          <p:cNvGrpSpPr/>
          <p:nvPr/>
        </p:nvGrpSpPr>
        <p:grpSpPr>
          <a:xfrm>
            <a:off x="9031912" y="801763"/>
            <a:ext cx="869710" cy="691243"/>
            <a:chOff x="5961681" y="1162661"/>
            <a:chExt cx="869710" cy="691243"/>
          </a:xfrm>
        </p:grpSpPr>
        <p:sp>
          <p:nvSpPr>
            <p:cNvPr id="98" name="Triángulo rectángulo 97">
              <a:extLst>
                <a:ext uri="{FF2B5EF4-FFF2-40B4-BE49-F238E27FC236}">
                  <a16:creationId xmlns:a16="http://schemas.microsoft.com/office/drawing/2014/main" id="{2C61C4A9-9B4F-FF62-48B8-463032E59B12}"/>
                </a:ext>
              </a:extLst>
            </p:cNvPr>
            <p:cNvSpPr/>
            <p:nvPr/>
          </p:nvSpPr>
          <p:spPr>
            <a:xfrm rot="14481736">
              <a:off x="6087551" y="1210288"/>
              <a:ext cx="374543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9" name="Triángulo isósceles 98">
              <a:extLst>
                <a:ext uri="{FF2B5EF4-FFF2-40B4-BE49-F238E27FC236}">
                  <a16:creationId xmlns:a16="http://schemas.microsoft.com/office/drawing/2014/main" id="{5FD941C5-DA9F-9515-E15A-1EC6B0C6B2B1}"/>
                </a:ext>
              </a:extLst>
            </p:cNvPr>
            <p:cNvSpPr/>
            <p:nvPr/>
          </p:nvSpPr>
          <p:spPr>
            <a:xfrm>
              <a:off x="6096000" y="116266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15BB4A3C-8D5B-5155-C9BE-654A51B77553}"/>
              </a:ext>
            </a:extLst>
          </p:cNvPr>
          <p:cNvGrpSpPr/>
          <p:nvPr/>
        </p:nvGrpSpPr>
        <p:grpSpPr>
          <a:xfrm>
            <a:off x="10343511" y="802051"/>
            <a:ext cx="735391" cy="691243"/>
            <a:chOff x="7164940" y="1162661"/>
            <a:chExt cx="735391" cy="691243"/>
          </a:xfrm>
        </p:grpSpPr>
        <p:sp>
          <p:nvSpPr>
            <p:cNvPr id="96" name="Triángulo rectángulo 95">
              <a:extLst>
                <a:ext uri="{FF2B5EF4-FFF2-40B4-BE49-F238E27FC236}">
                  <a16:creationId xmlns:a16="http://schemas.microsoft.com/office/drawing/2014/main" id="{3C09D8AA-9DA4-A4A5-A80E-15D2EB0512C3}"/>
                </a:ext>
              </a:extLst>
            </p:cNvPr>
            <p:cNvSpPr/>
            <p:nvPr/>
          </p:nvSpPr>
          <p:spPr>
            <a:xfrm>
              <a:off x="7532635" y="1218016"/>
              <a:ext cx="367696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97" name="Triángulo isósceles 96">
              <a:extLst>
                <a:ext uri="{FF2B5EF4-FFF2-40B4-BE49-F238E27FC236}">
                  <a16:creationId xmlns:a16="http://schemas.microsoft.com/office/drawing/2014/main" id="{1690A69B-DACC-BCDE-53A1-9836445C11E4}"/>
                </a:ext>
              </a:extLst>
            </p:cNvPr>
            <p:cNvSpPr/>
            <p:nvPr/>
          </p:nvSpPr>
          <p:spPr>
            <a:xfrm>
              <a:off x="7164940" y="116266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0B39F00-1F75-E09E-F097-75EFE4F9D240}"/>
              </a:ext>
            </a:extLst>
          </p:cNvPr>
          <p:cNvGrpSpPr/>
          <p:nvPr/>
        </p:nvGrpSpPr>
        <p:grpSpPr>
          <a:xfrm>
            <a:off x="5603260" y="2995605"/>
            <a:ext cx="735391" cy="891653"/>
            <a:chOff x="6627377" y="828901"/>
            <a:chExt cx="735391" cy="891653"/>
          </a:xfrm>
        </p:grpSpPr>
        <p:sp>
          <p:nvSpPr>
            <p:cNvPr id="94" name="Triángulo rectángulo 93">
              <a:extLst>
                <a:ext uri="{FF2B5EF4-FFF2-40B4-BE49-F238E27FC236}">
                  <a16:creationId xmlns:a16="http://schemas.microsoft.com/office/drawing/2014/main" id="{2003229B-4BE4-A997-26AD-74C4E5DC447A}"/>
                </a:ext>
              </a:extLst>
            </p:cNvPr>
            <p:cNvSpPr/>
            <p:nvPr/>
          </p:nvSpPr>
          <p:spPr>
            <a:xfrm rot="18036105">
              <a:off x="6821767" y="703810"/>
              <a:ext cx="376101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95" name="Triángulo isósceles 94">
              <a:extLst>
                <a:ext uri="{FF2B5EF4-FFF2-40B4-BE49-F238E27FC236}">
                  <a16:creationId xmlns:a16="http://schemas.microsoft.com/office/drawing/2014/main" id="{102303CD-0F9D-5CAF-146F-D8E78B6D5FC1}"/>
                </a:ext>
              </a:extLst>
            </p:cNvPr>
            <p:cNvSpPr/>
            <p:nvPr/>
          </p:nvSpPr>
          <p:spPr>
            <a:xfrm rot="10800000">
              <a:off x="6627377" y="102931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4B74D83A-DBDD-4472-7626-CABDC98F2710}"/>
              </a:ext>
            </a:extLst>
          </p:cNvPr>
          <p:cNvGrpSpPr/>
          <p:nvPr/>
        </p:nvGrpSpPr>
        <p:grpSpPr>
          <a:xfrm>
            <a:off x="10358889" y="1705910"/>
            <a:ext cx="868551" cy="691243"/>
            <a:chOff x="7164940" y="2054184"/>
            <a:chExt cx="868551" cy="691243"/>
          </a:xfrm>
        </p:grpSpPr>
        <p:sp>
          <p:nvSpPr>
            <p:cNvPr id="92" name="Triángulo rectángulo 91">
              <a:extLst>
                <a:ext uri="{FF2B5EF4-FFF2-40B4-BE49-F238E27FC236}">
                  <a16:creationId xmlns:a16="http://schemas.microsoft.com/office/drawing/2014/main" id="{B709EB18-72D6-17F5-C7CB-D0CCA1109674}"/>
                </a:ext>
              </a:extLst>
            </p:cNvPr>
            <p:cNvSpPr/>
            <p:nvPr/>
          </p:nvSpPr>
          <p:spPr>
            <a:xfrm rot="3681736">
              <a:off x="7530658" y="2069393"/>
              <a:ext cx="379382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3" name="Triángulo isósceles 92">
              <a:extLst>
                <a:ext uri="{FF2B5EF4-FFF2-40B4-BE49-F238E27FC236}">
                  <a16:creationId xmlns:a16="http://schemas.microsoft.com/office/drawing/2014/main" id="{994F545B-F36B-56D5-0998-398D7FFE793E}"/>
                </a:ext>
              </a:extLst>
            </p:cNvPr>
            <p:cNvSpPr/>
            <p:nvPr/>
          </p:nvSpPr>
          <p:spPr>
            <a:xfrm rot="10800000">
              <a:off x="7164940" y="205418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8BC85B4A-5906-466B-B3FE-5257FF54F294}"/>
              </a:ext>
            </a:extLst>
          </p:cNvPr>
          <p:cNvGrpSpPr/>
          <p:nvPr/>
        </p:nvGrpSpPr>
        <p:grpSpPr>
          <a:xfrm>
            <a:off x="4371322" y="3131852"/>
            <a:ext cx="761908" cy="704209"/>
            <a:chOff x="6069483" y="2041218"/>
            <a:chExt cx="761908" cy="704209"/>
          </a:xfrm>
        </p:grpSpPr>
        <p:sp>
          <p:nvSpPr>
            <p:cNvPr id="90" name="Triángulo rectángulo 89">
              <a:extLst>
                <a:ext uri="{FF2B5EF4-FFF2-40B4-BE49-F238E27FC236}">
                  <a16:creationId xmlns:a16="http://schemas.microsoft.com/office/drawing/2014/main" id="{5866E978-ED97-858C-E98B-8722A64E9971}"/>
                </a:ext>
              </a:extLst>
            </p:cNvPr>
            <p:cNvSpPr/>
            <p:nvPr/>
          </p:nvSpPr>
          <p:spPr>
            <a:xfrm rot="10800000">
              <a:off x="6069483" y="2041218"/>
              <a:ext cx="392810" cy="657882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1" name="Triángulo isósceles 90">
              <a:extLst>
                <a:ext uri="{FF2B5EF4-FFF2-40B4-BE49-F238E27FC236}">
                  <a16:creationId xmlns:a16="http://schemas.microsoft.com/office/drawing/2014/main" id="{A8BB36CA-7718-9E14-6EA5-15EEC2FF6BEF}"/>
                </a:ext>
              </a:extLst>
            </p:cNvPr>
            <p:cNvSpPr/>
            <p:nvPr/>
          </p:nvSpPr>
          <p:spPr>
            <a:xfrm rot="10800000">
              <a:off x="6096000" y="205418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4832904-3FD4-BD24-5F45-F02FFEDF3304}"/>
              </a:ext>
            </a:extLst>
          </p:cNvPr>
          <p:cNvGrpSpPr/>
          <p:nvPr/>
        </p:nvGrpSpPr>
        <p:grpSpPr>
          <a:xfrm>
            <a:off x="9748847" y="1799440"/>
            <a:ext cx="735391" cy="882102"/>
            <a:chOff x="6633563" y="2187534"/>
            <a:chExt cx="735391" cy="882102"/>
          </a:xfrm>
        </p:grpSpPr>
        <p:sp>
          <p:nvSpPr>
            <p:cNvPr id="88" name="Triángulo rectángulo 87">
              <a:extLst>
                <a:ext uri="{FF2B5EF4-FFF2-40B4-BE49-F238E27FC236}">
                  <a16:creationId xmlns:a16="http://schemas.microsoft.com/office/drawing/2014/main" id="{4F132C1F-E1BC-6FC0-AB60-F7E8938066E0}"/>
                </a:ext>
              </a:extLst>
            </p:cNvPr>
            <p:cNvSpPr/>
            <p:nvPr/>
          </p:nvSpPr>
          <p:spPr>
            <a:xfrm rot="7335039">
              <a:off x="6789524" y="2568078"/>
              <a:ext cx="392810" cy="610305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9" name="Triángulo isósceles 88">
              <a:extLst>
                <a:ext uri="{FF2B5EF4-FFF2-40B4-BE49-F238E27FC236}">
                  <a16:creationId xmlns:a16="http://schemas.microsoft.com/office/drawing/2014/main" id="{5AEC26D6-4FCF-677B-EE64-5A837F6FCBF2}"/>
                </a:ext>
              </a:extLst>
            </p:cNvPr>
            <p:cNvSpPr/>
            <p:nvPr/>
          </p:nvSpPr>
          <p:spPr>
            <a:xfrm>
              <a:off x="6633563" y="218753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88B63F41-C2D6-F87A-5A37-69C0CBB7C78D}"/>
              </a:ext>
            </a:extLst>
          </p:cNvPr>
          <p:cNvGrpSpPr/>
          <p:nvPr/>
        </p:nvGrpSpPr>
        <p:grpSpPr>
          <a:xfrm>
            <a:off x="3240721" y="2326022"/>
            <a:ext cx="735391" cy="691243"/>
            <a:chOff x="7164940" y="1162661"/>
            <a:chExt cx="735391" cy="691243"/>
          </a:xfrm>
        </p:grpSpPr>
        <p:sp>
          <p:nvSpPr>
            <p:cNvPr id="101" name="Triángulo rectángulo 100">
              <a:extLst>
                <a:ext uri="{FF2B5EF4-FFF2-40B4-BE49-F238E27FC236}">
                  <a16:creationId xmlns:a16="http://schemas.microsoft.com/office/drawing/2014/main" id="{0513180C-3F07-8602-EF85-F04262DDC84F}"/>
                </a:ext>
              </a:extLst>
            </p:cNvPr>
            <p:cNvSpPr/>
            <p:nvPr/>
          </p:nvSpPr>
          <p:spPr>
            <a:xfrm>
              <a:off x="7532635" y="1218016"/>
              <a:ext cx="367696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02" name="Triángulo isósceles 101">
              <a:extLst>
                <a:ext uri="{FF2B5EF4-FFF2-40B4-BE49-F238E27FC236}">
                  <a16:creationId xmlns:a16="http://schemas.microsoft.com/office/drawing/2014/main" id="{8B8229BA-22BC-66AA-6A75-437945A72CC5}"/>
                </a:ext>
              </a:extLst>
            </p:cNvPr>
            <p:cNvSpPr/>
            <p:nvPr/>
          </p:nvSpPr>
          <p:spPr>
            <a:xfrm>
              <a:off x="7164940" y="116266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94364761-AE22-56D7-E6EF-A82C559A427E}"/>
              </a:ext>
            </a:extLst>
          </p:cNvPr>
          <p:cNvGrpSpPr/>
          <p:nvPr/>
        </p:nvGrpSpPr>
        <p:grpSpPr>
          <a:xfrm>
            <a:off x="3254570" y="988557"/>
            <a:ext cx="735391" cy="891653"/>
            <a:chOff x="6627377" y="828901"/>
            <a:chExt cx="735391" cy="891653"/>
          </a:xfrm>
        </p:grpSpPr>
        <p:sp>
          <p:nvSpPr>
            <p:cNvPr id="104" name="Triángulo rectángulo 103">
              <a:extLst>
                <a:ext uri="{FF2B5EF4-FFF2-40B4-BE49-F238E27FC236}">
                  <a16:creationId xmlns:a16="http://schemas.microsoft.com/office/drawing/2014/main" id="{26D89583-AFCA-2CB6-06CD-9277B1F06E9B}"/>
                </a:ext>
              </a:extLst>
            </p:cNvPr>
            <p:cNvSpPr/>
            <p:nvPr/>
          </p:nvSpPr>
          <p:spPr>
            <a:xfrm rot="18036105">
              <a:off x="6821767" y="703810"/>
              <a:ext cx="376101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05" name="Triángulo isósceles 104">
              <a:extLst>
                <a:ext uri="{FF2B5EF4-FFF2-40B4-BE49-F238E27FC236}">
                  <a16:creationId xmlns:a16="http://schemas.microsoft.com/office/drawing/2014/main" id="{7122191C-393B-DE15-92D9-EA413BC7C4E5}"/>
                </a:ext>
              </a:extLst>
            </p:cNvPr>
            <p:cNvSpPr/>
            <p:nvPr/>
          </p:nvSpPr>
          <p:spPr>
            <a:xfrm rot="10800000">
              <a:off x="6627377" y="102931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3264EE73-E630-5B42-0FF7-BC8F418D0A5C}"/>
              </a:ext>
            </a:extLst>
          </p:cNvPr>
          <p:cNvGrpSpPr/>
          <p:nvPr/>
        </p:nvGrpSpPr>
        <p:grpSpPr>
          <a:xfrm>
            <a:off x="4408335" y="294320"/>
            <a:ext cx="735391" cy="691243"/>
            <a:chOff x="7164940" y="1162661"/>
            <a:chExt cx="735391" cy="691243"/>
          </a:xfrm>
        </p:grpSpPr>
        <p:sp>
          <p:nvSpPr>
            <p:cNvPr id="107" name="Triángulo rectángulo 106">
              <a:extLst>
                <a:ext uri="{FF2B5EF4-FFF2-40B4-BE49-F238E27FC236}">
                  <a16:creationId xmlns:a16="http://schemas.microsoft.com/office/drawing/2014/main" id="{A03CF0E6-BDA3-3BB8-67E3-142BF79B4945}"/>
                </a:ext>
              </a:extLst>
            </p:cNvPr>
            <p:cNvSpPr/>
            <p:nvPr/>
          </p:nvSpPr>
          <p:spPr>
            <a:xfrm>
              <a:off x="7532635" y="1218016"/>
              <a:ext cx="367696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08" name="Triángulo isósceles 107">
              <a:extLst>
                <a:ext uri="{FF2B5EF4-FFF2-40B4-BE49-F238E27FC236}">
                  <a16:creationId xmlns:a16="http://schemas.microsoft.com/office/drawing/2014/main" id="{66BC2CC3-8D30-9CFD-2A76-9CA2CEFD19C3}"/>
                </a:ext>
              </a:extLst>
            </p:cNvPr>
            <p:cNvSpPr/>
            <p:nvPr/>
          </p:nvSpPr>
          <p:spPr>
            <a:xfrm>
              <a:off x="7164940" y="116266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B3B558A5-C7AA-BA46-83BF-B738583A1D98}"/>
              </a:ext>
            </a:extLst>
          </p:cNvPr>
          <p:cNvGrpSpPr/>
          <p:nvPr/>
        </p:nvGrpSpPr>
        <p:grpSpPr>
          <a:xfrm>
            <a:off x="5583530" y="975959"/>
            <a:ext cx="735391" cy="891653"/>
            <a:chOff x="6627377" y="828901"/>
            <a:chExt cx="735391" cy="891653"/>
          </a:xfrm>
        </p:grpSpPr>
        <p:sp>
          <p:nvSpPr>
            <p:cNvPr id="110" name="Triángulo rectángulo 109">
              <a:extLst>
                <a:ext uri="{FF2B5EF4-FFF2-40B4-BE49-F238E27FC236}">
                  <a16:creationId xmlns:a16="http://schemas.microsoft.com/office/drawing/2014/main" id="{4A4CEFE2-75DF-B2CA-3918-4418D7F2EA15}"/>
                </a:ext>
              </a:extLst>
            </p:cNvPr>
            <p:cNvSpPr/>
            <p:nvPr/>
          </p:nvSpPr>
          <p:spPr>
            <a:xfrm rot="18036105">
              <a:off x="6821767" y="703810"/>
              <a:ext cx="376101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11" name="Triángulo isósceles 110">
              <a:extLst>
                <a:ext uri="{FF2B5EF4-FFF2-40B4-BE49-F238E27FC236}">
                  <a16:creationId xmlns:a16="http://schemas.microsoft.com/office/drawing/2014/main" id="{EB4E5036-3493-CA5B-2604-1353CCB84045}"/>
                </a:ext>
              </a:extLst>
            </p:cNvPr>
            <p:cNvSpPr/>
            <p:nvPr/>
          </p:nvSpPr>
          <p:spPr>
            <a:xfrm rot="10800000">
              <a:off x="6627377" y="102931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47FF051B-5E9E-1652-680E-2D3D0A6B088A}"/>
              </a:ext>
            </a:extLst>
          </p:cNvPr>
          <p:cNvGrpSpPr/>
          <p:nvPr/>
        </p:nvGrpSpPr>
        <p:grpSpPr>
          <a:xfrm>
            <a:off x="5582968" y="2265096"/>
            <a:ext cx="735391" cy="882102"/>
            <a:chOff x="6633563" y="2187534"/>
            <a:chExt cx="735391" cy="882102"/>
          </a:xfrm>
        </p:grpSpPr>
        <p:sp>
          <p:nvSpPr>
            <p:cNvPr id="113" name="Triángulo rectángulo 112">
              <a:extLst>
                <a:ext uri="{FF2B5EF4-FFF2-40B4-BE49-F238E27FC236}">
                  <a16:creationId xmlns:a16="http://schemas.microsoft.com/office/drawing/2014/main" id="{208FD042-C783-9045-C5DA-94591E5BAB69}"/>
                </a:ext>
              </a:extLst>
            </p:cNvPr>
            <p:cNvSpPr/>
            <p:nvPr/>
          </p:nvSpPr>
          <p:spPr>
            <a:xfrm rot="7335039">
              <a:off x="6789524" y="2568078"/>
              <a:ext cx="392810" cy="610305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4" name="Triángulo isósceles 113">
              <a:extLst>
                <a:ext uri="{FF2B5EF4-FFF2-40B4-BE49-F238E27FC236}">
                  <a16:creationId xmlns:a16="http://schemas.microsoft.com/office/drawing/2014/main" id="{564B7694-277C-E4AF-0E4C-E4F43CA57D69}"/>
                </a:ext>
              </a:extLst>
            </p:cNvPr>
            <p:cNvSpPr/>
            <p:nvPr/>
          </p:nvSpPr>
          <p:spPr>
            <a:xfrm>
              <a:off x="6633563" y="218753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D5A8C4A9-2B96-A676-ADA8-A4880E551274}"/>
              </a:ext>
            </a:extLst>
          </p:cNvPr>
          <p:cNvGrpSpPr/>
          <p:nvPr/>
        </p:nvGrpSpPr>
        <p:grpSpPr>
          <a:xfrm>
            <a:off x="4992643" y="3254983"/>
            <a:ext cx="735391" cy="882102"/>
            <a:chOff x="6633563" y="2187534"/>
            <a:chExt cx="735391" cy="882102"/>
          </a:xfrm>
        </p:grpSpPr>
        <p:sp>
          <p:nvSpPr>
            <p:cNvPr id="116" name="Triángulo rectángulo 115">
              <a:extLst>
                <a:ext uri="{FF2B5EF4-FFF2-40B4-BE49-F238E27FC236}">
                  <a16:creationId xmlns:a16="http://schemas.microsoft.com/office/drawing/2014/main" id="{F29A2A4C-4811-85F2-66C3-535507014714}"/>
                </a:ext>
              </a:extLst>
            </p:cNvPr>
            <p:cNvSpPr/>
            <p:nvPr/>
          </p:nvSpPr>
          <p:spPr>
            <a:xfrm rot="7335039">
              <a:off x="6789524" y="2568078"/>
              <a:ext cx="392810" cy="610305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7" name="Triángulo isósceles 116">
              <a:extLst>
                <a:ext uri="{FF2B5EF4-FFF2-40B4-BE49-F238E27FC236}">
                  <a16:creationId xmlns:a16="http://schemas.microsoft.com/office/drawing/2014/main" id="{0ABC8C3A-477F-8821-6334-4D0CB851D1CE}"/>
                </a:ext>
              </a:extLst>
            </p:cNvPr>
            <p:cNvSpPr/>
            <p:nvPr/>
          </p:nvSpPr>
          <p:spPr>
            <a:xfrm>
              <a:off x="6633563" y="218753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77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C52FB2FC-59FD-F2AB-404A-1ADF3DDB805B}"/>
              </a:ext>
            </a:extLst>
          </p:cNvPr>
          <p:cNvGrpSpPr/>
          <p:nvPr/>
        </p:nvGrpSpPr>
        <p:grpSpPr>
          <a:xfrm>
            <a:off x="3116294" y="1129507"/>
            <a:ext cx="1261327" cy="1176905"/>
            <a:chOff x="7164940" y="1162661"/>
            <a:chExt cx="735391" cy="691243"/>
          </a:xfrm>
        </p:grpSpPr>
        <p:sp>
          <p:nvSpPr>
            <p:cNvPr id="38" name="Triángulo rectángulo 37">
              <a:extLst>
                <a:ext uri="{FF2B5EF4-FFF2-40B4-BE49-F238E27FC236}">
                  <a16:creationId xmlns:a16="http://schemas.microsoft.com/office/drawing/2014/main" id="{1576EFA1-77D8-4443-26BB-B343015F4142}"/>
                </a:ext>
              </a:extLst>
            </p:cNvPr>
            <p:cNvSpPr/>
            <p:nvPr/>
          </p:nvSpPr>
          <p:spPr>
            <a:xfrm>
              <a:off x="7532635" y="1218016"/>
              <a:ext cx="367696" cy="626284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9" name="Triángulo isósceles 38">
              <a:extLst>
                <a:ext uri="{FF2B5EF4-FFF2-40B4-BE49-F238E27FC236}">
                  <a16:creationId xmlns:a16="http://schemas.microsoft.com/office/drawing/2014/main" id="{3E4FF4F3-6539-F1EF-9916-05DAECBAE690}"/>
                </a:ext>
              </a:extLst>
            </p:cNvPr>
            <p:cNvSpPr/>
            <p:nvPr/>
          </p:nvSpPr>
          <p:spPr>
            <a:xfrm>
              <a:off x="7164940" y="116266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71F09B1-F811-7354-4695-3DD4213DE03B}"/>
              </a:ext>
            </a:extLst>
          </p:cNvPr>
          <p:cNvGrpSpPr/>
          <p:nvPr/>
        </p:nvGrpSpPr>
        <p:grpSpPr>
          <a:xfrm>
            <a:off x="3102934" y="2851321"/>
            <a:ext cx="1429077" cy="1065268"/>
            <a:chOff x="7164940" y="2054184"/>
            <a:chExt cx="868551" cy="691243"/>
          </a:xfrm>
        </p:grpSpPr>
        <p:sp>
          <p:nvSpPr>
            <p:cNvPr id="34" name="Triángulo rectángulo 33">
              <a:extLst>
                <a:ext uri="{FF2B5EF4-FFF2-40B4-BE49-F238E27FC236}">
                  <a16:creationId xmlns:a16="http://schemas.microsoft.com/office/drawing/2014/main" id="{2D6EBE52-8E0F-A1E6-8759-C7C8DB9C71F6}"/>
                </a:ext>
              </a:extLst>
            </p:cNvPr>
            <p:cNvSpPr/>
            <p:nvPr/>
          </p:nvSpPr>
          <p:spPr>
            <a:xfrm rot="3681736">
              <a:off x="7530658" y="2069393"/>
              <a:ext cx="379382" cy="626284"/>
            </a:xfrm>
            <a:prstGeom prst="rt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5" name="Triángulo isósceles 34">
              <a:extLst>
                <a:ext uri="{FF2B5EF4-FFF2-40B4-BE49-F238E27FC236}">
                  <a16:creationId xmlns:a16="http://schemas.microsoft.com/office/drawing/2014/main" id="{6CBD4827-522F-85F8-960C-97A5FA7A5373}"/>
                </a:ext>
              </a:extLst>
            </p:cNvPr>
            <p:cNvSpPr/>
            <p:nvPr/>
          </p:nvSpPr>
          <p:spPr>
            <a:xfrm rot="10800000">
              <a:off x="7164940" y="205418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663C27D-A91C-D32E-3A0A-04C70AC53C58}"/>
              </a:ext>
            </a:extLst>
          </p:cNvPr>
          <p:cNvGrpSpPr/>
          <p:nvPr/>
        </p:nvGrpSpPr>
        <p:grpSpPr>
          <a:xfrm>
            <a:off x="770348" y="2944667"/>
            <a:ext cx="1187427" cy="1233674"/>
            <a:chOff x="6069483" y="2041218"/>
            <a:chExt cx="761908" cy="704209"/>
          </a:xfrm>
        </p:grpSpPr>
        <p:sp>
          <p:nvSpPr>
            <p:cNvPr id="32" name="Triángulo rectángulo 31">
              <a:extLst>
                <a:ext uri="{FF2B5EF4-FFF2-40B4-BE49-F238E27FC236}">
                  <a16:creationId xmlns:a16="http://schemas.microsoft.com/office/drawing/2014/main" id="{FF98F2E2-2B4D-7674-276C-0E95B51E78B3}"/>
                </a:ext>
              </a:extLst>
            </p:cNvPr>
            <p:cNvSpPr/>
            <p:nvPr/>
          </p:nvSpPr>
          <p:spPr>
            <a:xfrm rot="10800000">
              <a:off x="6069483" y="2041218"/>
              <a:ext cx="392810" cy="657882"/>
            </a:xfrm>
            <a:prstGeom prst="rt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59C88E65-1BF8-2F84-6E6B-8340DB3FEACC}"/>
                </a:ext>
              </a:extLst>
            </p:cNvPr>
            <p:cNvSpPr/>
            <p:nvPr/>
          </p:nvSpPr>
          <p:spPr>
            <a:xfrm rot="10800000">
              <a:off x="6096000" y="205418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3B417B6-9423-4B18-2D1B-AD0A60446F51}"/>
              </a:ext>
            </a:extLst>
          </p:cNvPr>
          <p:cNvGrpSpPr/>
          <p:nvPr/>
        </p:nvGrpSpPr>
        <p:grpSpPr>
          <a:xfrm>
            <a:off x="1924226" y="3196056"/>
            <a:ext cx="1184614" cy="1282855"/>
            <a:chOff x="6633563" y="2187534"/>
            <a:chExt cx="735391" cy="882102"/>
          </a:xfrm>
        </p:grpSpPr>
        <p:sp>
          <p:nvSpPr>
            <p:cNvPr id="30" name="Triángulo rectángulo 29">
              <a:extLst>
                <a:ext uri="{FF2B5EF4-FFF2-40B4-BE49-F238E27FC236}">
                  <a16:creationId xmlns:a16="http://schemas.microsoft.com/office/drawing/2014/main" id="{6BB0256D-739F-294A-C1FC-9C2FD54EDA08}"/>
                </a:ext>
              </a:extLst>
            </p:cNvPr>
            <p:cNvSpPr/>
            <p:nvPr/>
          </p:nvSpPr>
          <p:spPr>
            <a:xfrm rot="7335039">
              <a:off x="6789524" y="2568078"/>
              <a:ext cx="392810" cy="610305"/>
            </a:xfrm>
            <a:prstGeom prst="rtTriangl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1" name="Triángulo isósceles 30">
              <a:extLst>
                <a:ext uri="{FF2B5EF4-FFF2-40B4-BE49-F238E27FC236}">
                  <a16:creationId xmlns:a16="http://schemas.microsoft.com/office/drawing/2014/main" id="{6B494768-653D-A75B-8F40-5DEA05E49902}"/>
                </a:ext>
              </a:extLst>
            </p:cNvPr>
            <p:cNvSpPr/>
            <p:nvPr/>
          </p:nvSpPr>
          <p:spPr>
            <a:xfrm>
              <a:off x="6633563" y="218753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E889E1C5-D286-7DA1-4297-0936B0AAE186}"/>
              </a:ext>
            </a:extLst>
          </p:cNvPr>
          <p:cNvGrpSpPr/>
          <p:nvPr/>
        </p:nvGrpSpPr>
        <p:grpSpPr>
          <a:xfrm>
            <a:off x="1465322" y="1528412"/>
            <a:ext cx="2187933" cy="2147439"/>
            <a:chOff x="5919840" y="827737"/>
            <a:chExt cx="2187933" cy="2147439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7C1874C-768B-7711-776A-A5FAED06C07F}"/>
                </a:ext>
              </a:extLst>
            </p:cNvPr>
            <p:cNvGrpSpPr/>
            <p:nvPr/>
          </p:nvGrpSpPr>
          <p:grpSpPr>
            <a:xfrm>
              <a:off x="5919840" y="1099660"/>
              <a:ext cx="865333" cy="691243"/>
              <a:chOff x="5966058" y="1162661"/>
              <a:chExt cx="865333" cy="691243"/>
            </a:xfrm>
          </p:grpSpPr>
          <p:sp>
            <p:nvSpPr>
              <p:cNvPr id="59" name="Triángulo rectángulo 58">
                <a:extLst>
                  <a:ext uri="{FF2B5EF4-FFF2-40B4-BE49-F238E27FC236}">
                    <a16:creationId xmlns:a16="http://schemas.microsoft.com/office/drawing/2014/main" id="{D5325681-6A92-7B1E-4322-6518BB8313D5}"/>
                  </a:ext>
                </a:extLst>
              </p:cNvPr>
              <p:cNvSpPr/>
              <p:nvPr/>
            </p:nvSpPr>
            <p:spPr>
              <a:xfrm rot="14481736">
                <a:off x="6082795" y="1218304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60" name="Triángulo isósceles 59">
                <a:extLst>
                  <a:ext uri="{FF2B5EF4-FFF2-40B4-BE49-F238E27FC236}">
                    <a16:creationId xmlns:a16="http://schemas.microsoft.com/office/drawing/2014/main" id="{5FE16A2F-071D-9ADF-C228-CB45A2C19304}"/>
                  </a:ext>
                </a:extLst>
              </p:cNvPr>
              <p:cNvSpPr/>
              <p:nvPr/>
            </p:nvSpPr>
            <p:spPr>
              <a:xfrm>
                <a:off x="609600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BBB348F-25A0-FEA0-2A9D-73D821970D66}"/>
                </a:ext>
              </a:extLst>
            </p:cNvPr>
            <p:cNvGrpSpPr/>
            <p:nvPr/>
          </p:nvGrpSpPr>
          <p:grpSpPr>
            <a:xfrm>
              <a:off x="7227062" y="1099948"/>
              <a:ext cx="760504" cy="691243"/>
              <a:chOff x="7164940" y="1162661"/>
              <a:chExt cx="760504" cy="691243"/>
            </a:xfrm>
          </p:grpSpPr>
          <p:sp>
            <p:nvSpPr>
              <p:cNvPr id="57" name="Triángulo rectángulo 56">
                <a:extLst>
                  <a:ext uri="{FF2B5EF4-FFF2-40B4-BE49-F238E27FC236}">
                    <a16:creationId xmlns:a16="http://schemas.microsoft.com/office/drawing/2014/main" id="{85524147-FA4E-8AA9-B0B9-B356EC43C1A6}"/>
                  </a:ext>
                </a:extLst>
              </p:cNvPr>
              <p:cNvSpPr/>
              <p:nvPr/>
            </p:nvSpPr>
            <p:spPr>
              <a:xfrm>
                <a:off x="7532634" y="1195140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8" name="Triángulo isósceles 57">
                <a:extLst>
                  <a:ext uri="{FF2B5EF4-FFF2-40B4-BE49-F238E27FC236}">
                    <a16:creationId xmlns:a16="http://schemas.microsoft.com/office/drawing/2014/main" id="{EABE3D3E-33D8-2229-3E8E-BBEAEA8A6166}"/>
                  </a:ext>
                </a:extLst>
              </p:cNvPr>
              <p:cNvSpPr/>
              <p:nvPr/>
            </p:nvSpPr>
            <p:spPr>
              <a:xfrm>
                <a:off x="7164940" y="116266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624FBA20-B7B6-229C-F444-4A860B31E74D}"/>
                </a:ext>
              </a:extLst>
            </p:cNvPr>
            <p:cNvGrpSpPr/>
            <p:nvPr/>
          </p:nvGrpSpPr>
          <p:grpSpPr>
            <a:xfrm>
              <a:off x="6627376" y="827737"/>
              <a:ext cx="735391" cy="892817"/>
              <a:chOff x="6627377" y="827737"/>
              <a:chExt cx="735391" cy="892817"/>
            </a:xfrm>
          </p:grpSpPr>
          <p:sp>
            <p:nvSpPr>
              <p:cNvPr id="55" name="Triángulo rectángulo 54">
                <a:extLst>
                  <a:ext uri="{FF2B5EF4-FFF2-40B4-BE49-F238E27FC236}">
                    <a16:creationId xmlns:a16="http://schemas.microsoft.com/office/drawing/2014/main" id="{F5A7D5C7-7394-984B-006F-33C7FB8455B2}"/>
                  </a:ext>
                </a:extLst>
              </p:cNvPr>
              <p:cNvSpPr/>
              <p:nvPr/>
            </p:nvSpPr>
            <p:spPr>
              <a:xfrm rot="18036105">
                <a:off x="6809160" y="711000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6" name="Triángulo isósceles 55">
                <a:extLst>
                  <a:ext uri="{FF2B5EF4-FFF2-40B4-BE49-F238E27FC236}">
                    <a16:creationId xmlns:a16="http://schemas.microsoft.com/office/drawing/2014/main" id="{A6556A7E-EB84-6D6B-5F24-4D3E126C0E31}"/>
                  </a:ext>
                </a:extLst>
              </p:cNvPr>
              <p:cNvSpPr/>
              <p:nvPr/>
            </p:nvSpPr>
            <p:spPr>
              <a:xfrm rot="10800000">
                <a:off x="6627377" y="1029311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BC4ED770-8475-0623-FC9B-683CA17C9BBC}"/>
                </a:ext>
              </a:extLst>
            </p:cNvPr>
            <p:cNvGrpSpPr/>
            <p:nvPr/>
          </p:nvGrpSpPr>
          <p:grpSpPr>
            <a:xfrm>
              <a:off x="7242440" y="2003807"/>
              <a:ext cx="865333" cy="691243"/>
              <a:chOff x="7164940" y="2054184"/>
              <a:chExt cx="865333" cy="691243"/>
            </a:xfrm>
          </p:grpSpPr>
          <p:sp>
            <p:nvSpPr>
              <p:cNvPr id="53" name="Triángulo rectángulo 52">
                <a:extLst>
                  <a:ext uri="{FF2B5EF4-FFF2-40B4-BE49-F238E27FC236}">
                    <a16:creationId xmlns:a16="http://schemas.microsoft.com/office/drawing/2014/main" id="{6A57B85B-9C89-70D0-1E2B-C0B1FE2171CE}"/>
                  </a:ext>
                </a:extLst>
              </p:cNvPr>
              <p:cNvSpPr/>
              <p:nvPr/>
            </p:nvSpPr>
            <p:spPr>
              <a:xfrm rot="3681736">
                <a:off x="7520726" y="2063500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4" name="Triángulo isósceles 53">
                <a:extLst>
                  <a:ext uri="{FF2B5EF4-FFF2-40B4-BE49-F238E27FC236}">
                    <a16:creationId xmlns:a16="http://schemas.microsoft.com/office/drawing/2014/main" id="{8B564333-39E1-4B31-139D-54BBBF05F046}"/>
                  </a:ext>
                </a:extLst>
              </p:cNvPr>
              <p:cNvSpPr/>
              <p:nvPr/>
            </p:nvSpPr>
            <p:spPr>
              <a:xfrm rot="10800000">
                <a:off x="716494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765786EF-AFDE-83A5-9C76-A5E062352C22}"/>
                </a:ext>
              </a:extLst>
            </p:cNvPr>
            <p:cNvGrpSpPr/>
            <p:nvPr/>
          </p:nvGrpSpPr>
          <p:grpSpPr>
            <a:xfrm>
              <a:off x="6019483" y="2016026"/>
              <a:ext cx="761908" cy="691242"/>
              <a:chOff x="6069483" y="2054184"/>
              <a:chExt cx="761908" cy="691243"/>
            </a:xfrm>
          </p:grpSpPr>
          <p:sp>
            <p:nvSpPr>
              <p:cNvPr id="51" name="Triángulo rectángulo 50">
                <a:extLst>
                  <a:ext uri="{FF2B5EF4-FFF2-40B4-BE49-F238E27FC236}">
                    <a16:creationId xmlns:a16="http://schemas.microsoft.com/office/drawing/2014/main" id="{2FACF4F9-2EDE-0486-01B9-50CE8AC68242}"/>
                  </a:ext>
                </a:extLst>
              </p:cNvPr>
              <p:cNvSpPr/>
              <p:nvPr/>
            </p:nvSpPr>
            <p:spPr>
              <a:xfrm rot="10800000">
                <a:off x="6069483" y="2072816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2" name="Triángulo isósceles 51">
                <a:extLst>
                  <a:ext uri="{FF2B5EF4-FFF2-40B4-BE49-F238E27FC236}">
                    <a16:creationId xmlns:a16="http://schemas.microsoft.com/office/drawing/2014/main" id="{557EF566-B5F5-9AD2-9C60-BCDBD940AE32}"/>
                  </a:ext>
                </a:extLst>
              </p:cNvPr>
              <p:cNvSpPr/>
              <p:nvPr/>
            </p:nvSpPr>
            <p:spPr>
              <a:xfrm rot="10800000">
                <a:off x="6096000" y="205418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6D8AFCD3-D24A-5912-319E-7C2E84ADFEA2}"/>
                </a:ext>
              </a:extLst>
            </p:cNvPr>
            <p:cNvGrpSpPr/>
            <p:nvPr/>
          </p:nvGrpSpPr>
          <p:grpSpPr>
            <a:xfrm>
              <a:off x="6632400" y="2097337"/>
              <a:ext cx="735391" cy="877839"/>
              <a:chOff x="6633563" y="2187534"/>
              <a:chExt cx="735391" cy="877839"/>
            </a:xfrm>
          </p:grpSpPr>
          <p:sp>
            <p:nvSpPr>
              <p:cNvPr id="49" name="Triángulo rectángulo 48">
                <a:extLst>
                  <a:ext uri="{FF2B5EF4-FFF2-40B4-BE49-F238E27FC236}">
                    <a16:creationId xmlns:a16="http://schemas.microsoft.com/office/drawing/2014/main" id="{268184A1-E90F-9B90-3DB0-9F3EC6322247}"/>
                  </a:ext>
                </a:extLst>
              </p:cNvPr>
              <p:cNvSpPr/>
              <p:nvPr/>
            </p:nvSpPr>
            <p:spPr>
              <a:xfrm rot="7335039">
                <a:off x="6782768" y="2555826"/>
                <a:ext cx="392810" cy="62628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0" name="Triángulo isósceles 49">
                <a:extLst>
                  <a:ext uri="{FF2B5EF4-FFF2-40B4-BE49-F238E27FC236}">
                    <a16:creationId xmlns:a16="http://schemas.microsoft.com/office/drawing/2014/main" id="{6BCE73CB-550B-0DA0-E51A-DC9BD93DAF85}"/>
                  </a:ext>
                </a:extLst>
              </p:cNvPr>
              <p:cNvSpPr/>
              <p:nvPr/>
            </p:nvSpPr>
            <p:spPr>
              <a:xfrm>
                <a:off x="6633563" y="2187534"/>
                <a:ext cx="735391" cy="691243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F73E2B24-17F6-451E-B634-D5AE123BF1D0}"/>
              </a:ext>
            </a:extLst>
          </p:cNvPr>
          <p:cNvGrpSpPr/>
          <p:nvPr/>
        </p:nvGrpSpPr>
        <p:grpSpPr>
          <a:xfrm>
            <a:off x="1907047" y="699208"/>
            <a:ext cx="1261327" cy="1422038"/>
            <a:chOff x="6847566" y="1207098"/>
            <a:chExt cx="735391" cy="835219"/>
          </a:xfrm>
        </p:grpSpPr>
        <p:sp>
          <p:nvSpPr>
            <p:cNvPr id="37" name="Triángulo isósceles 36">
              <a:extLst>
                <a:ext uri="{FF2B5EF4-FFF2-40B4-BE49-F238E27FC236}">
                  <a16:creationId xmlns:a16="http://schemas.microsoft.com/office/drawing/2014/main" id="{A4EE6668-7C9B-FFB3-E0D4-CB16AA4ADC3B}"/>
                </a:ext>
              </a:extLst>
            </p:cNvPr>
            <p:cNvSpPr/>
            <p:nvPr/>
          </p:nvSpPr>
          <p:spPr>
            <a:xfrm rot="10800000">
              <a:off x="6847566" y="1351074"/>
              <a:ext cx="735391" cy="691243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  <p:sp>
          <p:nvSpPr>
            <p:cNvPr id="61" name="Triángulo rectángulo 60">
              <a:extLst>
                <a:ext uri="{FF2B5EF4-FFF2-40B4-BE49-F238E27FC236}">
                  <a16:creationId xmlns:a16="http://schemas.microsoft.com/office/drawing/2014/main" id="{4790C04B-6C98-AB48-08B2-40BC53CC8C52}"/>
                </a:ext>
              </a:extLst>
            </p:cNvPr>
            <p:cNvSpPr/>
            <p:nvPr/>
          </p:nvSpPr>
          <p:spPr>
            <a:xfrm rot="18036105">
              <a:off x="7054071" y="1073350"/>
              <a:ext cx="319809" cy="58730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F74DC48C-040C-2264-AFF5-02706F6AC819}"/>
              </a:ext>
            </a:extLst>
          </p:cNvPr>
          <p:cNvGrpSpPr/>
          <p:nvPr/>
        </p:nvGrpSpPr>
        <p:grpSpPr>
          <a:xfrm>
            <a:off x="603489" y="1180851"/>
            <a:ext cx="1358436" cy="1101964"/>
            <a:chOff x="1989822" y="1932926"/>
            <a:chExt cx="857993" cy="691243"/>
          </a:xfrm>
        </p:grpSpPr>
        <p:sp>
          <p:nvSpPr>
            <p:cNvPr id="41" name="Triángulo isósceles 40">
              <a:extLst>
                <a:ext uri="{FF2B5EF4-FFF2-40B4-BE49-F238E27FC236}">
                  <a16:creationId xmlns:a16="http://schemas.microsoft.com/office/drawing/2014/main" id="{B0D8A719-619B-E856-4F4A-BB26183C2AD9}"/>
                </a:ext>
              </a:extLst>
            </p:cNvPr>
            <p:cNvSpPr/>
            <p:nvPr/>
          </p:nvSpPr>
          <p:spPr>
            <a:xfrm>
              <a:off x="2112424" y="1932926"/>
              <a:ext cx="735391" cy="691243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  <p:sp>
          <p:nvSpPr>
            <p:cNvPr id="63" name="Triángulo rectángulo 62">
              <a:extLst>
                <a:ext uri="{FF2B5EF4-FFF2-40B4-BE49-F238E27FC236}">
                  <a16:creationId xmlns:a16="http://schemas.microsoft.com/office/drawing/2014/main" id="{732BEC98-1D24-1273-019A-00820D1E9EE0}"/>
                </a:ext>
              </a:extLst>
            </p:cNvPr>
            <p:cNvSpPr/>
            <p:nvPr/>
          </p:nvSpPr>
          <p:spPr>
            <a:xfrm rot="14481736">
              <a:off x="2124469" y="1987772"/>
              <a:ext cx="350772" cy="620065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486B63D6-3C09-D987-0998-89DE3EDFC389}"/>
              </a:ext>
            </a:extLst>
          </p:cNvPr>
          <p:cNvGrpSpPr/>
          <p:nvPr/>
        </p:nvGrpSpPr>
        <p:grpSpPr>
          <a:xfrm>
            <a:off x="10396117" y="3226845"/>
            <a:ext cx="735391" cy="691243"/>
            <a:chOff x="7164940" y="1162661"/>
            <a:chExt cx="735391" cy="691243"/>
          </a:xfrm>
        </p:grpSpPr>
        <p:sp>
          <p:nvSpPr>
            <p:cNvPr id="80" name="Triángulo rectángulo 79">
              <a:extLst>
                <a:ext uri="{FF2B5EF4-FFF2-40B4-BE49-F238E27FC236}">
                  <a16:creationId xmlns:a16="http://schemas.microsoft.com/office/drawing/2014/main" id="{E72B0E3B-5C9F-FB95-E5F6-CA90A9A17527}"/>
                </a:ext>
              </a:extLst>
            </p:cNvPr>
            <p:cNvSpPr/>
            <p:nvPr/>
          </p:nvSpPr>
          <p:spPr>
            <a:xfrm>
              <a:off x="7532635" y="1218016"/>
              <a:ext cx="367696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81" name="Triángulo isósceles 80">
              <a:extLst>
                <a:ext uri="{FF2B5EF4-FFF2-40B4-BE49-F238E27FC236}">
                  <a16:creationId xmlns:a16="http://schemas.microsoft.com/office/drawing/2014/main" id="{AA4A6967-8EA5-AA08-F500-BA2F2E417051}"/>
                </a:ext>
              </a:extLst>
            </p:cNvPr>
            <p:cNvSpPr/>
            <p:nvPr/>
          </p:nvSpPr>
          <p:spPr>
            <a:xfrm>
              <a:off x="7164940" y="116266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0A14626E-ABCE-2E57-547B-937FC4935E4E}"/>
              </a:ext>
            </a:extLst>
          </p:cNvPr>
          <p:cNvGrpSpPr/>
          <p:nvPr/>
        </p:nvGrpSpPr>
        <p:grpSpPr>
          <a:xfrm>
            <a:off x="9796430" y="2955798"/>
            <a:ext cx="735391" cy="891653"/>
            <a:chOff x="6627377" y="828901"/>
            <a:chExt cx="735391" cy="891653"/>
          </a:xfrm>
        </p:grpSpPr>
        <p:sp>
          <p:nvSpPr>
            <p:cNvPr id="78" name="Triángulo rectángulo 77">
              <a:extLst>
                <a:ext uri="{FF2B5EF4-FFF2-40B4-BE49-F238E27FC236}">
                  <a16:creationId xmlns:a16="http://schemas.microsoft.com/office/drawing/2014/main" id="{2D78919F-EE47-31DA-5019-105356CD2E7F}"/>
                </a:ext>
              </a:extLst>
            </p:cNvPr>
            <p:cNvSpPr/>
            <p:nvPr/>
          </p:nvSpPr>
          <p:spPr>
            <a:xfrm rot="18036105">
              <a:off x="6821767" y="703810"/>
              <a:ext cx="376101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79" name="Triángulo isósceles 78">
              <a:extLst>
                <a:ext uri="{FF2B5EF4-FFF2-40B4-BE49-F238E27FC236}">
                  <a16:creationId xmlns:a16="http://schemas.microsoft.com/office/drawing/2014/main" id="{5298115F-1574-F6D6-9693-C9CE8CF71F10}"/>
                </a:ext>
              </a:extLst>
            </p:cNvPr>
            <p:cNvSpPr/>
            <p:nvPr/>
          </p:nvSpPr>
          <p:spPr>
            <a:xfrm rot="10800000">
              <a:off x="6627377" y="1029311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0812B2E5-7366-F2AA-C6C5-9F24EF171B27}"/>
              </a:ext>
            </a:extLst>
          </p:cNvPr>
          <p:cNvGrpSpPr/>
          <p:nvPr/>
        </p:nvGrpSpPr>
        <p:grpSpPr>
          <a:xfrm>
            <a:off x="10411495" y="4130704"/>
            <a:ext cx="868551" cy="691243"/>
            <a:chOff x="7164940" y="2054184"/>
            <a:chExt cx="868551" cy="691243"/>
          </a:xfrm>
        </p:grpSpPr>
        <p:sp>
          <p:nvSpPr>
            <p:cNvPr id="76" name="Triángulo rectángulo 75">
              <a:extLst>
                <a:ext uri="{FF2B5EF4-FFF2-40B4-BE49-F238E27FC236}">
                  <a16:creationId xmlns:a16="http://schemas.microsoft.com/office/drawing/2014/main" id="{46F8078D-D961-CE9A-B09B-2A19635C1C75}"/>
                </a:ext>
              </a:extLst>
            </p:cNvPr>
            <p:cNvSpPr/>
            <p:nvPr/>
          </p:nvSpPr>
          <p:spPr>
            <a:xfrm rot="3681736">
              <a:off x="7530658" y="2069393"/>
              <a:ext cx="379382" cy="626284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7" name="Triángulo isósceles 76">
              <a:extLst>
                <a:ext uri="{FF2B5EF4-FFF2-40B4-BE49-F238E27FC236}">
                  <a16:creationId xmlns:a16="http://schemas.microsoft.com/office/drawing/2014/main" id="{902D9813-7768-7F14-AE87-56946B5B2E2E}"/>
                </a:ext>
              </a:extLst>
            </p:cNvPr>
            <p:cNvSpPr/>
            <p:nvPr/>
          </p:nvSpPr>
          <p:spPr>
            <a:xfrm rot="10800000">
              <a:off x="7164940" y="205418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B4B26D7-0A76-88DE-AAF9-DEB91E6B8BAF}"/>
              </a:ext>
            </a:extLst>
          </p:cNvPr>
          <p:cNvGrpSpPr/>
          <p:nvPr/>
        </p:nvGrpSpPr>
        <p:grpSpPr>
          <a:xfrm>
            <a:off x="9188538" y="4129958"/>
            <a:ext cx="761908" cy="704209"/>
            <a:chOff x="6069483" y="2041218"/>
            <a:chExt cx="761908" cy="704209"/>
          </a:xfrm>
        </p:grpSpPr>
        <p:sp>
          <p:nvSpPr>
            <p:cNvPr id="74" name="Triángulo rectángulo 73">
              <a:extLst>
                <a:ext uri="{FF2B5EF4-FFF2-40B4-BE49-F238E27FC236}">
                  <a16:creationId xmlns:a16="http://schemas.microsoft.com/office/drawing/2014/main" id="{2CDEB486-098F-A75C-0D0E-BBF0DFC30143}"/>
                </a:ext>
              </a:extLst>
            </p:cNvPr>
            <p:cNvSpPr/>
            <p:nvPr/>
          </p:nvSpPr>
          <p:spPr>
            <a:xfrm rot="10800000">
              <a:off x="6069483" y="2041218"/>
              <a:ext cx="392810" cy="657882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5" name="Triángulo isósceles 74">
              <a:extLst>
                <a:ext uri="{FF2B5EF4-FFF2-40B4-BE49-F238E27FC236}">
                  <a16:creationId xmlns:a16="http://schemas.microsoft.com/office/drawing/2014/main" id="{4A1C86CC-04BB-1343-B1B2-440227442010}"/>
                </a:ext>
              </a:extLst>
            </p:cNvPr>
            <p:cNvSpPr/>
            <p:nvPr/>
          </p:nvSpPr>
          <p:spPr>
            <a:xfrm rot="10800000">
              <a:off x="6096000" y="205418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BBBB3F2E-379C-FDFF-919B-83E18AF7C785}"/>
              </a:ext>
            </a:extLst>
          </p:cNvPr>
          <p:cNvGrpSpPr/>
          <p:nvPr/>
        </p:nvGrpSpPr>
        <p:grpSpPr>
          <a:xfrm>
            <a:off x="9801453" y="4224234"/>
            <a:ext cx="735391" cy="882102"/>
            <a:chOff x="6633563" y="2187534"/>
            <a:chExt cx="735391" cy="882102"/>
          </a:xfrm>
        </p:grpSpPr>
        <p:sp>
          <p:nvSpPr>
            <p:cNvPr id="72" name="Triángulo rectángulo 71">
              <a:extLst>
                <a:ext uri="{FF2B5EF4-FFF2-40B4-BE49-F238E27FC236}">
                  <a16:creationId xmlns:a16="http://schemas.microsoft.com/office/drawing/2014/main" id="{804CE828-7630-6E9B-85A9-B5465569C67A}"/>
                </a:ext>
              </a:extLst>
            </p:cNvPr>
            <p:cNvSpPr/>
            <p:nvPr/>
          </p:nvSpPr>
          <p:spPr>
            <a:xfrm rot="7335039">
              <a:off x="6789524" y="2568078"/>
              <a:ext cx="392810" cy="610305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3" name="Triángulo isósceles 72">
              <a:extLst>
                <a:ext uri="{FF2B5EF4-FFF2-40B4-BE49-F238E27FC236}">
                  <a16:creationId xmlns:a16="http://schemas.microsoft.com/office/drawing/2014/main" id="{01A89F11-718A-24DF-A81A-D89702CC0DD4}"/>
                </a:ext>
              </a:extLst>
            </p:cNvPr>
            <p:cNvSpPr/>
            <p:nvPr/>
          </p:nvSpPr>
          <p:spPr>
            <a:xfrm>
              <a:off x="6633563" y="2187534"/>
              <a:ext cx="735391" cy="691243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88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Augusto Cárcamo Petridis</dc:creator>
  <cp:lastModifiedBy>Felipe Augusto Cárcamo Petridis</cp:lastModifiedBy>
  <cp:revision>2</cp:revision>
  <dcterms:created xsi:type="dcterms:W3CDTF">2024-02-14T05:25:18Z</dcterms:created>
  <dcterms:modified xsi:type="dcterms:W3CDTF">2024-02-14T06:01:41Z</dcterms:modified>
</cp:coreProperties>
</file>