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 de Título com Image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 rot="10800000">
            <a:off x="418" y="4234132"/>
            <a:ext cx="9143611" cy="47343"/>
            <a:chOff x="507491" y="1501519"/>
            <a:chExt cx="8129100" cy="63125"/>
          </a:xfrm>
        </p:grpSpPr>
        <p:cxnSp>
          <p:nvCxnSpPr>
            <p:cNvPr id="61" name="Shape 61"/>
            <p:cNvCxnSpPr/>
            <p:nvPr/>
          </p:nvCxnSpPr>
          <p:spPr>
            <a:xfrm>
              <a:off x="507491" y="1564644"/>
              <a:ext cx="81291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507491" y="1501519"/>
              <a:ext cx="8129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63" name="Shape 63"/>
          <p:cNvGrpSpPr/>
          <p:nvPr/>
        </p:nvGrpSpPr>
        <p:grpSpPr>
          <a:xfrm>
            <a:off x="-30" y="857250"/>
            <a:ext cx="9143611" cy="47343"/>
            <a:chOff x="507491" y="1501519"/>
            <a:chExt cx="8129100" cy="63125"/>
          </a:xfrm>
        </p:grpSpPr>
        <p:cxnSp>
          <p:nvCxnSpPr>
            <p:cNvPr id="64" name="Shape 64"/>
            <p:cNvCxnSpPr/>
            <p:nvPr/>
          </p:nvCxnSpPr>
          <p:spPr>
            <a:xfrm>
              <a:off x="507491" y="1564644"/>
              <a:ext cx="81291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507491" y="1501519"/>
              <a:ext cx="8129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66" name="Shape 66"/>
          <p:cNvSpPr/>
          <p:nvPr/>
        </p:nvSpPr>
        <p:spPr>
          <a:xfrm>
            <a:off x="0" y="4333592"/>
            <a:ext cx="9144000" cy="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0" y="0"/>
            <a:ext cx="9144000" cy="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>
            <p:ph type="ctrTitle"/>
          </p:nvPr>
        </p:nvSpPr>
        <p:spPr>
          <a:xfrm>
            <a:off x="828675" y="1719070"/>
            <a:ext cx="4300500" cy="166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828675" y="3383837"/>
            <a:ext cx="4300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09" y="0"/>
            <a:ext cx="1310699" cy="17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>
            <p:ph idx="2" type="pic"/>
          </p:nvPr>
        </p:nvSpPr>
        <p:spPr>
          <a:xfrm>
            <a:off x="5235797" y="982991"/>
            <a:ext cx="3908400" cy="3156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520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863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9258300" y="0"/>
            <a:ext cx="971700" cy="51435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ANOTAÇÃO: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pt-B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alterar a imagem no slide, selecione e exclua a imagem. Em seguida, use o ícone Imagens no espaço reservado para inserir sua própria imagem.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is Conteúdo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28675" y="57150"/>
            <a:ext cx="7485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28675" y="1200150"/>
            <a:ext cx="3686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77800" marR="0" rtl="0" algn="l">
              <a:lnSpc>
                <a:spcPct val="90000"/>
              </a:lnSpc>
              <a:spcBef>
                <a:spcPts val="140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520700" marR="0" rtl="0" algn="l">
              <a:lnSpc>
                <a:spcPct val="90000"/>
              </a:lnSpc>
              <a:spcBef>
                <a:spcPts val="50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8636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29150" y="1200150"/>
            <a:ext cx="3686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77800" marR="0" rtl="0" algn="l">
              <a:lnSpc>
                <a:spcPct val="90000"/>
              </a:lnSpc>
              <a:spcBef>
                <a:spcPts val="140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520700" marR="0" rtl="0" algn="l">
              <a:lnSpc>
                <a:spcPct val="90000"/>
              </a:lnSpc>
              <a:spcBef>
                <a:spcPts val="50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8636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28675" y="57150"/>
            <a:ext cx="7485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28675" y="1200150"/>
            <a:ext cx="7486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77800" marR="0" rtl="0" algn="l">
              <a:lnSpc>
                <a:spcPct val="90000"/>
              </a:lnSpc>
              <a:spcBef>
                <a:spcPts val="140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520700" marR="0" rtl="0" algn="l">
              <a:lnSpc>
                <a:spcPct val="90000"/>
              </a:lnSpc>
              <a:spcBef>
                <a:spcPts val="50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8636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4333592"/>
            <a:ext cx="9144000" cy="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0" y="0"/>
            <a:ext cx="9144000" cy="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type="ctrTitle"/>
          </p:nvPr>
        </p:nvSpPr>
        <p:spPr>
          <a:xfrm>
            <a:off x="828675" y="1719070"/>
            <a:ext cx="7572300" cy="166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828673" y="3383837"/>
            <a:ext cx="7572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333" y="0"/>
            <a:ext cx="1310700" cy="17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Cabeçalho da Seçã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21" y="1885950"/>
            <a:ext cx="9144629" cy="2395526"/>
            <a:chOff x="647385" y="2514600"/>
            <a:chExt cx="10838721" cy="3194034"/>
          </a:xfrm>
        </p:grpSpPr>
        <p:grpSp>
          <p:nvGrpSpPr>
            <p:cNvPr id="97" name="Shape 97"/>
            <p:cNvGrpSpPr/>
            <p:nvPr/>
          </p:nvGrpSpPr>
          <p:grpSpPr>
            <a:xfrm>
              <a:off x="647385" y="2514600"/>
              <a:ext cx="10838529" cy="63125"/>
              <a:chOff x="507491" y="1501519"/>
              <a:chExt cx="8129100" cy="63125"/>
            </a:xfrm>
          </p:grpSpPr>
          <p:cxnSp>
            <p:nvCxnSpPr>
              <p:cNvPr id="98" name="Shape 98"/>
              <p:cNvCxnSpPr/>
              <p:nvPr/>
            </p:nvCxnSpPr>
            <p:spPr>
              <a:xfrm>
                <a:off x="507491" y="1564644"/>
                <a:ext cx="8129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9" name="Shape 99"/>
              <p:cNvCxnSpPr/>
              <p:nvPr/>
            </p:nvCxnSpPr>
            <p:spPr>
              <a:xfrm>
                <a:off x="507491" y="1501519"/>
                <a:ext cx="81291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100" name="Shape 100"/>
            <p:cNvSpPr/>
            <p:nvPr/>
          </p:nvSpPr>
          <p:spPr>
            <a:xfrm>
              <a:off x="647402" y="2640850"/>
              <a:ext cx="10838700" cy="294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Shape 101"/>
            <p:cNvGrpSpPr/>
            <p:nvPr/>
          </p:nvGrpSpPr>
          <p:grpSpPr>
            <a:xfrm rot="10800000">
              <a:off x="647577" y="5645509"/>
              <a:ext cx="10838529" cy="63125"/>
              <a:chOff x="507491" y="1501519"/>
              <a:chExt cx="8129100" cy="63125"/>
            </a:xfrm>
          </p:grpSpPr>
          <p:cxnSp>
            <p:nvCxnSpPr>
              <p:cNvPr id="102" name="Shape 102"/>
              <p:cNvCxnSpPr/>
              <p:nvPr/>
            </p:nvCxnSpPr>
            <p:spPr>
              <a:xfrm>
                <a:off x="507491" y="1564644"/>
                <a:ext cx="8129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3" name="Shape 103"/>
              <p:cNvCxnSpPr/>
              <p:nvPr/>
            </p:nvCxnSpPr>
            <p:spPr>
              <a:xfrm>
                <a:off x="507491" y="1501519"/>
                <a:ext cx="81291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04" name="Shape 104"/>
          <p:cNvSpPr txBox="1"/>
          <p:nvPr>
            <p:ph type="title"/>
          </p:nvPr>
        </p:nvSpPr>
        <p:spPr>
          <a:xfrm>
            <a:off x="828674" y="2228854"/>
            <a:ext cx="75534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28674" y="3491966"/>
            <a:ext cx="755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Char char="○"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Char char="■"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Char char="○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Noto Sans Symbols"/>
              <a:buChar char="■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Noto Sans Symbols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Noto Sans Symbols"/>
              <a:buChar char="○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Noto Sans Symbols"/>
              <a:buChar char="■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09" y="0"/>
            <a:ext cx="1337399" cy="22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çã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28675" y="57150"/>
            <a:ext cx="7485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28675" y="1200150"/>
            <a:ext cx="3689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●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○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■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●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○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●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○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828675" y="1818083"/>
            <a:ext cx="3689400" cy="28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77800" marR="0" rtl="0" algn="l">
              <a:lnSpc>
                <a:spcPct val="90000"/>
              </a:lnSpc>
              <a:spcBef>
                <a:spcPts val="140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520700" marR="0" rtl="0" algn="l">
              <a:lnSpc>
                <a:spcPct val="90000"/>
              </a:lnSpc>
              <a:spcBef>
                <a:spcPts val="50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8636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4624582" y="1200150"/>
            <a:ext cx="3689399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●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○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■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●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○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●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○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4" type="body"/>
          </p:nvPr>
        </p:nvSpPr>
        <p:spPr>
          <a:xfrm>
            <a:off x="4624582" y="1818083"/>
            <a:ext cx="3689399" cy="28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77800" marR="0" rtl="0" algn="l">
              <a:lnSpc>
                <a:spcPct val="90000"/>
              </a:lnSpc>
              <a:spcBef>
                <a:spcPts val="140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520700" marR="0" rtl="0" algn="l">
              <a:lnSpc>
                <a:spcPct val="90000"/>
              </a:lnSpc>
              <a:spcBef>
                <a:spcPts val="50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8636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mente Títul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28675" y="57150"/>
            <a:ext cx="7485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m branc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28675" y="57150"/>
            <a:ext cx="7485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231386" y="1200149"/>
            <a:ext cx="4083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77800" marR="0" rtl="0" algn="l">
              <a:lnSpc>
                <a:spcPct val="90000"/>
              </a:lnSpc>
              <a:spcBef>
                <a:spcPts val="140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520700" marR="0" rtl="0" algn="l">
              <a:lnSpc>
                <a:spcPct val="90000"/>
              </a:lnSpc>
              <a:spcBef>
                <a:spcPts val="50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863600" marR="0" rtl="0" algn="l">
              <a:lnSpc>
                <a:spcPct val="90000"/>
              </a:lnSpc>
              <a:spcBef>
                <a:spcPts val="50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828675" y="1200150"/>
            <a:ext cx="328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●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○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■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●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○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■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28675" y="57150"/>
            <a:ext cx="7485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3491003" y="1200149"/>
            <a:ext cx="4823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523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28675" y="1200150"/>
            <a:ext cx="2547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●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Char char="○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■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●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○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ans Symbols"/>
              <a:buChar char="■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28675" y="57150"/>
            <a:ext cx="7485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857575" y="-828600"/>
            <a:ext cx="3429000" cy="7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77800" marR="0" rtl="0" algn="l">
              <a:lnSpc>
                <a:spcPct val="90000"/>
              </a:lnSpc>
              <a:spcBef>
                <a:spcPts val="140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520700" marR="0" rtl="0" algn="l">
              <a:lnSpc>
                <a:spcPct val="90000"/>
              </a:lnSpc>
              <a:spcBef>
                <a:spcPts val="50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8636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exto e Título Vertical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5492925" y="1810443"/>
            <a:ext cx="43590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686297" y="-583706"/>
            <a:ext cx="4359000" cy="6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77800" marR="0" rtl="0" algn="l">
              <a:lnSpc>
                <a:spcPct val="90000"/>
              </a:lnSpc>
              <a:spcBef>
                <a:spcPts val="140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520700" marR="0" rtl="0" algn="l">
              <a:lnSpc>
                <a:spcPct val="90000"/>
              </a:lnSpc>
              <a:spcBef>
                <a:spcPts val="50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8636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54" name="Shape 154"/>
          <p:cNvGrpSpPr/>
          <p:nvPr/>
        </p:nvGrpSpPr>
        <p:grpSpPr>
          <a:xfrm rot="5400000">
            <a:off x="4885545" y="2421632"/>
            <a:ext cx="4224527" cy="63301"/>
            <a:chOff x="1073150" y="1219200"/>
            <a:chExt cx="10058400" cy="63125"/>
          </a:xfrm>
        </p:grpSpPr>
        <p:cxnSp>
          <p:nvCxnSpPr>
            <p:cNvPr id="155" name="Shape 155"/>
            <p:cNvCxnSpPr/>
            <p:nvPr/>
          </p:nvCxnSpPr>
          <p:spPr>
            <a:xfrm rot="10800000">
              <a:off x="1073150" y="1219200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1073150" y="1282325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F3F3F3">
                <a:alpha val="80000"/>
              </a:srgbClr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28675" y="57150"/>
            <a:ext cx="7485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28675" y="1200150"/>
            <a:ext cx="7486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77800" marR="0" rtl="0" algn="l">
              <a:lnSpc>
                <a:spcPct val="90000"/>
              </a:lnSpc>
              <a:spcBef>
                <a:spcPts val="140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520700" marR="0" rtl="0" algn="l">
              <a:lnSpc>
                <a:spcPct val="90000"/>
              </a:lnSpc>
              <a:spcBef>
                <a:spcPts val="50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8636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2065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1549400" marR="0" rtl="0" algn="l">
              <a:lnSpc>
                <a:spcPct val="90000"/>
              </a:lnSpc>
              <a:spcBef>
                <a:spcPts val="5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18923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2352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25781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2921000" marR="0" rtl="0" algn="l">
              <a:lnSpc>
                <a:spcPct val="90000"/>
              </a:lnSpc>
              <a:spcBef>
                <a:spcPts val="40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200844" y="4767262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942586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56" name="Shape 56"/>
          <p:cNvGrpSpPr/>
          <p:nvPr/>
        </p:nvGrpSpPr>
        <p:grpSpPr>
          <a:xfrm>
            <a:off x="827483" y="914391"/>
            <a:ext cx="7488478" cy="63301"/>
            <a:chOff x="1073150" y="1219200"/>
            <a:chExt cx="10058400" cy="63125"/>
          </a:xfrm>
        </p:grpSpPr>
        <p:cxnSp>
          <p:nvCxnSpPr>
            <p:cNvPr id="57" name="Shape 57"/>
            <p:cNvCxnSpPr/>
            <p:nvPr/>
          </p:nvCxnSpPr>
          <p:spPr>
            <a:xfrm rot="10800000">
              <a:off x="1073150" y="1219200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10800000">
              <a:off x="1073150" y="1282325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2763275" y="2323075"/>
            <a:ext cx="59487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pt-BR" sz="9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ChatScan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058075" y="3732550"/>
            <a:ext cx="4653900" cy="1184100"/>
          </a:xfrm>
          <a:prstGeom prst="rect">
            <a:avLst/>
          </a:prstGeom>
          <a:solidFill>
            <a:srgbClr val="000000">
              <a:alpha val="4231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pt-BR"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Ferramenta de Denúncia Online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E9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2794381" y="732616"/>
            <a:ext cx="3425100" cy="3425100"/>
          </a:xfrm>
          <a:prstGeom prst="donut">
            <a:avLst>
              <a:gd fmla="val 5629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900" y="368050"/>
            <a:ext cx="1886200" cy="1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175" y="888075"/>
            <a:ext cx="1132124" cy="11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460" y="1257357"/>
            <a:ext cx="393559" cy="39355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-160150" y="1979125"/>
            <a:ext cx="91440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 sz="6000">
                <a:solidFill>
                  <a:srgbClr val="00B0FF"/>
                </a:solidFill>
                <a:latin typeface="Open Sans"/>
                <a:ea typeface="Open Sans"/>
                <a:cs typeface="Open Sans"/>
                <a:sym typeface="Open Sans"/>
              </a:rPr>
              <a:t>CRIME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773500" y="4557900"/>
            <a:ext cx="1370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ChatScan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E9C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20178" t="0"/>
          <a:stretch/>
        </p:blipFill>
        <p:spPr>
          <a:xfrm>
            <a:off x="2675575" y="720175"/>
            <a:ext cx="6468426" cy="44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479375" y="2653425"/>
            <a:ext cx="42735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rgbClr val="C63B3B"/>
                </a:solidFill>
                <a:latin typeface="Open Sans"/>
                <a:ea typeface="Open Sans"/>
                <a:cs typeface="Open Sans"/>
                <a:sym typeface="Open Sans"/>
              </a:rPr>
              <a:t>“Oi, meu anjo, estava</a:t>
            </a:r>
          </a:p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rgbClr val="C63B3B"/>
                </a:solidFill>
                <a:latin typeface="Open Sans"/>
                <a:ea typeface="Open Sans"/>
                <a:cs typeface="Open Sans"/>
                <a:sym typeface="Open Sans"/>
              </a:rPr>
              <a:t>com saudades de você”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C63B3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C63B3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79375" y="530500"/>
            <a:ext cx="5289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00B0FF"/>
                </a:solidFill>
                <a:latin typeface="Open Sans"/>
                <a:ea typeface="Open Sans"/>
                <a:cs typeface="Open Sans"/>
                <a:sym typeface="Open Sans"/>
              </a:rPr>
              <a:t>Acelerar procura de informações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00B0FF"/>
                </a:solidFill>
                <a:latin typeface="Open Sans"/>
                <a:ea typeface="Open Sans"/>
                <a:cs typeface="Open Sans"/>
                <a:sym typeface="Open Sans"/>
              </a:rPr>
              <a:t>sensíveis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79375" y="98675"/>
            <a:ext cx="1912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30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25" y="152375"/>
            <a:ext cx="2720424" cy="483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734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418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5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100" y="152400"/>
            <a:ext cx="584540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teratura Acadêmica 16X9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