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B012-E420-4B95-AE63-A8D98F1E9FF8}" type="datetime1">
              <a:rPr lang="es-ES" smtClean="0"/>
              <a:t>25/07/2022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3E88-2765-4140-A04D-8B1D491FFF4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28893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EC11F6-780B-4A70-BC74-0ABACE79CAA5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7270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C7952-479D-4D4B-8F19-C6026F510D9E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58912-430E-46D1-BA95-7CF218A879F9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604E1-623C-4365-B688-201238FB20C0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DFC75-E87D-46C2-9102-15C11F0259DB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1" name="Cuadro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E54EC6-1219-49EE-8B80-3C24DE8E5A44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4DCC15-8F35-48A3-948F-896E04D77AE9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n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n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19" name="Marcador de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76F276-4198-468B-A622-B7B7E3766911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5F9175-B10B-4641-995C-12E45A3F36CD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EA549-D5CD-4EAF-92DD-F120BAE2B00B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D2F8E-7231-4034-8D2D-3DE6DA3442B3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n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E704EA-5CB1-494A-9524-E0FAE6BBE6C4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842E49-C804-4EEC-9941-A438EC0B005D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CB7135-DC88-46C5-8577-B4652D9D518F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0BDDAF-5FB4-4645-B812-33656A6F2B85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3182DB-EE2B-4FEC-B9F5-C787A05118D2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305C6AA-9D71-4080-8813-13E932244C60}" type="datetime1">
              <a:rPr lang="es-ES" noProof="0" smtClean="0"/>
              <a:t>25/07/2022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b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es-ES" sz="4000" dirty="0"/>
              <a:t>Proyecto</a:t>
            </a:r>
            <a:br>
              <a:rPr lang="es-ES" sz="4000" dirty="0"/>
            </a:br>
            <a:r>
              <a:rPr lang="es-ES" sz="4000" dirty="0"/>
              <a:t>buscador de Vuelos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es-ES" sz="2300" dirty="0" err="1"/>
              <a:t>Bootcamp</a:t>
            </a:r>
            <a:r>
              <a:rPr lang="es-ES" sz="2300" dirty="0"/>
              <a:t> CF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á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r>
              <a:rPr lang="es-ES" sz="4000" dirty="0">
                <a:latin typeface="Abadi Extra Light" panose="020B0204020104020204" pitchFamily="34" charset="0"/>
              </a:rPr>
              <a:t>Proyecto Final	</a:t>
            </a:r>
          </a:p>
        </p:txBody>
      </p:sp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lnSpcReduction="10000"/>
          </a:bodyPr>
          <a:lstStyle/>
          <a:p>
            <a:pPr marL="36900" lvl="0" indent="0" rtl="0">
              <a:buNone/>
            </a:pPr>
            <a:r>
              <a:rPr lang="es-ES" sz="2400" dirty="0">
                <a:latin typeface="Abadi Extra Light" panose="020B0204020104020204" pitchFamily="34" charset="0"/>
              </a:rPr>
              <a:t>Introducción: Se desarrollara una aplicación para buscar vuelos consumiendo una API de un tercero, utilizando </a:t>
            </a:r>
            <a:r>
              <a:rPr lang="es-ES" sz="2400" dirty="0" err="1">
                <a:latin typeface="Abadi Extra Light" panose="020B0204020104020204" pitchFamily="34" charset="0"/>
              </a:rPr>
              <a:t>React</a:t>
            </a:r>
            <a:r>
              <a:rPr lang="es-ES" sz="2400" dirty="0">
                <a:latin typeface="Abadi Extra Light" panose="020B0204020104020204" pitchFamily="34" charset="0"/>
              </a:rPr>
              <a:t>.</a:t>
            </a:r>
          </a:p>
          <a:p>
            <a:pPr marL="36900" lvl="0" indent="0" rtl="0">
              <a:buNone/>
            </a:pPr>
            <a:endParaRPr lang="es-ES" sz="2400" dirty="0">
              <a:latin typeface="Abadi Extra Light" panose="020B0204020104020204" pitchFamily="34" charset="0"/>
            </a:endParaRPr>
          </a:p>
          <a:p>
            <a:pPr marL="36900" lvl="0" indent="0" rtl="0">
              <a:buNone/>
            </a:pPr>
            <a:r>
              <a:rPr lang="es-ES" sz="2400" dirty="0">
                <a:latin typeface="Abadi Extra Light" panose="020B0204020104020204" pitchFamily="34" charset="0"/>
              </a:rPr>
              <a:t>Objetivos: Reforzar los conocimientos vistos durante el </a:t>
            </a:r>
            <a:r>
              <a:rPr lang="es-ES" sz="2400" dirty="0" err="1">
                <a:latin typeface="Abadi Extra Light" panose="020B0204020104020204" pitchFamily="34" charset="0"/>
              </a:rPr>
              <a:t>bootcamp</a:t>
            </a:r>
            <a:r>
              <a:rPr lang="es-ES" sz="2400" dirty="0">
                <a:latin typeface="Abadi Extra Light" panose="020B0204020104020204" pitchFamily="34" charset="0"/>
              </a:rPr>
              <a:t> ( </a:t>
            </a:r>
            <a:r>
              <a:rPr lang="es-ES" sz="2400" dirty="0" err="1">
                <a:latin typeface="Abadi Extra Light" panose="020B0204020104020204" pitchFamily="34" charset="0"/>
              </a:rPr>
              <a:t>Hooks</a:t>
            </a:r>
            <a:r>
              <a:rPr lang="es-ES" sz="2400" dirty="0">
                <a:latin typeface="Abadi Extra Light" panose="020B0204020104020204" pitchFamily="34" charset="0"/>
              </a:rPr>
              <a:t>, </a:t>
            </a:r>
            <a:r>
              <a:rPr lang="es-ES" sz="2400" dirty="0" err="1">
                <a:latin typeface="Abadi Extra Light" panose="020B0204020104020204" pitchFamily="34" charset="0"/>
              </a:rPr>
              <a:t>props</a:t>
            </a:r>
            <a:r>
              <a:rPr lang="es-ES" sz="2400" dirty="0">
                <a:latin typeface="Abadi Extra Light" panose="020B0204020104020204" pitchFamily="34" charset="0"/>
              </a:rPr>
              <a:t>, </a:t>
            </a:r>
            <a:r>
              <a:rPr lang="es-ES" sz="2400" dirty="0" err="1">
                <a:latin typeface="Abadi Extra Light" panose="020B0204020104020204" pitchFamily="34" charset="0"/>
              </a:rPr>
              <a:t>Router</a:t>
            </a:r>
            <a:r>
              <a:rPr lang="es-ES" sz="2400" dirty="0">
                <a:latin typeface="Abadi Extra Light" panose="020B0204020104020204" pitchFamily="34" charset="0"/>
              </a:rPr>
              <a:t>, </a:t>
            </a:r>
            <a:r>
              <a:rPr lang="es-ES" sz="2400" dirty="0" err="1">
                <a:latin typeface="Abadi Extra Light" panose="020B0204020104020204" pitchFamily="34" charset="0"/>
              </a:rPr>
              <a:t>Redux</a:t>
            </a:r>
            <a:r>
              <a:rPr lang="es-ES" sz="2400" dirty="0">
                <a:latin typeface="Abadi Extra Light" panose="020B0204020104020204" pitchFamily="34" charset="0"/>
              </a:rPr>
              <a:t> </a:t>
            </a:r>
            <a:r>
              <a:rPr lang="es-ES" sz="2400" dirty="0" err="1">
                <a:latin typeface="Abadi Extra Light" panose="020B0204020104020204" pitchFamily="34" charset="0"/>
              </a:rPr>
              <a:t>ToolKit</a:t>
            </a:r>
            <a:r>
              <a:rPr lang="es-ES" sz="2400" dirty="0">
                <a:latin typeface="Abadi Extra Light" panose="020B0204020104020204" pitchFamily="34" charset="0"/>
              </a:rPr>
              <a:t>, </a:t>
            </a:r>
            <a:r>
              <a:rPr lang="es-ES" sz="2400" dirty="0" err="1">
                <a:latin typeface="Abadi Extra Light" panose="020B0204020104020204" pitchFamily="34" charset="0"/>
              </a:rPr>
              <a:t>Formik</a:t>
            </a:r>
            <a:r>
              <a:rPr lang="es-ES" sz="2400" dirty="0">
                <a:latin typeface="Abadi Extra Light" panose="020B0204020104020204" pitchFamily="34" charset="0"/>
              </a:rPr>
              <a:t>, </a:t>
            </a:r>
            <a:r>
              <a:rPr lang="es-ES" sz="2400" dirty="0" err="1">
                <a:latin typeface="Abadi Extra Light" panose="020B0204020104020204" pitchFamily="34" charset="0"/>
              </a:rPr>
              <a:t>Fetch</a:t>
            </a:r>
            <a:r>
              <a:rPr lang="es-ES" sz="2400" dirty="0">
                <a:latin typeface="Abadi Extra Light" panose="020B0204020104020204" pitchFamily="34" charset="0"/>
              </a:rPr>
              <a:t> </a:t>
            </a:r>
            <a:r>
              <a:rPr lang="es-ES" sz="2400" dirty="0" err="1">
                <a:latin typeface="Abadi Extra Light" panose="020B0204020104020204" pitchFamily="34" charset="0"/>
              </a:rPr>
              <a:t>etc</a:t>
            </a:r>
            <a:r>
              <a:rPr lang="es-ES" sz="2400" dirty="0">
                <a:latin typeface="Abadi Extra Light" panose="020B0204020104020204" pitchFamily="34" charset="0"/>
              </a:rPr>
              <a:t>).</a:t>
            </a:r>
          </a:p>
          <a:p>
            <a:pPr rtl="0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4D065-8B25-90CD-240A-4D39F750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>
                <a:latin typeface="Abadi Extra Light" panose="020B0204020104020204" pitchFamily="34" charset="0"/>
              </a:rPr>
              <a:t>Descripcion</a:t>
            </a:r>
            <a:r>
              <a:rPr lang="es-MX" dirty="0">
                <a:latin typeface="Abadi Extra Light" panose="020B0204020104020204" pitchFamily="34" charset="0"/>
              </a:rPr>
              <a:t>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444483-2A60-AE82-998A-11C9811E2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latin typeface="Abadi Extra Light" panose="020B0204020104020204" pitchFamily="34" charset="0"/>
              </a:rPr>
              <a:t>Se utiliza Vite para crear una aplicación de </a:t>
            </a:r>
            <a:r>
              <a:rPr lang="es-MX" sz="1800" dirty="0" err="1">
                <a:latin typeface="Abadi Extra Light" panose="020B0204020104020204" pitchFamily="34" charset="0"/>
              </a:rPr>
              <a:t>React</a:t>
            </a:r>
            <a:r>
              <a:rPr lang="es-MX" sz="1800" dirty="0">
                <a:latin typeface="Abadi Extra Light" panose="020B0204020104020204" pitchFamily="34" charset="0"/>
              </a:rPr>
              <a:t>, donde se tendrán dos paginas, una con un formulario realizado con </a:t>
            </a:r>
            <a:r>
              <a:rPr lang="es-MX" sz="1800" dirty="0" err="1">
                <a:latin typeface="Abadi Extra Light" panose="020B0204020104020204" pitchFamily="34" charset="0"/>
              </a:rPr>
              <a:t>Formik</a:t>
            </a:r>
            <a:r>
              <a:rPr lang="es-MX" sz="1800" dirty="0">
                <a:latin typeface="Abadi Extra Light" panose="020B0204020104020204" pitchFamily="34" charset="0"/>
              </a:rPr>
              <a:t>  usando YUP para la validación de los inputs, y Material UI para el diseño del mismo, y la otra pagina que contendrá los detalles del resultado elegido en la pagina de búsqueda.</a:t>
            </a:r>
          </a:p>
          <a:p>
            <a:r>
              <a:rPr lang="es-MX" sz="1800" dirty="0">
                <a:latin typeface="Abadi Extra Light" panose="020B0204020104020204" pitchFamily="34" charset="0"/>
              </a:rPr>
              <a:t>Se utilizan </a:t>
            </a:r>
            <a:r>
              <a:rPr lang="es-MX" sz="1800" dirty="0" err="1">
                <a:latin typeface="Abadi Extra Light" panose="020B0204020104020204" pitchFamily="34" charset="0"/>
              </a:rPr>
              <a:t>custom</a:t>
            </a:r>
            <a:r>
              <a:rPr lang="es-MX" sz="1800" dirty="0">
                <a:latin typeface="Abadi Extra Light" panose="020B0204020104020204" pitchFamily="34" charset="0"/>
              </a:rPr>
              <a:t> </a:t>
            </a:r>
            <a:r>
              <a:rPr lang="es-MX" sz="1800" dirty="0" err="1">
                <a:latin typeface="Abadi Extra Light" panose="020B0204020104020204" pitchFamily="34" charset="0"/>
              </a:rPr>
              <a:t>hooks</a:t>
            </a:r>
            <a:r>
              <a:rPr lang="es-MX" sz="1800" dirty="0">
                <a:latin typeface="Abadi Extra Light" panose="020B0204020104020204" pitchFamily="34" charset="0"/>
              </a:rPr>
              <a:t> para las llamadas al Api de Itinerarios. .</a:t>
            </a:r>
          </a:p>
          <a:p>
            <a:r>
              <a:rPr lang="es-MX" sz="1800" dirty="0">
                <a:latin typeface="Abadi Extra Light" panose="020B0204020104020204" pitchFamily="34" charset="0"/>
              </a:rPr>
              <a:t>Se utiliza </a:t>
            </a:r>
            <a:r>
              <a:rPr lang="es-MX" sz="1800" dirty="0" err="1">
                <a:latin typeface="Abadi Extra Light" panose="020B0204020104020204" pitchFamily="34" charset="0"/>
              </a:rPr>
              <a:t>React</a:t>
            </a:r>
            <a:r>
              <a:rPr lang="es-MX" sz="1800" dirty="0">
                <a:latin typeface="Abadi Extra Light" panose="020B0204020104020204" pitchFamily="34" charset="0"/>
              </a:rPr>
              <a:t> </a:t>
            </a:r>
            <a:r>
              <a:rPr lang="es-MX" sz="1800" dirty="0" err="1">
                <a:latin typeface="Abadi Extra Light" panose="020B0204020104020204" pitchFamily="34" charset="0"/>
              </a:rPr>
              <a:t>Router</a:t>
            </a:r>
            <a:r>
              <a:rPr lang="es-MX" sz="1800" dirty="0">
                <a:latin typeface="Abadi Extra Light" panose="020B0204020104020204" pitchFamily="34" charset="0"/>
              </a:rPr>
              <a:t> para la navegación entre paginas.</a:t>
            </a:r>
          </a:p>
          <a:p>
            <a:r>
              <a:rPr lang="es-MX" sz="1800" dirty="0">
                <a:latin typeface="Abadi Extra Light" panose="020B0204020104020204" pitchFamily="34" charset="0"/>
              </a:rPr>
              <a:t>Se utiliza </a:t>
            </a:r>
            <a:r>
              <a:rPr lang="es-MX" sz="1800" dirty="0" err="1">
                <a:latin typeface="Abadi Extra Light" panose="020B0204020104020204" pitchFamily="34" charset="0"/>
              </a:rPr>
              <a:t>Redux</a:t>
            </a:r>
            <a:r>
              <a:rPr lang="es-MX" sz="1800" dirty="0">
                <a:latin typeface="Abadi Extra Light" panose="020B0204020104020204" pitchFamily="34" charset="0"/>
              </a:rPr>
              <a:t> </a:t>
            </a:r>
            <a:r>
              <a:rPr lang="es-MX" sz="1800" dirty="0" err="1">
                <a:latin typeface="Abadi Extra Light" panose="020B0204020104020204" pitchFamily="34" charset="0"/>
              </a:rPr>
              <a:t>ToolKit</a:t>
            </a:r>
            <a:r>
              <a:rPr lang="es-MX" sz="1800" dirty="0">
                <a:latin typeface="Abadi Extra Light" panose="020B0204020104020204" pitchFamily="34" charset="0"/>
              </a:rPr>
              <a:t> para manejar el estado global de la aplicación ,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80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6E8CF-6921-24B1-5BDC-0B0821FD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Problematicas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824B2-F906-5DA0-2162-47EB4DCE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s-MX" dirty="0"/>
              <a:t>Time </a:t>
            </a:r>
            <a:r>
              <a:rPr lang="es-MX" dirty="0">
                <a:sym typeface="Wingdings" panose="05000000000000000000" pitchFamily="2" charset="2"/>
              </a:rPr>
              <a:t>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2875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072_TF55705232.potx" id="{48989EC3-9309-4897-8C0D-BDF2311BCEFB}" vid="{43797E30-B318-41B0-A673-A012DE2BDE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{D2466CD3-2499-401A-84D5-8A39099E20C9}tf55705232_win32</Template>
  <TotalTime>71</TotalTime>
  <Words>155</Words>
  <Application>Microsoft Office PowerPoint</Application>
  <PresentationFormat>Panorámica</PresentationFormat>
  <Paragraphs>15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Abadi Extra Light</vt:lpstr>
      <vt:lpstr>Calibri</vt:lpstr>
      <vt:lpstr>Goudy Old Style</vt:lpstr>
      <vt:lpstr>Wingdings 2</vt:lpstr>
      <vt:lpstr>SlateVTI</vt:lpstr>
      <vt:lpstr>Proyecto buscador de Vuelos </vt:lpstr>
      <vt:lpstr>Proyecto Final </vt:lpstr>
      <vt:lpstr>Descripcion del Proyecto</vt:lpstr>
      <vt:lpstr>Problematicas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buscador de Vuelos </dc:title>
  <dc:creator>Felipe Ayon Martinez</dc:creator>
  <cp:lastModifiedBy>Felipe Ayon Martinez</cp:lastModifiedBy>
  <cp:revision>1</cp:revision>
  <dcterms:created xsi:type="dcterms:W3CDTF">2022-07-25T20:37:41Z</dcterms:created>
  <dcterms:modified xsi:type="dcterms:W3CDTF">2022-07-25T21:49:33Z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