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1EE05-1DA4-4C64-A4BE-BCB502C970CF}" v="3" dt="2023-03-14T02:51:24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2" d="100"/>
          <a:sy n="122" d="100"/>
        </p:scale>
        <p:origin x="-15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S CASTELLANOS CANTOS" userId="a333b544-9bf8-4b44-b2e8-563b270695fe" providerId="ADAL" clId="{6991EE05-1DA4-4C64-A4BE-BCB502C970CF}"/>
    <pc:docChg chg="custSel addSld delSld modSld sldOrd">
      <pc:chgData name="ANDRÉS CASTELLANOS CANTOS" userId="a333b544-9bf8-4b44-b2e8-563b270695fe" providerId="ADAL" clId="{6991EE05-1DA4-4C64-A4BE-BCB502C970CF}" dt="2023-03-14T02:54:40.106" v="460" actId="478"/>
      <pc:docMkLst>
        <pc:docMk/>
      </pc:docMkLst>
      <pc:sldChg chg="modSp mod">
        <pc:chgData name="ANDRÉS CASTELLANOS CANTOS" userId="a333b544-9bf8-4b44-b2e8-563b270695fe" providerId="ADAL" clId="{6991EE05-1DA4-4C64-A4BE-BCB502C970CF}" dt="2023-03-14T02:51:19.159" v="67" actId="113"/>
        <pc:sldMkLst>
          <pc:docMk/>
          <pc:sldMk cId="307784155" sldId="262"/>
        </pc:sldMkLst>
        <pc:spChg chg="mod">
          <ac:chgData name="ANDRÉS CASTELLANOS CANTOS" userId="a333b544-9bf8-4b44-b2e8-563b270695fe" providerId="ADAL" clId="{6991EE05-1DA4-4C64-A4BE-BCB502C970CF}" dt="2023-03-14T02:50:54.283" v="54" actId="113"/>
          <ac:spMkLst>
            <pc:docMk/>
            <pc:sldMk cId="307784155" sldId="262"/>
            <ac:spMk id="3" creationId="{E53A9105-8F83-C475-48DB-E1081CCD7A86}"/>
          </ac:spMkLst>
        </pc:spChg>
        <pc:spChg chg="mod">
          <ac:chgData name="ANDRÉS CASTELLANOS CANTOS" userId="a333b544-9bf8-4b44-b2e8-563b270695fe" providerId="ADAL" clId="{6991EE05-1DA4-4C64-A4BE-BCB502C970CF}" dt="2023-03-14T02:51:19.159" v="67" actId="113"/>
          <ac:spMkLst>
            <pc:docMk/>
            <pc:sldMk cId="307784155" sldId="262"/>
            <ac:spMk id="7" creationId="{BB187A3D-89A5-B302-406C-8B9177582D77}"/>
          </ac:spMkLst>
        </pc:spChg>
      </pc:sldChg>
      <pc:sldChg chg="delSp modSp add mod">
        <pc:chgData name="ANDRÉS CASTELLANOS CANTOS" userId="a333b544-9bf8-4b44-b2e8-563b270695fe" providerId="ADAL" clId="{6991EE05-1DA4-4C64-A4BE-BCB502C970CF}" dt="2023-03-14T02:53:10.890" v="417" actId="1076"/>
        <pc:sldMkLst>
          <pc:docMk/>
          <pc:sldMk cId="3828699701" sldId="263"/>
        </pc:sldMkLst>
        <pc:spChg chg="mod">
          <ac:chgData name="ANDRÉS CASTELLANOS CANTOS" userId="a333b544-9bf8-4b44-b2e8-563b270695fe" providerId="ADAL" clId="{6991EE05-1DA4-4C64-A4BE-BCB502C970CF}" dt="2023-03-14T02:53:10.890" v="417" actId="1076"/>
          <ac:spMkLst>
            <pc:docMk/>
            <pc:sldMk cId="3828699701" sldId="263"/>
            <ac:spMk id="3" creationId="{E53A9105-8F83-C475-48DB-E1081CCD7A86}"/>
          </ac:spMkLst>
        </pc:spChg>
        <pc:spChg chg="mod">
          <ac:chgData name="ANDRÉS CASTELLANOS CANTOS" userId="a333b544-9bf8-4b44-b2e8-563b270695fe" providerId="ADAL" clId="{6991EE05-1DA4-4C64-A4BE-BCB502C970CF}" dt="2023-03-14T02:50:26.770" v="30" actId="20577"/>
          <ac:spMkLst>
            <pc:docMk/>
            <pc:sldMk cId="3828699701" sldId="263"/>
            <ac:spMk id="4" creationId="{B91548D8-15FD-0F46-ABC5-627A701918DF}"/>
          </ac:spMkLst>
        </pc:spChg>
        <pc:spChg chg="del">
          <ac:chgData name="ANDRÉS CASTELLANOS CANTOS" userId="a333b544-9bf8-4b44-b2e8-563b270695fe" providerId="ADAL" clId="{6991EE05-1DA4-4C64-A4BE-BCB502C970CF}" dt="2023-03-14T02:50:28.769" v="31" actId="478"/>
          <ac:spMkLst>
            <pc:docMk/>
            <pc:sldMk cId="3828699701" sldId="263"/>
            <ac:spMk id="6" creationId="{5D6B8D88-AC45-CF57-6508-CC51AC2BE2B6}"/>
          </ac:spMkLst>
        </pc:spChg>
        <pc:spChg chg="del">
          <ac:chgData name="ANDRÉS CASTELLANOS CANTOS" userId="a333b544-9bf8-4b44-b2e8-563b270695fe" providerId="ADAL" clId="{6991EE05-1DA4-4C64-A4BE-BCB502C970CF}" dt="2023-03-14T02:51:23.340" v="68" actId="478"/>
          <ac:spMkLst>
            <pc:docMk/>
            <pc:sldMk cId="3828699701" sldId="263"/>
            <ac:spMk id="7" creationId="{BB187A3D-89A5-B302-406C-8B9177582D77}"/>
          </ac:spMkLst>
        </pc:spChg>
        <pc:picChg chg="del">
          <ac:chgData name="ANDRÉS CASTELLANOS CANTOS" userId="a333b544-9bf8-4b44-b2e8-563b270695fe" providerId="ADAL" clId="{6991EE05-1DA4-4C64-A4BE-BCB502C970CF}" dt="2023-03-14T02:50:30.396" v="32" actId="478"/>
          <ac:picMkLst>
            <pc:docMk/>
            <pc:sldMk cId="3828699701" sldId="263"/>
            <ac:picMk id="2050" creationId="{FC7EC933-0E0C-1402-0F69-14ABD8680D8D}"/>
          </ac:picMkLst>
        </pc:picChg>
        <pc:picChg chg="del">
          <ac:chgData name="ANDRÉS CASTELLANOS CANTOS" userId="a333b544-9bf8-4b44-b2e8-563b270695fe" providerId="ADAL" clId="{6991EE05-1DA4-4C64-A4BE-BCB502C970CF}" dt="2023-03-14T02:51:24.223" v="69" actId="478"/>
          <ac:picMkLst>
            <pc:docMk/>
            <pc:sldMk cId="3828699701" sldId="263"/>
            <ac:picMk id="2052" creationId="{FE53AD46-3942-F6CC-1FB1-EF4DB7872DBE}"/>
          </ac:picMkLst>
        </pc:picChg>
      </pc:sldChg>
      <pc:sldChg chg="addSp delSp modSp add mod ord">
        <pc:chgData name="ANDRÉS CASTELLANOS CANTOS" userId="a333b544-9bf8-4b44-b2e8-563b270695fe" providerId="ADAL" clId="{6991EE05-1DA4-4C64-A4BE-BCB502C970CF}" dt="2023-03-14T02:54:40.106" v="460" actId="478"/>
        <pc:sldMkLst>
          <pc:docMk/>
          <pc:sldMk cId="1502187244" sldId="264"/>
        </pc:sldMkLst>
        <pc:spChg chg="del">
          <ac:chgData name="ANDRÉS CASTELLANOS CANTOS" userId="a333b544-9bf8-4b44-b2e8-563b270695fe" providerId="ADAL" clId="{6991EE05-1DA4-4C64-A4BE-BCB502C970CF}" dt="2023-03-14T02:54:40.106" v="460" actId="478"/>
          <ac:spMkLst>
            <pc:docMk/>
            <pc:sldMk cId="1502187244" sldId="264"/>
            <ac:spMk id="3" creationId="{E53A9105-8F83-C475-48DB-E1081CCD7A86}"/>
          </ac:spMkLst>
        </pc:spChg>
        <pc:spChg chg="mod">
          <ac:chgData name="ANDRÉS CASTELLANOS CANTOS" userId="a333b544-9bf8-4b44-b2e8-563b270695fe" providerId="ADAL" clId="{6991EE05-1DA4-4C64-A4BE-BCB502C970CF}" dt="2023-03-14T02:53:52.582" v="423"/>
          <ac:spMkLst>
            <pc:docMk/>
            <pc:sldMk cId="1502187244" sldId="264"/>
            <ac:spMk id="4" creationId="{B91548D8-15FD-0F46-ABC5-627A701918DF}"/>
          </ac:spMkLst>
        </pc:spChg>
        <pc:spChg chg="mod">
          <ac:chgData name="ANDRÉS CASTELLANOS CANTOS" userId="a333b544-9bf8-4b44-b2e8-563b270695fe" providerId="ADAL" clId="{6991EE05-1DA4-4C64-A4BE-BCB502C970CF}" dt="2023-03-14T02:54:38.059" v="459" actId="20577"/>
          <ac:spMkLst>
            <pc:docMk/>
            <pc:sldMk cId="1502187244" sldId="264"/>
            <ac:spMk id="6" creationId="{5D6B8D88-AC45-CF57-6508-CC51AC2BE2B6}"/>
          </ac:spMkLst>
        </pc:spChg>
        <pc:spChg chg="add mod">
          <ac:chgData name="ANDRÉS CASTELLANOS CANTOS" userId="a333b544-9bf8-4b44-b2e8-563b270695fe" providerId="ADAL" clId="{6991EE05-1DA4-4C64-A4BE-BCB502C970CF}" dt="2023-03-14T02:54:40.106" v="460" actId="478"/>
          <ac:spMkLst>
            <pc:docMk/>
            <pc:sldMk cId="1502187244" sldId="264"/>
            <ac:spMk id="8" creationId="{F783392F-AC57-BD51-812F-DCEC64F76A8E}"/>
          </ac:spMkLst>
        </pc:spChg>
      </pc:sldChg>
      <pc:sldChg chg="add del">
        <pc:chgData name="ANDRÉS CASTELLANOS CANTOS" userId="a333b544-9bf8-4b44-b2e8-563b270695fe" providerId="ADAL" clId="{6991EE05-1DA4-4C64-A4BE-BCB502C970CF}" dt="2023-03-14T02:53:40.367" v="419" actId="47"/>
        <pc:sldMkLst>
          <pc:docMk/>
          <pc:sldMk cId="2626785313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A1905-1B70-4D5C-B48C-71D9757E70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21D7A9-22ED-4A77-A174-AA2C35FC8C9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1. Introducción a PUPPET</a:t>
          </a:r>
          <a:endParaRPr lang="en-US"/>
        </a:p>
      </dgm:t>
    </dgm:pt>
    <dgm:pt modelId="{BA17BB91-9711-4B72-97A0-5657D6765A80}" type="parTrans" cxnId="{BF79486A-6182-4138-A640-1A28C230BB46}">
      <dgm:prSet/>
      <dgm:spPr/>
      <dgm:t>
        <a:bodyPr/>
        <a:lstStyle/>
        <a:p>
          <a:endParaRPr lang="en-US"/>
        </a:p>
      </dgm:t>
    </dgm:pt>
    <dgm:pt modelId="{8DD5162D-A9D0-443A-835E-FD511DE2167F}" type="sibTrans" cxnId="{BF79486A-6182-4138-A640-1A28C230BB46}">
      <dgm:prSet/>
      <dgm:spPr/>
      <dgm:t>
        <a:bodyPr/>
        <a:lstStyle/>
        <a:p>
          <a:endParaRPr lang="en-US"/>
        </a:p>
      </dgm:t>
    </dgm:pt>
    <dgm:pt modelId="{7886CB29-77E4-4DDE-8496-B9EFBF9A38E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Qué es Puppet</a:t>
          </a:r>
          <a:endParaRPr lang="en-US"/>
        </a:p>
      </dgm:t>
    </dgm:pt>
    <dgm:pt modelId="{FE1B6B87-19F9-47EA-8D55-29A1CF6C8927}" type="parTrans" cxnId="{135CB35A-41FD-46C8-87AF-BA589693FAB1}">
      <dgm:prSet/>
      <dgm:spPr/>
      <dgm:t>
        <a:bodyPr/>
        <a:lstStyle/>
        <a:p>
          <a:endParaRPr lang="en-US"/>
        </a:p>
      </dgm:t>
    </dgm:pt>
    <dgm:pt modelId="{C6049EC7-91F2-41C5-AEA2-345C65890C47}" type="sibTrans" cxnId="{135CB35A-41FD-46C8-87AF-BA589693FAB1}">
      <dgm:prSet/>
      <dgm:spPr/>
      <dgm:t>
        <a:bodyPr/>
        <a:lstStyle/>
        <a:p>
          <a:endParaRPr lang="en-US"/>
        </a:p>
      </dgm:t>
    </dgm:pt>
    <dgm:pt modelId="{FE833946-E196-40E5-A097-7FE9136B896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Ventajas e inconvenientes de Puppet</a:t>
          </a:r>
          <a:endParaRPr lang="en-US" dirty="0"/>
        </a:p>
      </dgm:t>
    </dgm:pt>
    <dgm:pt modelId="{52638F32-2680-49AE-8054-9A5E3FD11CC3}" type="parTrans" cxnId="{B7450A8F-3EBA-4744-BF68-7FA675796DE6}">
      <dgm:prSet/>
      <dgm:spPr/>
      <dgm:t>
        <a:bodyPr/>
        <a:lstStyle/>
        <a:p>
          <a:endParaRPr lang="en-US"/>
        </a:p>
      </dgm:t>
    </dgm:pt>
    <dgm:pt modelId="{C3B76943-9F06-4A42-86E1-6773B03904AA}" type="sibTrans" cxnId="{B7450A8F-3EBA-4744-BF68-7FA675796DE6}">
      <dgm:prSet/>
      <dgm:spPr/>
      <dgm:t>
        <a:bodyPr/>
        <a:lstStyle/>
        <a:p>
          <a:endParaRPr lang="en-US"/>
        </a:p>
      </dgm:t>
    </dgm:pt>
    <dgm:pt modelId="{28A1BE95-3195-4489-8953-71C8CE54E39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Formas de Acceso a Puppet</a:t>
          </a:r>
          <a:endParaRPr lang="en-US"/>
        </a:p>
      </dgm:t>
    </dgm:pt>
    <dgm:pt modelId="{5E728E6A-BD4A-4ECE-BED3-5CE2F2254035}" type="parTrans" cxnId="{321EEEFA-2121-43D8-8D8F-09338C4C0A40}">
      <dgm:prSet/>
      <dgm:spPr/>
      <dgm:t>
        <a:bodyPr/>
        <a:lstStyle/>
        <a:p>
          <a:endParaRPr lang="en-US"/>
        </a:p>
      </dgm:t>
    </dgm:pt>
    <dgm:pt modelId="{725B834E-F794-4DE9-8AE6-EFED809C4A96}" type="sibTrans" cxnId="{321EEEFA-2121-43D8-8D8F-09338C4C0A40}">
      <dgm:prSet/>
      <dgm:spPr/>
      <dgm:t>
        <a:bodyPr/>
        <a:lstStyle/>
        <a:p>
          <a:endParaRPr lang="en-US"/>
        </a:p>
      </dgm:t>
    </dgm:pt>
    <dgm:pt modelId="{6C7B4118-B79A-4B6F-A197-CFE66BFE173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2. Monitorización de Puppet</a:t>
          </a:r>
          <a:endParaRPr lang="en-US"/>
        </a:p>
      </dgm:t>
    </dgm:pt>
    <dgm:pt modelId="{D44D43A8-7BB5-42EB-B4C1-00BA8EE3A7F8}" type="parTrans" cxnId="{E81603B1-8524-46FD-B825-3B1CECFEBE7F}">
      <dgm:prSet/>
      <dgm:spPr/>
      <dgm:t>
        <a:bodyPr/>
        <a:lstStyle/>
        <a:p>
          <a:endParaRPr lang="en-US"/>
        </a:p>
      </dgm:t>
    </dgm:pt>
    <dgm:pt modelId="{7D4C3748-F938-48C7-AD84-C6165DC9E430}" type="sibTrans" cxnId="{E81603B1-8524-46FD-B825-3B1CECFEBE7F}">
      <dgm:prSet/>
      <dgm:spPr/>
      <dgm:t>
        <a:bodyPr/>
        <a:lstStyle/>
        <a:p>
          <a:endParaRPr lang="en-US"/>
        </a:p>
      </dgm:t>
    </dgm:pt>
    <dgm:pt modelId="{F8875A7F-8198-4C6D-9103-A0B66DD2B54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Monitorización con Facter</a:t>
          </a:r>
          <a:endParaRPr lang="en-US" dirty="0"/>
        </a:p>
      </dgm:t>
    </dgm:pt>
    <dgm:pt modelId="{51D02332-6459-426D-ACE0-46E336D28D4A}" type="parTrans" cxnId="{FA361A7B-BFB2-48C8-8ED2-76FB47CC04FC}">
      <dgm:prSet/>
      <dgm:spPr/>
      <dgm:t>
        <a:bodyPr/>
        <a:lstStyle/>
        <a:p>
          <a:endParaRPr lang="en-US"/>
        </a:p>
      </dgm:t>
    </dgm:pt>
    <dgm:pt modelId="{569024C9-2367-40D6-964F-EF5D4DEB1D27}" type="sibTrans" cxnId="{FA361A7B-BFB2-48C8-8ED2-76FB47CC04FC}">
      <dgm:prSet/>
      <dgm:spPr/>
      <dgm:t>
        <a:bodyPr/>
        <a:lstStyle/>
        <a:p>
          <a:endParaRPr lang="en-US"/>
        </a:p>
      </dgm:t>
    </dgm:pt>
    <dgm:pt modelId="{D676B065-61D8-48A7-8293-7C59B76FC4D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Tipos de Eventos o Notificaciones</a:t>
          </a:r>
          <a:endParaRPr lang="en-US"/>
        </a:p>
      </dgm:t>
    </dgm:pt>
    <dgm:pt modelId="{914557F6-9775-4AD7-8C62-24D2180DD739}" type="parTrans" cxnId="{3C303C7E-CA3A-4740-B3BE-C1C49246A135}">
      <dgm:prSet/>
      <dgm:spPr/>
      <dgm:t>
        <a:bodyPr/>
        <a:lstStyle/>
        <a:p>
          <a:endParaRPr lang="en-US"/>
        </a:p>
      </dgm:t>
    </dgm:pt>
    <dgm:pt modelId="{CD2DC69B-A2F6-4A01-A8F6-A25B14324149}" type="sibTrans" cxnId="{3C303C7E-CA3A-4740-B3BE-C1C49246A135}">
      <dgm:prSet/>
      <dgm:spPr/>
      <dgm:t>
        <a:bodyPr/>
        <a:lstStyle/>
        <a:p>
          <a:endParaRPr lang="en-US"/>
        </a:p>
      </dgm:t>
    </dgm:pt>
    <dgm:pt modelId="{3F94835E-8CCA-4530-9CE7-AD20D6BAB6E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3. Gestión de Puppet</a:t>
          </a:r>
          <a:endParaRPr lang="en-US"/>
        </a:p>
      </dgm:t>
    </dgm:pt>
    <dgm:pt modelId="{1CC08CA4-8ED8-4FC4-B8FC-25072A3479AF}" type="parTrans" cxnId="{07C87623-0540-41C1-97D0-1935B8441836}">
      <dgm:prSet/>
      <dgm:spPr/>
      <dgm:t>
        <a:bodyPr/>
        <a:lstStyle/>
        <a:p>
          <a:endParaRPr lang="en-US"/>
        </a:p>
      </dgm:t>
    </dgm:pt>
    <dgm:pt modelId="{E6AC7E66-71A2-40BA-AAF1-F3C37D287EDA}" type="sibTrans" cxnId="{07C87623-0540-41C1-97D0-1935B8441836}">
      <dgm:prSet/>
      <dgm:spPr/>
      <dgm:t>
        <a:bodyPr/>
        <a:lstStyle/>
        <a:p>
          <a:endParaRPr lang="en-US"/>
        </a:p>
      </dgm:t>
    </dgm:pt>
    <dgm:pt modelId="{51E173A3-D849-4FC1-98A8-95B6778D6BC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4. Redundancia y Balanceo de Carga en Puppet</a:t>
          </a:r>
          <a:endParaRPr lang="en-US" dirty="0"/>
        </a:p>
      </dgm:t>
    </dgm:pt>
    <dgm:pt modelId="{B7484255-A127-40FA-AF5C-2B872744E401}" type="parTrans" cxnId="{F60ADB6F-295D-4E02-9998-4B99E5E39F1A}">
      <dgm:prSet/>
      <dgm:spPr/>
      <dgm:t>
        <a:bodyPr/>
        <a:lstStyle/>
        <a:p>
          <a:endParaRPr lang="en-US"/>
        </a:p>
      </dgm:t>
    </dgm:pt>
    <dgm:pt modelId="{0C5C729D-FEEC-4F28-958B-F1C6FF334DB9}" type="sibTrans" cxnId="{F60ADB6F-295D-4E02-9998-4B99E5E39F1A}">
      <dgm:prSet/>
      <dgm:spPr/>
      <dgm:t>
        <a:bodyPr/>
        <a:lstStyle/>
        <a:p>
          <a:endParaRPr lang="en-US"/>
        </a:p>
      </dgm:t>
    </dgm:pt>
    <dgm:pt modelId="{4523C5DA-77B2-4274-BD49-6732968CC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5. </a:t>
          </a:r>
          <a:r>
            <a:rPr lang="en-US" dirty="0" err="1" smtClean="0"/>
            <a:t>Lenguaje</a:t>
          </a:r>
          <a:r>
            <a:rPr lang="en-US" dirty="0" smtClean="0"/>
            <a:t> </a:t>
          </a:r>
          <a:r>
            <a:rPr lang="en-US" dirty="0"/>
            <a:t>de </a:t>
          </a:r>
          <a:r>
            <a:rPr lang="en-US" dirty="0" smtClean="0"/>
            <a:t>Puppet y </a:t>
          </a:r>
          <a:r>
            <a:rPr lang="en-US" dirty="0" err="1" smtClean="0"/>
            <a:t>componentes</a:t>
          </a:r>
          <a:r>
            <a:rPr lang="en-US" dirty="0" smtClean="0"/>
            <a:t>.</a:t>
          </a:r>
          <a:endParaRPr lang="en-US" dirty="0"/>
        </a:p>
      </dgm:t>
    </dgm:pt>
    <dgm:pt modelId="{CA7B669A-EE9E-4997-88FD-F270E01C9AAC}" type="sibTrans" cxnId="{01220A6D-6468-41E8-9DDD-339BE7AADE8E}">
      <dgm:prSet/>
      <dgm:spPr/>
      <dgm:t>
        <a:bodyPr/>
        <a:lstStyle/>
        <a:p>
          <a:endParaRPr lang="es-ES"/>
        </a:p>
      </dgm:t>
    </dgm:pt>
    <dgm:pt modelId="{B88BF008-EDB0-4230-A7C8-D915AD742C2E}" type="parTrans" cxnId="{01220A6D-6468-41E8-9DDD-339BE7AADE8E}">
      <dgm:prSet/>
      <dgm:spPr/>
      <dgm:t>
        <a:bodyPr/>
        <a:lstStyle/>
        <a:p>
          <a:endParaRPr lang="es-ES"/>
        </a:p>
      </dgm:t>
    </dgm:pt>
    <dgm:pt modelId="{AEDEBFF6-ACAA-4142-AF0D-34F5FFF9DAD9}" type="pres">
      <dgm:prSet presAssocID="{66AA1905-1B70-4D5C-B48C-71D9757E706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3ADE52-FD0C-4553-872A-E58B002D98E7}" type="pres">
      <dgm:prSet presAssocID="{4D21D7A9-22ED-4A77-A174-AA2C35FC8C90}" presName="compNode" presStyleCnt="0"/>
      <dgm:spPr/>
    </dgm:pt>
    <dgm:pt modelId="{FBD1CFDF-ED69-45A6-926E-150A22AD7AFB}" type="pres">
      <dgm:prSet presAssocID="{4D21D7A9-22ED-4A77-A174-AA2C35FC8C90}" presName="bgRect" presStyleLbl="bgShp" presStyleIdx="0" presStyleCnt="5"/>
      <dgm:spPr/>
    </dgm:pt>
    <dgm:pt modelId="{7171F02B-2843-4818-BBDC-E7D60620AA59}" type="pres">
      <dgm:prSet presAssocID="{4D21D7A9-22ED-4A77-A174-AA2C35FC8C90}" presName="iconRect" presStyleLbl="node1" presStyleIdx="0" presStyleCnt="5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EB0CE723-615C-4D50-AB31-08871CFDA67D}" type="pres">
      <dgm:prSet presAssocID="{4D21D7A9-22ED-4A77-A174-AA2C35FC8C90}" presName="spaceRect" presStyleCnt="0"/>
      <dgm:spPr/>
    </dgm:pt>
    <dgm:pt modelId="{48C76BC1-C2E2-41A1-B302-6F5AC5CB59C8}" type="pres">
      <dgm:prSet presAssocID="{4D21D7A9-22ED-4A77-A174-AA2C35FC8C90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48AA5771-2605-492F-BDCA-85144E5D6F39}" type="pres">
      <dgm:prSet presAssocID="{4D21D7A9-22ED-4A77-A174-AA2C35FC8C90}" presName="desTx" presStyleLbl="revTx" presStyleIdx="1" presStyleCnt="7">
        <dgm:presLayoutVars/>
      </dgm:prSet>
      <dgm:spPr/>
      <dgm:t>
        <a:bodyPr/>
        <a:lstStyle/>
        <a:p>
          <a:endParaRPr lang="es-ES"/>
        </a:p>
      </dgm:t>
    </dgm:pt>
    <dgm:pt modelId="{18C9FA32-CE92-479D-890F-B98EEBCA3107}" type="pres">
      <dgm:prSet presAssocID="{8DD5162D-A9D0-443A-835E-FD511DE2167F}" presName="sibTrans" presStyleCnt="0"/>
      <dgm:spPr/>
    </dgm:pt>
    <dgm:pt modelId="{4AA5DDBF-6E4C-4F22-AD77-1F214F9B076C}" type="pres">
      <dgm:prSet presAssocID="{6C7B4118-B79A-4B6F-A197-CFE66BFE1733}" presName="compNode" presStyleCnt="0"/>
      <dgm:spPr/>
    </dgm:pt>
    <dgm:pt modelId="{825E57A0-B520-4F46-B7A0-84BBC4288B59}" type="pres">
      <dgm:prSet presAssocID="{6C7B4118-B79A-4B6F-A197-CFE66BFE1733}" presName="bgRect" presStyleLbl="bgShp" presStyleIdx="1" presStyleCnt="5"/>
      <dgm:spPr/>
    </dgm:pt>
    <dgm:pt modelId="{ADF31F02-9A3D-4B18-9F39-51E700CADF27}" type="pres">
      <dgm:prSet presAssocID="{6C7B4118-B79A-4B6F-A197-CFE66BFE1733}" presName="iconRect" presStyleLbl="node1" presStyleIdx="1" presStyleCnt="5"/>
      <dgm:spPr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EF36D1C2-BE5F-4BBB-AA9E-D3C1932C4290}" type="pres">
      <dgm:prSet presAssocID="{6C7B4118-B79A-4B6F-A197-CFE66BFE1733}" presName="spaceRect" presStyleCnt="0"/>
      <dgm:spPr/>
    </dgm:pt>
    <dgm:pt modelId="{506986DD-4088-49FB-870D-36E26F5F2A49}" type="pres">
      <dgm:prSet presAssocID="{6C7B4118-B79A-4B6F-A197-CFE66BFE1733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48E1D50D-97AB-46FC-ACEE-7EA4F1AEDD19}" type="pres">
      <dgm:prSet presAssocID="{6C7B4118-B79A-4B6F-A197-CFE66BFE1733}" presName="desTx" presStyleLbl="revTx" presStyleIdx="3" presStyleCnt="7">
        <dgm:presLayoutVars/>
      </dgm:prSet>
      <dgm:spPr/>
      <dgm:t>
        <a:bodyPr/>
        <a:lstStyle/>
        <a:p>
          <a:endParaRPr lang="es-ES"/>
        </a:p>
      </dgm:t>
    </dgm:pt>
    <dgm:pt modelId="{30DF6457-4C47-4116-96F5-9A9AC24E8D99}" type="pres">
      <dgm:prSet presAssocID="{7D4C3748-F938-48C7-AD84-C6165DC9E430}" presName="sibTrans" presStyleCnt="0"/>
      <dgm:spPr/>
    </dgm:pt>
    <dgm:pt modelId="{4D55F0AB-D564-4719-8A3D-833E14603A61}" type="pres">
      <dgm:prSet presAssocID="{3F94835E-8CCA-4530-9CE7-AD20D6BAB6EE}" presName="compNode" presStyleCnt="0"/>
      <dgm:spPr/>
    </dgm:pt>
    <dgm:pt modelId="{5C4B7DDE-B0DD-46FB-A975-A72A014279DF}" type="pres">
      <dgm:prSet presAssocID="{3F94835E-8CCA-4530-9CE7-AD20D6BAB6EE}" presName="bgRect" presStyleLbl="bgShp" presStyleIdx="2" presStyleCnt="5"/>
      <dgm:spPr/>
    </dgm:pt>
    <dgm:pt modelId="{31E29ECD-0612-4A71-A607-9843AD819055}" type="pres">
      <dgm:prSet presAssocID="{3F94835E-8CCA-4530-9CE7-AD20D6BAB6EE}" presName="iconRect" presStyleLbl="node1" presStyleIdx="2" presStyleCnt="5"/>
      <dgm:spPr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CE2433BF-47AD-4C5A-B0FB-16E99ADCC680}" type="pres">
      <dgm:prSet presAssocID="{3F94835E-8CCA-4530-9CE7-AD20D6BAB6EE}" presName="spaceRect" presStyleCnt="0"/>
      <dgm:spPr/>
    </dgm:pt>
    <dgm:pt modelId="{7808F7D5-B086-4DF2-BB76-C6782C1E4243}" type="pres">
      <dgm:prSet presAssocID="{3F94835E-8CCA-4530-9CE7-AD20D6BAB6EE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7E550FE4-58C1-411C-8186-5BEDAD987326}" type="pres">
      <dgm:prSet presAssocID="{E6AC7E66-71A2-40BA-AAF1-F3C37D287EDA}" presName="sibTrans" presStyleCnt="0"/>
      <dgm:spPr/>
    </dgm:pt>
    <dgm:pt modelId="{BF780725-A617-4CEF-8A9B-5DC74174947E}" type="pres">
      <dgm:prSet presAssocID="{51E173A3-D849-4FC1-98A8-95B6778D6BC7}" presName="compNode" presStyleCnt="0"/>
      <dgm:spPr/>
    </dgm:pt>
    <dgm:pt modelId="{A3D436F9-EA3A-4329-BE70-3BF7C91CADBA}" type="pres">
      <dgm:prSet presAssocID="{51E173A3-D849-4FC1-98A8-95B6778D6BC7}" presName="bgRect" presStyleLbl="bgShp" presStyleIdx="3" presStyleCnt="5"/>
      <dgm:spPr/>
    </dgm:pt>
    <dgm:pt modelId="{0EA0B40F-EE00-4F5F-A5FC-04A0F090593A}" type="pres">
      <dgm:prSet presAssocID="{51E173A3-D849-4FC1-98A8-95B6778D6BC7}" presName="iconRect" presStyleLbl="nod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1D86E065-AF7F-4BC7-8B34-72367A63D4C3}" type="pres">
      <dgm:prSet presAssocID="{51E173A3-D849-4FC1-98A8-95B6778D6BC7}" presName="spaceRect" presStyleCnt="0"/>
      <dgm:spPr/>
    </dgm:pt>
    <dgm:pt modelId="{F946D80A-29FD-4934-ABDE-3E0A774D8A02}" type="pres">
      <dgm:prSet presAssocID="{51E173A3-D849-4FC1-98A8-95B6778D6BC7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E9D48F9B-B2A5-4647-9492-9289EE73A733}" type="pres">
      <dgm:prSet presAssocID="{0C5C729D-FEEC-4F28-958B-F1C6FF334DB9}" presName="sibTrans" presStyleCnt="0"/>
      <dgm:spPr/>
    </dgm:pt>
    <dgm:pt modelId="{A5D36DAF-6FE4-4B1F-95E2-3CF88BE355BC}" type="pres">
      <dgm:prSet presAssocID="{4523C5DA-77B2-4274-BD49-6732968CCF84}" presName="compNode" presStyleCnt="0"/>
      <dgm:spPr/>
    </dgm:pt>
    <dgm:pt modelId="{9F1E5977-81B3-4D18-A547-2A72A792B1B3}" type="pres">
      <dgm:prSet presAssocID="{4523C5DA-77B2-4274-BD49-6732968CCF84}" presName="bgRect" presStyleLbl="bgShp" presStyleIdx="4" presStyleCnt="5"/>
      <dgm:spPr/>
    </dgm:pt>
    <dgm:pt modelId="{CC76FD1D-DAA1-473E-9E26-CE2AA338A2A8}" type="pres">
      <dgm:prSet presAssocID="{4523C5DA-77B2-4274-BD49-6732968CCF84}" presName="iconRect" presStyleLbl="node1" presStyleIdx="4" presStyleCnt="5"/>
      <dgm:spPr/>
    </dgm:pt>
    <dgm:pt modelId="{33890E8B-6812-4F4E-B4B7-3B65AF0DBAD3}" type="pres">
      <dgm:prSet presAssocID="{4523C5DA-77B2-4274-BD49-6732968CCF84}" presName="spaceRect" presStyleCnt="0"/>
      <dgm:spPr/>
    </dgm:pt>
    <dgm:pt modelId="{4C782719-0AFC-4310-AB69-807DD8082D3A}" type="pres">
      <dgm:prSet presAssocID="{4523C5DA-77B2-4274-BD49-6732968CCF84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B7450A8F-3EBA-4744-BF68-7FA675796DE6}" srcId="{4D21D7A9-22ED-4A77-A174-AA2C35FC8C90}" destId="{FE833946-E196-40E5-A097-7FE9136B8961}" srcOrd="1" destOrd="0" parTransId="{52638F32-2680-49AE-8054-9A5E3FD11CC3}" sibTransId="{C3B76943-9F06-4A42-86E1-6773B03904AA}"/>
    <dgm:cxn modelId="{ECB7399D-ABDD-4097-B018-5D31503C7C62}" type="presOf" srcId="{4D21D7A9-22ED-4A77-A174-AA2C35FC8C90}" destId="{48C76BC1-C2E2-41A1-B302-6F5AC5CB59C8}" srcOrd="0" destOrd="0" presId="urn:microsoft.com/office/officeart/2018/2/layout/IconVerticalSolidList"/>
    <dgm:cxn modelId="{F60ADB6F-295D-4E02-9998-4B99E5E39F1A}" srcId="{66AA1905-1B70-4D5C-B48C-71D9757E706E}" destId="{51E173A3-D849-4FC1-98A8-95B6778D6BC7}" srcOrd="3" destOrd="0" parTransId="{B7484255-A127-40FA-AF5C-2B872744E401}" sibTransId="{0C5C729D-FEEC-4F28-958B-F1C6FF334DB9}"/>
    <dgm:cxn modelId="{135CB35A-41FD-46C8-87AF-BA589693FAB1}" srcId="{4D21D7A9-22ED-4A77-A174-AA2C35FC8C90}" destId="{7886CB29-77E4-4DDE-8496-B9EFBF9A38E2}" srcOrd="0" destOrd="0" parTransId="{FE1B6B87-19F9-47EA-8D55-29A1CF6C8927}" sibTransId="{C6049EC7-91F2-41C5-AEA2-345C65890C47}"/>
    <dgm:cxn modelId="{113AE95C-7169-46D2-BD46-BCAC21D64D8C}" type="presOf" srcId="{D676B065-61D8-48A7-8293-7C59B76FC4D0}" destId="{48E1D50D-97AB-46FC-ACEE-7EA4F1AEDD19}" srcOrd="0" destOrd="1" presId="urn:microsoft.com/office/officeart/2018/2/layout/IconVerticalSolidList"/>
    <dgm:cxn modelId="{FA361A7B-BFB2-48C8-8ED2-76FB47CC04FC}" srcId="{6C7B4118-B79A-4B6F-A197-CFE66BFE1733}" destId="{F8875A7F-8198-4C6D-9103-A0B66DD2B543}" srcOrd="0" destOrd="0" parTransId="{51D02332-6459-426D-ACE0-46E336D28D4A}" sibTransId="{569024C9-2367-40D6-964F-EF5D4DEB1D27}"/>
    <dgm:cxn modelId="{6ADFE7C4-780A-43B7-9DB5-4F1541528465}" type="presOf" srcId="{66AA1905-1B70-4D5C-B48C-71D9757E706E}" destId="{AEDEBFF6-ACAA-4142-AF0D-34F5FFF9DAD9}" srcOrd="0" destOrd="0" presId="urn:microsoft.com/office/officeart/2018/2/layout/IconVerticalSolidList"/>
    <dgm:cxn modelId="{E81603B1-8524-46FD-B825-3B1CECFEBE7F}" srcId="{66AA1905-1B70-4D5C-B48C-71D9757E706E}" destId="{6C7B4118-B79A-4B6F-A197-CFE66BFE1733}" srcOrd="1" destOrd="0" parTransId="{D44D43A8-7BB5-42EB-B4C1-00BA8EE3A7F8}" sibTransId="{7D4C3748-F938-48C7-AD84-C6165DC9E430}"/>
    <dgm:cxn modelId="{D6F3CA6C-FC7C-467F-9317-07312FFCCD1D}" type="presOf" srcId="{3F94835E-8CCA-4530-9CE7-AD20D6BAB6EE}" destId="{7808F7D5-B086-4DF2-BB76-C6782C1E4243}" srcOrd="0" destOrd="0" presId="urn:microsoft.com/office/officeart/2018/2/layout/IconVerticalSolidList"/>
    <dgm:cxn modelId="{A3E25A4F-A5B1-4808-B2CA-02F87FDEC17C}" type="presOf" srcId="{28A1BE95-3195-4489-8953-71C8CE54E39E}" destId="{48AA5771-2605-492F-BDCA-85144E5D6F39}" srcOrd="0" destOrd="2" presId="urn:microsoft.com/office/officeart/2018/2/layout/IconVerticalSolidList"/>
    <dgm:cxn modelId="{07C87623-0540-41C1-97D0-1935B8441836}" srcId="{66AA1905-1B70-4D5C-B48C-71D9757E706E}" destId="{3F94835E-8CCA-4530-9CE7-AD20D6BAB6EE}" srcOrd="2" destOrd="0" parTransId="{1CC08CA4-8ED8-4FC4-B8FC-25072A3479AF}" sibTransId="{E6AC7E66-71A2-40BA-AAF1-F3C37D287EDA}"/>
    <dgm:cxn modelId="{44BC6788-CDBF-402D-AB5C-666ADA0B6F22}" type="presOf" srcId="{7886CB29-77E4-4DDE-8496-B9EFBF9A38E2}" destId="{48AA5771-2605-492F-BDCA-85144E5D6F39}" srcOrd="0" destOrd="0" presId="urn:microsoft.com/office/officeart/2018/2/layout/IconVerticalSolidList"/>
    <dgm:cxn modelId="{321EEEFA-2121-43D8-8D8F-09338C4C0A40}" srcId="{4D21D7A9-22ED-4A77-A174-AA2C35FC8C90}" destId="{28A1BE95-3195-4489-8953-71C8CE54E39E}" srcOrd="2" destOrd="0" parTransId="{5E728E6A-BD4A-4ECE-BED3-5CE2F2254035}" sibTransId="{725B834E-F794-4DE9-8AE6-EFED809C4A96}"/>
    <dgm:cxn modelId="{3C303C7E-CA3A-4740-B3BE-C1C49246A135}" srcId="{6C7B4118-B79A-4B6F-A197-CFE66BFE1733}" destId="{D676B065-61D8-48A7-8293-7C59B76FC4D0}" srcOrd="1" destOrd="0" parTransId="{914557F6-9775-4AD7-8C62-24D2180DD739}" sibTransId="{CD2DC69B-A2F6-4A01-A8F6-A25B14324149}"/>
    <dgm:cxn modelId="{BF79486A-6182-4138-A640-1A28C230BB46}" srcId="{66AA1905-1B70-4D5C-B48C-71D9757E706E}" destId="{4D21D7A9-22ED-4A77-A174-AA2C35FC8C90}" srcOrd="0" destOrd="0" parTransId="{BA17BB91-9711-4B72-97A0-5657D6765A80}" sibTransId="{8DD5162D-A9D0-443A-835E-FD511DE2167F}"/>
    <dgm:cxn modelId="{2A4DBD96-2587-44D9-94ED-1BBC5C6FBEC9}" type="presOf" srcId="{FE833946-E196-40E5-A097-7FE9136B8961}" destId="{48AA5771-2605-492F-BDCA-85144E5D6F39}" srcOrd="0" destOrd="1" presId="urn:microsoft.com/office/officeart/2018/2/layout/IconVerticalSolidList"/>
    <dgm:cxn modelId="{6D13303F-3919-4D4F-ABC0-84769D9B5673}" type="presOf" srcId="{F8875A7F-8198-4C6D-9103-A0B66DD2B543}" destId="{48E1D50D-97AB-46FC-ACEE-7EA4F1AEDD19}" srcOrd="0" destOrd="0" presId="urn:microsoft.com/office/officeart/2018/2/layout/IconVerticalSolidList"/>
    <dgm:cxn modelId="{F9CD1A9A-E143-4C5F-8B64-48FE27EAD59F}" type="presOf" srcId="{6C7B4118-B79A-4B6F-A197-CFE66BFE1733}" destId="{506986DD-4088-49FB-870D-36E26F5F2A49}" srcOrd="0" destOrd="0" presId="urn:microsoft.com/office/officeart/2018/2/layout/IconVerticalSolidList"/>
    <dgm:cxn modelId="{7452FCFA-6336-4125-97FD-1A535B48798A}" type="presOf" srcId="{4523C5DA-77B2-4274-BD49-6732968CCF84}" destId="{4C782719-0AFC-4310-AB69-807DD8082D3A}" srcOrd="0" destOrd="0" presId="urn:microsoft.com/office/officeart/2018/2/layout/IconVerticalSolidList"/>
    <dgm:cxn modelId="{01220A6D-6468-41E8-9DDD-339BE7AADE8E}" srcId="{66AA1905-1B70-4D5C-B48C-71D9757E706E}" destId="{4523C5DA-77B2-4274-BD49-6732968CCF84}" srcOrd="4" destOrd="0" parTransId="{B88BF008-EDB0-4230-A7C8-D915AD742C2E}" sibTransId="{CA7B669A-EE9E-4997-88FD-F270E01C9AAC}"/>
    <dgm:cxn modelId="{53222E15-2229-479E-81A1-8A4C7DCC6C8E}" type="presOf" srcId="{51E173A3-D849-4FC1-98A8-95B6778D6BC7}" destId="{F946D80A-29FD-4934-ABDE-3E0A774D8A02}" srcOrd="0" destOrd="0" presId="urn:microsoft.com/office/officeart/2018/2/layout/IconVerticalSolidList"/>
    <dgm:cxn modelId="{71BC7776-6FA7-4806-AA4A-98B38D3DD0B4}" type="presParOf" srcId="{AEDEBFF6-ACAA-4142-AF0D-34F5FFF9DAD9}" destId="{3B3ADE52-FD0C-4553-872A-E58B002D98E7}" srcOrd="0" destOrd="0" presId="urn:microsoft.com/office/officeart/2018/2/layout/IconVerticalSolidList"/>
    <dgm:cxn modelId="{958CBEF0-4EE6-4A25-85C6-B995163B30F6}" type="presParOf" srcId="{3B3ADE52-FD0C-4553-872A-E58B002D98E7}" destId="{FBD1CFDF-ED69-45A6-926E-150A22AD7AFB}" srcOrd="0" destOrd="0" presId="urn:microsoft.com/office/officeart/2018/2/layout/IconVerticalSolidList"/>
    <dgm:cxn modelId="{CD738F06-4B87-4DBE-AE3B-99B1FAFAF1D6}" type="presParOf" srcId="{3B3ADE52-FD0C-4553-872A-E58B002D98E7}" destId="{7171F02B-2843-4818-BBDC-E7D60620AA59}" srcOrd="1" destOrd="0" presId="urn:microsoft.com/office/officeart/2018/2/layout/IconVerticalSolidList"/>
    <dgm:cxn modelId="{C20B1EFA-9C86-4627-A19D-4F14FB3B779A}" type="presParOf" srcId="{3B3ADE52-FD0C-4553-872A-E58B002D98E7}" destId="{EB0CE723-615C-4D50-AB31-08871CFDA67D}" srcOrd="2" destOrd="0" presId="urn:microsoft.com/office/officeart/2018/2/layout/IconVerticalSolidList"/>
    <dgm:cxn modelId="{AD80E568-7FBC-4A99-A67E-D98230FD450E}" type="presParOf" srcId="{3B3ADE52-FD0C-4553-872A-E58B002D98E7}" destId="{48C76BC1-C2E2-41A1-B302-6F5AC5CB59C8}" srcOrd="3" destOrd="0" presId="urn:microsoft.com/office/officeart/2018/2/layout/IconVerticalSolidList"/>
    <dgm:cxn modelId="{8E6CCD88-4CC4-45A6-A386-9C4FF7A2570E}" type="presParOf" srcId="{3B3ADE52-FD0C-4553-872A-E58B002D98E7}" destId="{48AA5771-2605-492F-BDCA-85144E5D6F39}" srcOrd="4" destOrd="0" presId="urn:microsoft.com/office/officeart/2018/2/layout/IconVerticalSolidList"/>
    <dgm:cxn modelId="{3841DADA-0D7E-4C2F-A092-F7210B4B61C4}" type="presParOf" srcId="{AEDEBFF6-ACAA-4142-AF0D-34F5FFF9DAD9}" destId="{18C9FA32-CE92-479D-890F-B98EEBCA3107}" srcOrd="1" destOrd="0" presId="urn:microsoft.com/office/officeart/2018/2/layout/IconVerticalSolidList"/>
    <dgm:cxn modelId="{E6557A1B-B816-4829-8EE0-6D2A6FB4D161}" type="presParOf" srcId="{AEDEBFF6-ACAA-4142-AF0D-34F5FFF9DAD9}" destId="{4AA5DDBF-6E4C-4F22-AD77-1F214F9B076C}" srcOrd="2" destOrd="0" presId="urn:microsoft.com/office/officeart/2018/2/layout/IconVerticalSolidList"/>
    <dgm:cxn modelId="{3DEC485E-C883-484A-A6B8-00159DD896B9}" type="presParOf" srcId="{4AA5DDBF-6E4C-4F22-AD77-1F214F9B076C}" destId="{825E57A0-B520-4F46-B7A0-84BBC4288B59}" srcOrd="0" destOrd="0" presId="urn:microsoft.com/office/officeart/2018/2/layout/IconVerticalSolidList"/>
    <dgm:cxn modelId="{078736C7-6F37-48F9-99A2-BB5EAF3C95E6}" type="presParOf" srcId="{4AA5DDBF-6E4C-4F22-AD77-1F214F9B076C}" destId="{ADF31F02-9A3D-4B18-9F39-51E700CADF27}" srcOrd="1" destOrd="0" presId="urn:microsoft.com/office/officeart/2018/2/layout/IconVerticalSolidList"/>
    <dgm:cxn modelId="{AA8AA45A-34D6-4DFB-9D89-EDF6389C1DBC}" type="presParOf" srcId="{4AA5DDBF-6E4C-4F22-AD77-1F214F9B076C}" destId="{EF36D1C2-BE5F-4BBB-AA9E-D3C1932C4290}" srcOrd="2" destOrd="0" presId="urn:microsoft.com/office/officeart/2018/2/layout/IconVerticalSolidList"/>
    <dgm:cxn modelId="{4E864662-83D6-4567-8F15-F0AAC7A07ECE}" type="presParOf" srcId="{4AA5DDBF-6E4C-4F22-AD77-1F214F9B076C}" destId="{506986DD-4088-49FB-870D-36E26F5F2A49}" srcOrd="3" destOrd="0" presId="urn:microsoft.com/office/officeart/2018/2/layout/IconVerticalSolidList"/>
    <dgm:cxn modelId="{E5487C2C-1956-44D8-A961-CB3B7CC57255}" type="presParOf" srcId="{4AA5DDBF-6E4C-4F22-AD77-1F214F9B076C}" destId="{48E1D50D-97AB-46FC-ACEE-7EA4F1AEDD19}" srcOrd="4" destOrd="0" presId="urn:microsoft.com/office/officeart/2018/2/layout/IconVerticalSolidList"/>
    <dgm:cxn modelId="{E826574B-ACD6-444B-A447-07D6966BD1BE}" type="presParOf" srcId="{AEDEBFF6-ACAA-4142-AF0D-34F5FFF9DAD9}" destId="{30DF6457-4C47-4116-96F5-9A9AC24E8D99}" srcOrd="3" destOrd="0" presId="urn:microsoft.com/office/officeart/2018/2/layout/IconVerticalSolidList"/>
    <dgm:cxn modelId="{0FB57805-FD39-4E45-9DF0-BA7BE6706E37}" type="presParOf" srcId="{AEDEBFF6-ACAA-4142-AF0D-34F5FFF9DAD9}" destId="{4D55F0AB-D564-4719-8A3D-833E14603A61}" srcOrd="4" destOrd="0" presId="urn:microsoft.com/office/officeart/2018/2/layout/IconVerticalSolidList"/>
    <dgm:cxn modelId="{1CED2084-D159-4F8C-B9CD-AABC00FCFB90}" type="presParOf" srcId="{4D55F0AB-D564-4719-8A3D-833E14603A61}" destId="{5C4B7DDE-B0DD-46FB-A975-A72A014279DF}" srcOrd="0" destOrd="0" presId="urn:microsoft.com/office/officeart/2018/2/layout/IconVerticalSolidList"/>
    <dgm:cxn modelId="{B76AF2EB-A64C-4503-9639-923E337253A8}" type="presParOf" srcId="{4D55F0AB-D564-4719-8A3D-833E14603A61}" destId="{31E29ECD-0612-4A71-A607-9843AD819055}" srcOrd="1" destOrd="0" presId="urn:microsoft.com/office/officeart/2018/2/layout/IconVerticalSolidList"/>
    <dgm:cxn modelId="{42533741-F9D4-48D1-9994-9C9F3291FB54}" type="presParOf" srcId="{4D55F0AB-D564-4719-8A3D-833E14603A61}" destId="{CE2433BF-47AD-4C5A-B0FB-16E99ADCC680}" srcOrd="2" destOrd="0" presId="urn:microsoft.com/office/officeart/2018/2/layout/IconVerticalSolidList"/>
    <dgm:cxn modelId="{133722FC-E160-42BE-9C9E-D4E7391E5C05}" type="presParOf" srcId="{4D55F0AB-D564-4719-8A3D-833E14603A61}" destId="{7808F7D5-B086-4DF2-BB76-C6782C1E4243}" srcOrd="3" destOrd="0" presId="urn:microsoft.com/office/officeart/2018/2/layout/IconVerticalSolidList"/>
    <dgm:cxn modelId="{1548CB43-90FC-4C00-826B-404B46ABCCE2}" type="presParOf" srcId="{AEDEBFF6-ACAA-4142-AF0D-34F5FFF9DAD9}" destId="{7E550FE4-58C1-411C-8186-5BEDAD987326}" srcOrd="5" destOrd="0" presId="urn:microsoft.com/office/officeart/2018/2/layout/IconVerticalSolidList"/>
    <dgm:cxn modelId="{087020E0-2E3D-4718-8865-E238AA51C093}" type="presParOf" srcId="{AEDEBFF6-ACAA-4142-AF0D-34F5FFF9DAD9}" destId="{BF780725-A617-4CEF-8A9B-5DC74174947E}" srcOrd="6" destOrd="0" presId="urn:microsoft.com/office/officeart/2018/2/layout/IconVerticalSolidList"/>
    <dgm:cxn modelId="{A81EDD1A-FD20-44F1-A326-55F9AFE35C89}" type="presParOf" srcId="{BF780725-A617-4CEF-8A9B-5DC74174947E}" destId="{A3D436F9-EA3A-4329-BE70-3BF7C91CADBA}" srcOrd="0" destOrd="0" presId="urn:microsoft.com/office/officeart/2018/2/layout/IconVerticalSolidList"/>
    <dgm:cxn modelId="{C01ECE0B-46DE-4A71-8D08-0CD6729890D6}" type="presParOf" srcId="{BF780725-A617-4CEF-8A9B-5DC74174947E}" destId="{0EA0B40F-EE00-4F5F-A5FC-04A0F090593A}" srcOrd="1" destOrd="0" presId="urn:microsoft.com/office/officeart/2018/2/layout/IconVerticalSolidList"/>
    <dgm:cxn modelId="{F6782904-CC73-4586-94B3-D85617C705A8}" type="presParOf" srcId="{BF780725-A617-4CEF-8A9B-5DC74174947E}" destId="{1D86E065-AF7F-4BC7-8B34-72367A63D4C3}" srcOrd="2" destOrd="0" presId="urn:microsoft.com/office/officeart/2018/2/layout/IconVerticalSolidList"/>
    <dgm:cxn modelId="{C8E95C75-5D39-48EF-B062-F53819723BBC}" type="presParOf" srcId="{BF780725-A617-4CEF-8A9B-5DC74174947E}" destId="{F946D80A-29FD-4934-ABDE-3E0A774D8A02}" srcOrd="3" destOrd="0" presId="urn:microsoft.com/office/officeart/2018/2/layout/IconVerticalSolidList"/>
    <dgm:cxn modelId="{494A7271-3BB4-4F03-90B8-C938970C22D4}" type="presParOf" srcId="{AEDEBFF6-ACAA-4142-AF0D-34F5FFF9DAD9}" destId="{E9D48F9B-B2A5-4647-9492-9289EE73A733}" srcOrd="7" destOrd="0" presId="urn:microsoft.com/office/officeart/2018/2/layout/IconVerticalSolidList"/>
    <dgm:cxn modelId="{C5A603C8-5DA7-4B3C-A9B9-3BCA284B13EF}" type="presParOf" srcId="{AEDEBFF6-ACAA-4142-AF0D-34F5FFF9DAD9}" destId="{A5D36DAF-6FE4-4B1F-95E2-3CF88BE355BC}" srcOrd="8" destOrd="0" presId="urn:microsoft.com/office/officeart/2018/2/layout/IconVerticalSolidList"/>
    <dgm:cxn modelId="{83800C41-563A-4660-9266-D28E2524B8B3}" type="presParOf" srcId="{A5D36DAF-6FE4-4B1F-95E2-3CF88BE355BC}" destId="{9F1E5977-81B3-4D18-A547-2A72A792B1B3}" srcOrd="0" destOrd="0" presId="urn:microsoft.com/office/officeart/2018/2/layout/IconVerticalSolidList"/>
    <dgm:cxn modelId="{B2D70764-A851-4B36-B915-246ADA92B938}" type="presParOf" srcId="{A5D36DAF-6FE4-4B1F-95E2-3CF88BE355BC}" destId="{CC76FD1D-DAA1-473E-9E26-CE2AA338A2A8}" srcOrd="1" destOrd="0" presId="urn:microsoft.com/office/officeart/2018/2/layout/IconVerticalSolidList"/>
    <dgm:cxn modelId="{A07844AD-0099-4029-B6EC-993D93106042}" type="presParOf" srcId="{A5D36DAF-6FE4-4B1F-95E2-3CF88BE355BC}" destId="{33890E8B-6812-4F4E-B4B7-3B65AF0DBAD3}" srcOrd="2" destOrd="0" presId="urn:microsoft.com/office/officeart/2018/2/layout/IconVerticalSolidList"/>
    <dgm:cxn modelId="{A28AAF6A-B31B-4D5F-9114-9F922B457227}" type="presParOf" srcId="{A5D36DAF-6FE4-4B1F-95E2-3CF88BE355BC}" destId="{4C782719-0AFC-4310-AB69-807DD8082D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1CFDF-ED69-45A6-926E-150A22AD7AFB}">
      <dsp:nvSpPr>
        <dsp:cNvPr id="0" name=""/>
        <dsp:cNvSpPr/>
      </dsp:nvSpPr>
      <dsp:spPr>
        <a:xfrm>
          <a:off x="0" y="3768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1F02B-2843-4818-BBDC-E7D60620AA59}">
      <dsp:nvSpPr>
        <dsp:cNvPr id="0" name=""/>
        <dsp:cNvSpPr/>
      </dsp:nvSpPr>
      <dsp:spPr>
        <a:xfrm>
          <a:off x="242789" y="184355"/>
          <a:ext cx="441434" cy="44143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76BC1-C2E2-41A1-B302-6F5AC5CB59C8}">
      <dsp:nvSpPr>
        <dsp:cNvPr id="0" name=""/>
        <dsp:cNvSpPr/>
      </dsp:nvSpPr>
      <dsp:spPr>
        <a:xfrm>
          <a:off x="927013" y="3768"/>
          <a:ext cx="3011766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/>
            <a:t>1. Introducción a PUPPET</a:t>
          </a:r>
          <a:endParaRPr lang="en-US" sz="1900" kern="1200"/>
        </a:p>
      </dsp:txBody>
      <dsp:txXfrm>
        <a:off x="927013" y="3768"/>
        <a:ext cx="3011766" cy="802608"/>
      </dsp:txXfrm>
    </dsp:sp>
    <dsp:sp modelId="{48AA5771-2605-492F-BDCA-85144E5D6F39}">
      <dsp:nvSpPr>
        <dsp:cNvPr id="0" name=""/>
        <dsp:cNvSpPr/>
      </dsp:nvSpPr>
      <dsp:spPr>
        <a:xfrm>
          <a:off x="3938779" y="3768"/>
          <a:ext cx="2754034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/>
            <a:t>Qué es Puppet</a:t>
          </a:r>
          <a:endParaRPr lang="en-US" sz="1100" kern="120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/>
            <a:t>Ventajas e inconvenientes de Puppet</a:t>
          </a:r>
          <a:endParaRPr lang="en-US" sz="1100" kern="1200" dirty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/>
            <a:t>Formas de Acceso a Puppet</a:t>
          </a:r>
          <a:endParaRPr lang="en-US" sz="1100" kern="1200"/>
        </a:p>
      </dsp:txBody>
      <dsp:txXfrm>
        <a:off x="3938779" y="3768"/>
        <a:ext cx="2754034" cy="802608"/>
      </dsp:txXfrm>
    </dsp:sp>
    <dsp:sp modelId="{825E57A0-B520-4F46-B7A0-84BBC4288B59}">
      <dsp:nvSpPr>
        <dsp:cNvPr id="0" name=""/>
        <dsp:cNvSpPr/>
      </dsp:nvSpPr>
      <dsp:spPr>
        <a:xfrm>
          <a:off x="0" y="1007029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31F02-9A3D-4B18-9F39-51E700CADF27}">
      <dsp:nvSpPr>
        <dsp:cNvPr id="0" name=""/>
        <dsp:cNvSpPr/>
      </dsp:nvSpPr>
      <dsp:spPr>
        <a:xfrm>
          <a:off x="242789" y="1187616"/>
          <a:ext cx="441434" cy="441434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986DD-4088-49FB-870D-36E26F5F2A49}">
      <dsp:nvSpPr>
        <dsp:cNvPr id="0" name=""/>
        <dsp:cNvSpPr/>
      </dsp:nvSpPr>
      <dsp:spPr>
        <a:xfrm>
          <a:off x="927013" y="1007029"/>
          <a:ext cx="3011766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/>
            <a:t>2. Monitorización de Puppet</a:t>
          </a:r>
          <a:endParaRPr lang="en-US" sz="1900" kern="1200"/>
        </a:p>
      </dsp:txBody>
      <dsp:txXfrm>
        <a:off x="927013" y="1007029"/>
        <a:ext cx="3011766" cy="802608"/>
      </dsp:txXfrm>
    </dsp:sp>
    <dsp:sp modelId="{48E1D50D-97AB-46FC-ACEE-7EA4F1AEDD19}">
      <dsp:nvSpPr>
        <dsp:cNvPr id="0" name=""/>
        <dsp:cNvSpPr/>
      </dsp:nvSpPr>
      <dsp:spPr>
        <a:xfrm>
          <a:off x="3938779" y="1007029"/>
          <a:ext cx="2754034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Monitorización con Facter</a:t>
          </a:r>
          <a:endParaRPr lang="en-US" sz="1100" kern="1200" dirty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/>
            <a:t>Tipos de Eventos o Notificaciones</a:t>
          </a:r>
          <a:endParaRPr lang="en-US" sz="1100" kern="1200"/>
        </a:p>
      </dsp:txBody>
      <dsp:txXfrm>
        <a:off x="3938779" y="1007029"/>
        <a:ext cx="2754034" cy="802608"/>
      </dsp:txXfrm>
    </dsp:sp>
    <dsp:sp modelId="{5C4B7DDE-B0DD-46FB-A975-A72A014279DF}">
      <dsp:nvSpPr>
        <dsp:cNvPr id="0" name=""/>
        <dsp:cNvSpPr/>
      </dsp:nvSpPr>
      <dsp:spPr>
        <a:xfrm>
          <a:off x="0" y="2010290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9ECD-0612-4A71-A607-9843AD819055}">
      <dsp:nvSpPr>
        <dsp:cNvPr id="0" name=""/>
        <dsp:cNvSpPr/>
      </dsp:nvSpPr>
      <dsp:spPr>
        <a:xfrm>
          <a:off x="242789" y="2190877"/>
          <a:ext cx="441434" cy="441434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8F7D5-B086-4DF2-BB76-C6782C1E4243}">
      <dsp:nvSpPr>
        <dsp:cNvPr id="0" name=""/>
        <dsp:cNvSpPr/>
      </dsp:nvSpPr>
      <dsp:spPr>
        <a:xfrm>
          <a:off x="927013" y="2010290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/>
            <a:t>3. Gestión de Puppet</a:t>
          </a:r>
          <a:endParaRPr lang="en-US" sz="1900" kern="1200"/>
        </a:p>
      </dsp:txBody>
      <dsp:txXfrm>
        <a:off x="927013" y="2010290"/>
        <a:ext cx="5765800" cy="802608"/>
      </dsp:txXfrm>
    </dsp:sp>
    <dsp:sp modelId="{A3D436F9-EA3A-4329-BE70-3BF7C91CADBA}">
      <dsp:nvSpPr>
        <dsp:cNvPr id="0" name=""/>
        <dsp:cNvSpPr/>
      </dsp:nvSpPr>
      <dsp:spPr>
        <a:xfrm>
          <a:off x="0" y="3013551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0B40F-EE00-4F5F-A5FC-04A0F090593A}">
      <dsp:nvSpPr>
        <dsp:cNvPr id="0" name=""/>
        <dsp:cNvSpPr/>
      </dsp:nvSpPr>
      <dsp:spPr>
        <a:xfrm>
          <a:off x="242789" y="3194138"/>
          <a:ext cx="441434" cy="44143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6D80A-29FD-4934-ABDE-3E0A774D8A02}">
      <dsp:nvSpPr>
        <dsp:cNvPr id="0" name=""/>
        <dsp:cNvSpPr/>
      </dsp:nvSpPr>
      <dsp:spPr>
        <a:xfrm>
          <a:off x="927013" y="3013551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4. Redundancia y Balanceo de Carga en Puppet</a:t>
          </a:r>
          <a:endParaRPr lang="en-US" sz="1900" kern="1200" dirty="0"/>
        </a:p>
      </dsp:txBody>
      <dsp:txXfrm>
        <a:off x="927013" y="3013551"/>
        <a:ext cx="5765800" cy="802608"/>
      </dsp:txXfrm>
    </dsp:sp>
    <dsp:sp modelId="{9F1E5977-81B3-4D18-A547-2A72A792B1B3}">
      <dsp:nvSpPr>
        <dsp:cNvPr id="0" name=""/>
        <dsp:cNvSpPr/>
      </dsp:nvSpPr>
      <dsp:spPr>
        <a:xfrm>
          <a:off x="0" y="4016812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6FD1D-DAA1-473E-9E26-CE2AA338A2A8}">
      <dsp:nvSpPr>
        <dsp:cNvPr id="0" name=""/>
        <dsp:cNvSpPr/>
      </dsp:nvSpPr>
      <dsp:spPr>
        <a:xfrm>
          <a:off x="242789" y="4197399"/>
          <a:ext cx="441434" cy="4414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82719-0AFC-4310-AB69-807DD8082D3A}">
      <dsp:nvSpPr>
        <dsp:cNvPr id="0" name=""/>
        <dsp:cNvSpPr/>
      </dsp:nvSpPr>
      <dsp:spPr>
        <a:xfrm>
          <a:off x="927013" y="4016812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5. </a:t>
          </a:r>
          <a:r>
            <a:rPr lang="en-US" sz="1900" kern="1200" dirty="0" err="1" smtClean="0"/>
            <a:t>Lenguaje</a:t>
          </a:r>
          <a:r>
            <a:rPr lang="en-US" sz="1900" kern="1200" dirty="0" smtClean="0"/>
            <a:t> </a:t>
          </a:r>
          <a:r>
            <a:rPr lang="en-US" sz="1900" kern="1200" dirty="0"/>
            <a:t>de </a:t>
          </a:r>
          <a:r>
            <a:rPr lang="en-US" sz="1900" kern="1200" dirty="0" smtClean="0"/>
            <a:t>Puppet y </a:t>
          </a:r>
          <a:r>
            <a:rPr lang="en-US" sz="1900" kern="1200" dirty="0" err="1" smtClean="0"/>
            <a:t>componentes</a:t>
          </a:r>
          <a:r>
            <a:rPr lang="en-US" sz="1900" kern="1200" dirty="0" smtClean="0"/>
            <a:t>.</a:t>
          </a:r>
          <a:endParaRPr lang="en-US" sz="1900" kern="1200" dirty="0"/>
        </a:p>
      </dsp:txBody>
      <dsp:txXfrm>
        <a:off x="927013" y="4016812"/>
        <a:ext cx="5765800" cy="80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42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10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66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70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1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19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61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2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12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15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2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77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7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1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85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0E31-FABB-430E-B6B2-13727D43313A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A48A71-88C5-4473-97DF-99B1242364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35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7" Type="http://schemas.openxmlformats.org/officeDocument/2006/relationships/hyperlink" Target="https://www.youtube.com/watch?v=dZRzqzdlCI8&amp;t=549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KqoKHUxIPc&amp;t=2378s" TargetMode="External"/><Relationship Id="rId5" Type="http://schemas.openxmlformats.org/officeDocument/2006/relationships/hyperlink" Target="https://howtoforge.es/como-configurar-puppet-master-y-el-agente-en-centos-8/" TargetMode="External"/><Relationship Id="rId4" Type="http://schemas.openxmlformats.org/officeDocument/2006/relationships/hyperlink" Target="https://www.puppet.com/docs/pupp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C7A91B2-530A-0C04-0834-C09B512A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787259"/>
          </a:xfrm>
        </p:spPr>
        <p:txBody>
          <a:bodyPr>
            <a:normAutofit/>
          </a:bodyPr>
          <a:lstStyle/>
          <a:p>
            <a:r>
              <a:rPr lang="es-ES" dirty="0"/>
              <a:t>GESTIÓN Y ADMINISTRACIÓN DE </a:t>
            </a:r>
            <a:r>
              <a:rPr lang="es-ES" dirty="0" smtClean="0"/>
              <a:t>REDES</a:t>
            </a:r>
          </a:p>
          <a:p>
            <a:endParaRPr lang="es-ES" dirty="0"/>
          </a:p>
          <a:p>
            <a:r>
              <a:rPr lang="es-ES" dirty="0"/>
              <a:t>CASTELLANOS CANTOS, ANDRÉS</a:t>
            </a:r>
          </a:p>
          <a:p>
            <a:r>
              <a:rPr lang="es-ES" dirty="0"/>
              <a:t>SEGOVIA FRIGINAL, FELIPE</a:t>
            </a: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xmlns="" id="{38C777D2-9E62-8F9D-840B-D48618C3BD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99" y="1050859"/>
            <a:ext cx="4970682" cy="1756308"/>
          </a:xfrm>
          <a:prstGeom prst="rect">
            <a:avLst/>
          </a:prstGeom>
        </p:spPr>
      </p:pic>
      <p:pic>
        <p:nvPicPr>
          <p:cNvPr id="1026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9BD6EDDD-DCC7-84C2-46FD-4754C69C4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292512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dirty="0"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latin typeface="Bahnschrift SemiBold SemiConden" panose="020B0502040204020203" pitchFamily="34" charset="0"/>
              </a:rPr>
              <a:t>2. MONITORIZACIÓN</a:t>
            </a:r>
            <a:endParaRPr lang="es-E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Consola Web.</a:t>
            </a:r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b="1" i="1" dirty="0"/>
              <a:t>Registro de </a:t>
            </a:r>
            <a:r>
              <a:rPr lang="es-ES" sz="2400" b="1" i="1" dirty="0" smtClean="0"/>
              <a:t>eventos.</a:t>
            </a:r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b="1" dirty="0"/>
              <a:t>Monitorización de </a:t>
            </a:r>
            <a:r>
              <a:rPr lang="es-ES" sz="2400" b="1" dirty="0" smtClean="0"/>
              <a:t>recursos.</a:t>
            </a:r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b="1" i="1" dirty="0"/>
              <a:t>Monitoreo de </a:t>
            </a:r>
            <a:r>
              <a:rPr lang="es-ES" sz="2400" b="1" i="1" dirty="0" smtClean="0"/>
              <a:t>métricas.</a:t>
            </a:r>
            <a:endParaRPr lang="es-ES" sz="2400" dirty="0" smtClean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2969846" y="609599"/>
            <a:ext cx="2821354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FORMAS MÁS COMUNES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09A3C643-EC07-CDCF-21E2-2B660FA9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1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151835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dirty="0">
                <a:latin typeface="Bahnschrift SemiBold SemiConden" panose="020B0502040204020203" pitchFamily="34" charset="0"/>
              </a:rPr>
              <a:t>2. MONITORIZACIÓN</a:t>
            </a:r>
            <a:endParaRPr lang="es-E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2" y="2163594"/>
            <a:ext cx="7786255" cy="32027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000" b="1" dirty="0"/>
              <a:t>Facter</a:t>
            </a:r>
            <a:r>
              <a:rPr lang="es-ES" sz="2000" dirty="0"/>
              <a:t> es una herramienta que se utiliza en conjunto con Puppet para obtener información del sistema operativo y otros datos de los </a:t>
            </a:r>
            <a:r>
              <a:rPr lang="es-ES" sz="2000" dirty="0" smtClean="0"/>
              <a:t>nodos gestionados.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000" dirty="0"/>
              <a:t>Para la monitorización de Puppet con Facter, se pueden utilizar herramientas de visualización como </a:t>
            </a:r>
            <a:r>
              <a:rPr lang="es-ES" sz="2000" b="1" dirty="0" err="1"/>
              <a:t>Grafana</a:t>
            </a:r>
            <a:r>
              <a:rPr lang="es-ES" sz="2000" b="1" dirty="0"/>
              <a:t> o </a:t>
            </a:r>
            <a:r>
              <a:rPr lang="es-ES" sz="2000" b="1" dirty="0" err="1"/>
              <a:t>Kibana</a:t>
            </a:r>
            <a:r>
              <a:rPr lang="es-ES" sz="2000" b="1" dirty="0"/>
              <a:t> </a:t>
            </a:r>
            <a:r>
              <a:rPr lang="es-ES" sz="2000" dirty="0"/>
              <a:t>para analizar los </a:t>
            </a:r>
            <a:r>
              <a:rPr lang="es-ES" sz="2000" b="1" dirty="0"/>
              <a:t>datos recopilados por Facter </a:t>
            </a:r>
            <a:r>
              <a:rPr lang="es-ES" sz="2000" dirty="0"/>
              <a:t>y mostrar información sobre el estado de los nodos y su rendimiento.</a:t>
            </a:r>
            <a:endParaRPr lang="es-E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2868246" y="609599"/>
            <a:ext cx="4868985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2.1</a:t>
            </a:r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. MONITORIZACION DE PUPPET CON FACTER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4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151835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dirty="0">
                <a:latin typeface="Bahnschrift SemiBold SemiConden" panose="020B0502040204020203" pitchFamily="34" charset="0"/>
              </a:rPr>
              <a:t>2. MONITORIZACIÓN</a:t>
            </a:r>
            <a:endParaRPr lang="es-E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67" y="1217932"/>
            <a:ext cx="7786255" cy="50812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000" dirty="0"/>
              <a:t>E</a:t>
            </a:r>
            <a:r>
              <a:rPr lang="es-ES" sz="2000" dirty="0" smtClean="0"/>
              <a:t>s </a:t>
            </a:r>
            <a:r>
              <a:rPr lang="es-ES" sz="2000" dirty="0"/>
              <a:t>posible capturar eventos y realizar acciones en función de ellos utilizando los denominados "</a:t>
            </a:r>
            <a:r>
              <a:rPr lang="es-ES" sz="2000" b="1" dirty="0" err="1"/>
              <a:t>Event</a:t>
            </a:r>
            <a:r>
              <a:rPr lang="es-ES" sz="2000" b="1" dirty="0"/>
              <a:t> </a:t>
            </a:r>
            <a:r>
              <a:rPr lang="es-ES" sz="2000" b="1" dirty="0" err="1" smtClean="0"/>
              <a:t>Handlers</a:t>
            </a:r>
            <a:r>
              <a:rPr lang="es-ES" sz="2000" dirty="0" smtClean="0"/>
              <a:t>“.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000" dirty="0"/>
              <a:t>Un </a:t>
            </a:r>
            <a:r>
              <a:rPr lang="es-ES" sz="2000" b="1" i="1" dirty="0" err="1"/>
              <a:t>Event</a:t>
            </a:r>
            <a:r>
              <a:rPr lang="es-ES" sz="2000" b="1" i="1" dirty="0"/>
              <a:t> Handler</a:t>
            </a:r>
            <a:r>
              <a:rPr lang="es-ES" sz="2000" dirty="0"/>
              <a:t> es una sección de código en un manifiesto de Puppet que se ejecuta cuando se produce un evento específico</a:t>
            </a:r>
            <a:r>
              <a:rPr lang="es-ES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000" dirty="0"/>
          </a:p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000" dirty="0" smtClean="0"/>
              <a:t>Tipos de eventos como: Cambios en la configuración, fallos en la configuración, estado de los nodos, problemas de conectividad y problemas de seguridad.</a:t>
            </a:r>
            <a:endParaRPr lang="es-E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2868246" y="609599"/>
            <a:ext cx="4868985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2.2. TIPOS DE EVENTOS O NOTIFICACIONES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63" y="2835051"/>
            <a:ext cx="2915138" cy="196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76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50" y="609598"/>
            <a:ext cx="2964635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b="1" dirty="0"/>
              <a:t>3. GESTIÓN DE PUPPET</a:t>
            </a:r>
            <a:br>
              <a:rPr lang="es-ES" sz="2000" b="1" dirty="0"/>
            </a:br>
            <a:endParaRPr lang="es-E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36" y="1524709"/>
            <a:ext cx="7786255" cy="340877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Detener servicio. 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Reiniciar servicio.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Cambios en la configuraci</a:t>
            </a:r>
            <a:r>
              <a:rPr lang="es-ES" sz="2400" dirty="0" smtClean="0"/>
              <a:t>ón de Puppet.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Guardar cambios.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Aplicar configuración.</a:t>
            </a:r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95" y="1895842"/>
            <a:ext cx="22574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96" y="2627799"/>
            <a:ext cx="23812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96" y="3338146"/>
            <a:ext cx="36957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95" y="4106009"/>
            <a:ext cx="4762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21" y="4931996"/>
            <a:ext cx="18383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08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50" y="609598"/>
            <a:ext cx="3441373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b="1" dirty="0" smtClean="0"/>
              <a:t>4. BALANCEO DE CARGA</a:t>
            </a:r>
            <a:r>
              <a:rPr lang="es-ES" sz="2000" b="1" dirty="0"/>
              <a:t/>
            </a:r>
            <a:br>
              <a:rPr lang="es-ES" sz="2000" b="1" dirty="0"/>
            </a:br>
            <a:endParaRPr lang="es-E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66" y="1819717"/>
            <a:ext cx="7786255" cy="3408775"/>
          </a:xfrm>
        </p:spPr>
        <p:txBody>
          <a:bodyPr>
            <a:normAutofit/>
          </a:bodyPr>
          <a:lstStyle/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dirty="0" smtClean="0"/>
              <a:t>Para </a:t>
            </a:r>
            <a:r>
              <a:rPr lang="es-ES" sz="2400" dirty="0"/>
              <a:t>garantizar la disponibilidad continua del servicio incluso si un nodo o servidor </a:t>
            </a:r>
            <a:r>
              <a:rPr lang="es-ES" sz="2400" dirty="0" smtClean="0"/>
              <a:t>falla.</a:t>
            </a:r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dirty="0" smtClean="0"/>
              <a:t>Distribuye </a:t>
            </a:r>
            <a:r>
              <a:rPr lang="es-ES" sz="2400" dirty="0"/>
              <a:t>las solicitudes de los clientes a varios servidores de Puppet en el </a:t>
            </a:r>
            <a:r>
              <a:rPr lang="es-ES" sz="2400" dirty="0" smtClean="0"/>
              <a:t>clúster.</a:t>
            </a:r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A</a:t>
            </a:r>
            <a:r>
              <a:rPr lang="es-ES" sz="2400" dirty="0" smtClean="0"/>
              <a:t>dmite </a:t>
            </a:r>
            <a:r>
              <a:rPr lang="es-ES" sz="2400" dirty="0"/>
              <a:t>la replicación de bases de datos y la sincronización de archivos entre los nodos de Puppet en el </a:t>
            </a:r>
            <a:r>
              <a:rPr lang="es-ES" sz="2400" dirty="0" smtClean="0"/>
              <a:t>clúster.</a:t>
            </a:r>
            <a:endParaRPr lang="es-E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s-ES" sz="2400" dirty="0" smtClean="0"/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7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50" y="609598"/>
            <a:ext cx="3034973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b="1" dirty="0" smtClean="0"/>
              <a:t>4. BALANCEO DE CARGA</a:t>
            </a:r>
            <a:r>
              <a:rPr lang="es-ES" sz="2000" b="1" dirty="0"/>
              <a:t/>
            </a:r>
            <a:br>
              <a:rPr lang="es-ES" sz="2000" b="1" dirty="0"/>
            </a:br>
            <a:endParaRPr lang="es-E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66" y="1819717"/>
            <a:ext cx="7786255" cy="3408775"/>
          </a:xfrm>
        </p:spPr>
        <p:txBody>
          <a:bodyPr>
            <a:normAutofit/>
          </a:bodyPr>
          <a:lstStyle/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dirty="0" smtClean="0"/>
              <a:t>Abrimos el archivo de configuración en el cliente.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s-ES" sz="2400" dirty="0"/>
              <a:t>	</a:t>
            </a:r>
            <a:r>
              <a:rPr lang="es-ES" sz="2400" dirty="0" smtClean="0"/>
              <a:t>Ruta: </a:t>
            </a:r>
            <a:r>
              <a:rPr lang="es-ES" sz="2400" b="1" dirty="0"/>
              <a:t>/</a:t>
            </a:r>
            <a:r>
              <a:rPr lang="es-ES" sz="2400" b="1" dirty="0" err="1" smtClean="0"/>
              <a:t>etc</a:t>
            </a:r>
            <a:r>
              <a:rPr lang="es-ES" sz="2400" b="1" dirty="0" smtClean="0"/>
              <a:t>/</a:t>
            </a:r>
            <a:r>
              <a:rPr lang="es-ES" sz="2400" b="1" dirty="0" err="1" smtClean="0"/>
              <a:t>puppetlabs</a:t>
            </a:r>
            <a:r>
              <a:rPr lang="es-ES" sz="2400" b="1" dirty="0" smtClean="0"/>
              <a:t>/</a:t>
            </a:r>
            <a:r>
              <a:rPr lang="es-ES" sz="2400" b="1" dirty="0" err="1" smtClean="0"/>
              <a:t>puppet</a:t>
            </a:r>
            <a:r>
              <a:rPr lang="es-ES" sz="2400" b="1" dirty="0" smtClean="0"/>
              <a:t>/</a:t>
            </a:r>
            <a:r>
              <a:rPr lang="es-ES" sz="2400" b="1" dirty="0" err="1" smtClean="0"/>
              <a:t>puppet.conf</a:t>
            </a:r>
            <a:endParaRPr lang="es-ES" sz="2400" dirty="0" smtClean="0"/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dirty="0" smtClean="0"/>
              <a:t>Buscamos la sección [</a:t>
            </a:r>
            <a:r>
              <a:rPr lang="es-ES" sz="2400" dirty="0" err="1" smtClean="0"/>
              <a:t>main</a:t>
            </a:r>
            <a:r>
              <a:rPr lang="es-ES" sz="2400" dirty="0" smtClean="0"/>
              <a:t>] y agregamos:</a:t>
            </a:r>
          </a:p>
          <a:p>
            <a:pPr marL="0" lvl="0" indent="0">
              <a:buClr>
                <a:srgbClr val="F0A22E"/>
              </a:buClr>
              <a:buNone/>
            </a:pPr>
            <a:endParaRPr lang="es-ES" sz="2400" dirty="0" smtClean="0"/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dirty="0" smtClean="0"/>
              <a:t>Guardamos el archivo y reiniciamos el servidor de Puppet en el cliente:</a:t>
            </a:r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3751383" y="601780"/>
            <a:ext cx="4868985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4.1. CONFIGURAR BALANCEADOR DE CARGA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30" y="3343275"/>
            <a:ext cx="4429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30" y="4682759"/>
            <a:ext cx="21431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27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50" y="609598"/>
            <a:ext cx="3230358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b="1" dirty="0"/>
              <a:t>5</a:t>
            </a:r>
            <a:r>
              <a:rPr lang="es-ES" sz="2000" b="1" dirty="0" smtClean="0"/>
              <a:t>. LENGUAJE EN PUPPET</a:t>
            </a:r>
            <a:r>
              <a:rPr lang="es-ES" sz="2000" b="1" dirty="0"/>
              <a:t/>
            </a:r>
            <a:br>
              <a:rPr lang="es-ES" sz="2000" b="1" dirty="0"/>
            </a:br>
            <a:endParaRPr lang="es-ES" sz="2000" dirty="0"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945662" y="1078519"/>
            <a:ext cx="1664677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5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.1. MODULOS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6" y="1605817"/>
            <a:ext cx="2756939" cy="172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4421554" y="1133213"/>
            <a:ext cx="1824892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5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.2. RECURSOS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945662" y="3413383"/>
            <a:ext cx="1824892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5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.3. VARIABLES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5334000" y="2813534"/>
            <a:ext cx="2078891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5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.4. MANIFESTOS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2" name="Cuadro de texto 8"/>
          <p:cNvSpPr txBox="1"/>
          <p:nvPr/>
        </p:nvSpPr>
        <p:spPr>
          <a:xfrm>
            <a:off x="4421554" y="1657741"/>
            <a:ext cx="2632710" cy="10331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srgbClr val="FF0000"/>
                </a:solidFill>
                <a:effectLst/>
                <a:latin typeface="Consolas"/>
                <a:ea typeface="Calibri"/>
                <a:cs typeface="Times New Roman"/>
              </a:rPr>
              <a:t>Package </a:t>
            </a:r>
            <a:r>
              <a:rPr lang="en-GB" sz="1000" dirty="0">
                <a:effectLst/>
                <a:latin typeface="Consolas"/>
                <a:ea typeface="Calibri"/>
                <a:cs typeface="Times New Roman"/>
              </a:rPr>
              <a:t>{ ‘vim’: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Consolas"/>
                <a:ea typeface="Calibri"/>
                <a:cs typeface="Times New Roman"/>
              </a:rPr>
              <a:t>	ensure =&gt; </a:t>
            </a:r>
            <a:r>
              <a:rPr lang="en-GB" sz="1000" dirty="0">
                <a:solidFill>
                  <a:srgbClr val="548235"/>
                </a:solidFill>
                <a:effectLst/>
                <a:latin typeface="Consolas"/>
                <a:ea typeface="Calibri"/>
                <a:cs typeface="Times New Roman"/>
              </a:rPr>
              <a:t>installed</a:t>
            </a:r>
            <a:r>
              <a:rPr lang="en-GB" sz="1000" dirty="0">
                <a:effectLst/>
                <a:latin typeface="Consolas"/>
                <a:ea typeface="Calibri"/>
                <a:cs typeface="Times New Roman"/>
              </a:rPr>
              <a:t>,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Consolas"/>
                <a:ea typeface="Calibri"/>
                <a:cs typeface="Times New Roman"/>
              </a:rPr>
              <a:t>}</a:t>
            </a:r>
            <a:r>
              <a:rPr lang="pt-BR" sz="1100" b="1" dirty="0">
                <a:effectLst/>
                <a:latin typeface="Consolas"/>
                <a:ea typeface="Calibri"/>
                <a:cs typeface="Times New Roman"/>
              </a:rPr>
              <a:t>	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Cuadro de texto 8"/>
          <p:cNvSpPr txBox="1"/>
          <p:nvPr/>
        </p:nvSpPr>
        <p:spPr>
          <a:xfrm>
            <a:off x="952403" y="4147849"/>
            <a:ext cx="2814612" cy="137762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srgbClr val="2F5597"/>
                </a:solidFill>
                <a:effectLst/>
                <a:latin typeface="Consolas"/>
                <a:ea typeface="Calibri"/>
                <a:cs typeface="Times New Roman"/>
              </a:rPr>
              <a:t>$</a:t>
            </a:r>
            <a:r>
              <a:rPr lang="en-GB" sz="1000" dirty="0" err="1">
                <a:solidFill>
                  <a:srgbClr val="2F5597"/>
                </a:solidFill>
                <a:effectLst/>
                <a:latin typeface="Consolas"/>
                <a:ea typeface="Calibri"/>
                <a:cs typeface="Times New Roman"/>
              </a:rPr>
              <a:t>user_name</a:t>
            </a:r>
            <a:r>
              <a:rPr lang="en-GB" sz="1000" dirty="0">
                <a:effectLst/>
                <a:latin typeface="Consolas"/>
                <a:ea typeface="Calibri"/>
                <a:cs typeface="Times New Roman"/>
              </a:rPr>
              <a:t> = </a:t>
            </a:r>
            <a:r>
              <a:rPr lang="en-GB" sz="1000" dirty="0" smtClean="0">
                <a:effectLst/>
                <a:latin typeface="Consolas"/>
                <a:ea typeface="Calibri"/>
                <a:cs typeface="Times New Roman"/>
              </a:rPr>
              <a:t>‘Fernando'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srgbClr val="FF0000"/>
                </a:solidFill>
                <a:effectLst/>
                <a:latin typeface="Consolas"/>
                <a:ea typeface="Calibri"/>
                <a:cs typeface="Times New Roman"/>
              </a:rPr>
              <a:t>user </a:t>
            </a:r>
            <a:r>
              <a:rPr lang="en-GB" sz="1000" dirty="0">
                <a:effectLst/>
                <a:latin typeface="Consolas"/>
                <a:ea typeface="Calibri"/>
                <a:cs typeface="Times New Roman"/>
              </a:rPr>
              <a:t>{ </a:t>
            </a:r>
            <a:r>
              <a:rPr lang="en-GB" sz="1000" dirty="0">
                <a:solidFill>
                  <a:srgbClr val="2F5597"/>
                </a:solidFill>
                <a:effectLst/>
                <a:latin typeface="Consolas"/>
                <a:ea typeface="Calibri"/>
                <a:cs typeface="Times New Roman"/>
              </a:rPr>
              <a:t>$</a:t>
            </a:r>
            <a:r>
              <a:rPr lang="en-GB" sz="1000" dirty="0" err="1">
                <a:solidFill>
                  <a:srgbClr val="2F5597"/>
                </a:solidFill>
                <a:effectLst/>
                <a:latin typeface="Consolas"/>
                <a:ea typeface="Calibri"/>
                <a:cs typeface="Times New Roman"/>
              </a:rPr>
              <a:t>user_name</a:t>
            </a:r>
            <a:r>
              <a:rPr lang="en-GB" sz="1000" dirty="0">
                <a:effectLst/>
                <a:latin typeface="Consolas"/>
                <a:ea typeface="Calibri"/>
                <a:cs typeface="Times New Roman"/>
              </a:rPr>
              <a:t>: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GB" sz="1000" dirty="0">
                <a:solidFill>
                  <a:srgbClr val="FF0000"/>
                </a:solidFill>
                <a:effectLst/>
                <a:latin typeface="Consolas"/>
                <a:ea typeface="Calibri"/>
                <a:cs typeface="Times New Roman"/>
              </a:rPr>
              <a:t>ensure </a:t>
            </a:r>
            <a:r>
              <a:rPr lang="en-GB" sz="1000" dirty="0">
                <a:effectLst/>
                <a:latin typeface="Consolas"/>
                <a:ea typeface="Calibri"/>
                <a:cs typeface="Times New Roman"/>
              </a:rPr>
              <a:t>=&gt; </a:t>
            </a:r>
            <a:r>
              <a:rPr lang="en-GB" sz="1000" dirty="0">
                <a:solidFill>
                  <a:srgbClr val="548235"/>
                </a:solidFill>
                <a:effectLst/>
                <a:latin typeface="Consolas"/>
                <a:ea typeface="Calibri"/>
                <a:cs typeface="Times New Roman"/>
              </a:rPr>
              <a:t>present</a:t>
            </a:r>
            <a:r>
              <a:rPr lang="en-GB" sz="1000" dirty="0">
                <a:effectLst/>
                <a:latin typeface="Consolas"/>
                <a:ea typeface="Calibri"/>
                <a:cs typeface="Times New Roman"/>
              </a:rPr>
              <a:t>,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100" b="1" dirty="0">
                <a:effectLst/>
                <a:latin typeface="Consolas"/>
                <a:ea typeface="Calibri"/>
                <a:cs typeface="Times New Roman"/>
              </a:rPr>
              <a:t> 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" name="Cuadro de texto 8"/>
          <p:cNvSpPr txBox="1"/>
          <p:nvPr/>
        </p:nvSpPr>
        <p:spPr>
          <a:xfrm>
            <a:off x="4529503" y="3330794"/>
            <a:ext cx="4333142" cy="342241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solidFill>
                  <a:srgbClr val="FF0000"/>
                </a:solidFill>
                <a:effectLst/>
                <a:latin typeface="Consolas"/>
                <a:ea typeface="Calibri"/>
                <a:cs typeface="Times New Roman"/>
              </a:rPr>
              <a:t>class </a:t>
            </a: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nginx {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GB" sz="1000">
                <a:solidFill>
                  <a:srgbClr val="FF0000"/>
                </a:solidFill>
                <a:effectLst/>
                <a:latin typeface="Consolas"/>
                <a:ea typeface="Calibri"/>
                <a:cs typeface="Times New Roman"/>
              </a:rPr>
              <a:t>package </a:t>
            </a: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{ 'nginx':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GB" sz="1000">
                <a:solidFill>
                  <a:srgbClr val="0D0D0D"/>
                </a:solidFill>
                <a:effectLst/>
                <a:latin typeface="Consolas"/>
                <a:ea typeface="Calibri"/>
                <a:cs typeface="Times New Roman"/>
              </a:rPr>
              <a:t>ensure</a:t>
            </a:r>
            <a:r>
              <a:rPr lang="en-GB" sz="1000">
                <a:solidFill>
                  <a:srgbClr val="203864"/>
                </a:solidFill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=&gt; </a:t>
            </a:r>
            <a:r>
              <a:rPr lang="en-GB" sz="1000">
                <a:solidFill>
                  <a:srgbClr val="00B050"/>
                </a:solidFill>
                <a:effectLst/>
                <a:latin typeface="Consolas"/>
                <a:ea typeface="Calibri"/>
                <a:cs typeface="Times New Roman"/>
              </a:rPr>
              <a:t>installed</a:t>
            </a: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,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  }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GB" sz="1000">
                <a:solidFill>
                  <a:srgbClr val="FF0000"/>
                </a:solidFill>
                <a:effectLst/>
                <a:latin typeface="Consolas"/>
                <a:ea typeface="Calibri"/>
                <a:cs typeface="Times New Roman"/>
              </a:rPr>
              <a:t>service </a:t>
            </a: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{ 'nginx':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    ensure =&gt; </a:t>
            </a:r>
            <a:r>
              <a:rPr lang="en-GB" sz="1000">
                <a:solidFill>
                  <a:srgbClr val="00B050"/>
                </a:solidFill>
                <a:effectLst/>
                <a:latin typeface="Consolas"/>
                <a:ea typeface="Calibri"/>
                <a:cs typeface="Times New Roman"/>
              </a:rPr>
              <a:t>running</a:t>
            </a: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,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    enable =&gt; </a:t>
            </a:r>
            <a:r>
              <a:rPr lang="en-GB" sz="1000">
                <a:solidFill>
                  <a:srgbClr val="00B050"/>
                </a:solidFill>
                <a:effectLst/>
                <a:latin typeface="Consolas"/>
                <a:ea typeface="Calibri"/>
                <a:cs typeface="Times New Roman"/>
              </a:rPr>
              <a:t>true</a:t>
            </a: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,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  }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GB" sz="1000">
                <a:solidFill>
                  <a:srgbClr val="FF0000"/>
                </a:solidFill>
                <a:effectLst/>
                <a:latin typeface="Consolas"/>
                <a:ea typeface="Calibri"/>
                <a:cs typeface="Times New Roman"/>
              </a:rPr>
              <a:t>file </a:t>
            </a: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{ '/etc/nginx/conf.d/my_site.conf':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    ensure  =&gt; </a:t>
            </a:r>
            <a:r>
              <a:rPr lang="en-GB" sz="1000">
                <a:solidFill>
                  <a:srgbClr val="00B050"/>
                </a:solidFill>
                <a:effectLst/>
                <a:latin typeface="Consolas"/>
                <a:ea typeface="Calibri"/>
                <a:cs typeface="Times New Roman"/>
              </a:rPr>
              <a:t>file</a:t>
            </a: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,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    content =&gt; </a:t>
            </a:r>
            <a:r>
              <a:rPr lang="en-GB" sz="1000">
                <a:solidFill>
                  <a:srgbClr val="00B050"/>
                </a:solidFill>
                <a:effectLst/>
                <a:latin typeface="Consolas"/>
                <a:ea typeface="Calibri"/>
                <a:cs typeface="Times New Roman"/>
              </a:rPr>
              <a:t>template('nginx/site.conf.erb')</a:t>
            </a: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,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  }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effectLst/>
                <a:latin typeface="Consolas"/>
                <a:ea typeface="Calibri"/>
                <a:cs typeface="Times New Roman"/>
              </a:rPr>
              <a:t>}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100" b="1">
                <a:effectLst/>
                <a:latin typeface="Consolas"/>
                <a:ea typeface="Calibri"/>
                <a:cs typeface="Times New Roman"/>
              </a:rPr>
              <a:t> </a:t>
            </a:r>
            <a:endParaRPr lang="es-ES" sz="110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667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50" y="609598"/>
            <a:ext cx="2441004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b="1" dirty="0" smtClean="0"/>
              <a:t>6. COMPONENTES</a:t>
            </a:r>
            <a:r>
              <a:rPr lang="es-ES" sz="2000" b="1" dirty="0"/>
              <a:t/>
            </a:r>
            <a:br>
              <a:rPr lang="es-ES" sz="2000" b="1" dirty="0"/>
            </a:br>
            <a:endParaRPr lang="es-ES" sz="2000" dirty="0"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961290" y="1567004"/>
            <a:ext cx="2493107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6.1. PUPPET AGENT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9568" y="2082436"/>
            <a:ext cx="8596668" cy="1371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Componente software que se instala en los sistemas que se van a configurar y que se comunica con el servidor de Puppet para recibir y aplicar la configuración de los manifestos.</a:t>
            </a:r>
          </a:p>
          <a:p>
            <a:pPr marL="0" indent="0">
              <a:buNone/>
            </a:pPr>
            <a:r>
              <a:rPr lang="es-ES" dirty="0"/>
              <a:t>R</a:t>
            </a:r>
            <a:r>
              <a:rPr lang="es-ES" dirty="0" smtClean="0"/>
              <a:t>ealiza </a:t>
            </a:r>
            <a:r>
              <a:rPr lang="es-ES" dirty="0"/>
              <a:t>comprobaciones periódicas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961290" y="4376248"/>
            <a:ext cx="8596668" cy="130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el servidor centralizado que aloja y distribuye la configuración a los agentes de </a:t>
            </a:r>
            <a:r>
              <a:rPr lang="es-ES" dirty="0" smtClean="0"/>
              <a:t>Puppet.</a:t>
            </a:r>
          </a:p>
          <a:p>
            <a:pPr marL="0" indent="0">
              <a:buNone/>
            </a:pPr>
            <a:r>
              <a:rPr lang="es-ES" dirty="0" smtClean="0"/>
              <a:t>Compila </a:t>
            </a:r>
            <a:r>
              <a:rPr lang="es-ES" dirty="0"/>
              <a:t>y </a:t>
            </a:r>
            <a:r>
              <a:rPr lang="es-ES" dirty="0" smtClean="0"/>
              <a:t>entrega </a:t>
            </a:r>
            <a:r>
              <a:rPr lang="es-ES" dirty="0"/>
              <a:t>los manifestos de Puppet a los agentes.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961289" y="3802205"/>
            <a:ext cx="2493107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6.1. PUPPET MASTER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2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50" y="609598"/>
            <a:ext cx="2441004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b="1" dirty="0" smtClean="0"/>
              <a:t>6. COMPONENTES</a:t>
            </a:r>
            <a:r>
              <a:rPr lang="es-ES" sz="2000" b="1" dirty="0"/>
              <a:t/>
            </a:r>
            <a:br>
              <a:rPr lang="es-ES" sz="2000" b="1" dirty="0"/>
            </a:br>
            <a:endParaRPr lang="es-ES" sz="2000" dirty="0"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961290" y="1567004"/>
            <a:ext cx="2493107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6.3. FACTER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61289" y="2160590"/>
            <a:ext cx="8596668" cy="1371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Herramienta </a:t>
            </a:r>
            <a:r>
              <a:rPr lang="es-ES" dirty="0"/>
              <a:t>instalada en los clientes que recoge parámetros del sistema, como CPU, memoria, dirección IP, llamados ‘</a:t>
            </a:r>
            <a:r>
              <a:rPr lang="es-ES" dirty="0" err="1"/>
              <a:t>facts</a:t>
            </a:r>
            <a:r>
              <a:rPr lang="es-ES" dirty="0" smtClean="0"/>
              <a:t>’.</a:t>
            </a:r>
            <a:endParaRPr lang="es-ES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961290" y="4376248"/>
            <a:ext cx="8596668" cy="130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Base </a:t>
            </a:r>
            <a:r>
              <a:rPr lang="es-ES" dirty="0"/>
              <a:t>de datos clave valor que se configura en ficheros .</a:t>
            </a:r>
            <a:r>
              <a:rPr lang="es-ES" dirty="0" err="1"/>
              <a:t>yml</a:t>
            </a:r>
            <a:r>
              <a:rPr lang="es-ES" dirty="0"/>
              <a:t> que se utiliza principalmente para almacenar información sensible como contraseñas, claves, certificados ocultando dicha información.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961290" y="3716236"/>
            <a:ext cx="2493107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s-ES" sz="2000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6.4. HIERA</a:t>
            </a:r>
            <a:endParaRPr lang="es-ES" sz="20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7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50" y="609598"/>
            <a:ext cx="2441004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b="1" dirty="0" smtClean="0"/>
              <a:t>CONCLUSIÓN</a:t>
            </a:r>
            <a:r>
              <a:rPr lang="es-ES" sz="2000" b="1" dirty="0"/>
              <a:t/>
            </a:r>
            <a:br>
              <a:rPr lang="es-ES" sz="2000" b="1" dirty="0"/>
            </a:br>
            <a:endParaRPr lang="es-ES" sz="2000" dirty="0"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26827" y="2004283"/>
            <a:ext cx="8612557" cy="1825256"/>
          </a:xfrm>
        </p:spPr>
        <p:txBody>
          <a:bodyPr>
            <a:normAutofit/>
          </a:bodyPr>
          <a:lstStyle/>
          <a:p>
            <a:r>
              <a:rPr lang="es-ES" dirty="0"/>
              <a:t>Puppet es una gran elección como herramienta de automatización de configuración y administración de sistemas que permite a los usuarios definir y gestionar configuraciones de forma fácil y eficiente. Es altamente escalable y puede gestionar miles de servidores y dispositivos de manera simultánea, lo que lo hace adecuado para empresas de todos los tamaños.</a:t>
            </a:r>
          </a:p>
        </p:txBody>
      </p:sp>
    </p:spTree>
    <p:extLst>
      <p:ext uri="{BB962C8B-B14F-4D97-AF65-F5344CB8AC3E}">
        <p14:creationId xmlns:p14="http://schemas.microsoft.com/office/powerpoint/2010/main" val="302890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B5AA8A5-25CC-4295-892F-367FCDAF2B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9DD65AA-8280-4962-92F3-DF1CB53349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88942788-FC6D-44C2-BFC1-6F064710DA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1093AC6-E5C2-4894-A520-5BE11049F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xmlns="" id="{F2EF9281-EAD8-4973-938C-52DECCD0F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xmlns="" id="{F4D52681-7A79-4750-8E02-7C30DBAFE9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F132E88E-8003-49D3-88BD-E18DF6965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xmlns="" id="{8C986A99-157C-40D0-97AD-371B6F55E3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xmlns="" id="{264123D5-6D32-4F54-BAD5-43A5BAF6AF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xmlns="" id="{5FCA8C06-6A3E-4C39-9EF2-1179873319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3F93416A-6C44-4D77-A94A-DEBC035EA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9A747B-F028-07F8-84A1-A727D516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s-ES" sz="44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TABLA DE CONTENIDOS</a:t>
            </a:r>
            <a:br>
              <a:rPr lang="es-ES" sz="44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</a:br>
            <a:r>
              <a:rPr lang="es-ES" sz="44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/>
            </a:r>
            <a:br>
              <a:rPr lang="es-ES" sz="44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</a:br>
            <a:endParaRPr lang="es-ES" sz="44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4C6BC13-FB1E-48CC-B421-3D0603972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01388DAC-3930-791F-905E-6C103953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51" y="83496"/>
            <a:ext cx="1188706" cy="66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xmlns="" id="{EEAFC821-035C-0F80-9708-F6F025885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67974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xmlns="" id="{038C7023-9E03-7051-E763-4B800A85BF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02" y="3886922"/>
            <a:ext cx="2441216" cy="8625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0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6" y="685726"/>
            <a:ext cx="1550049" cy="549105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b="1" dirty="0" smtClean="0"/>
              <a:t>DEMO</a:t>
            </a:r>
            <a:r>
              <a:rPr lang="es-ES" sz="2800" b="1" dirty="0"/>
              <a:t/>
            </a:r>
            <a:br>
              <a:rPr lang="es-ES" sz="2800" b="1" dirty="0"/>
            </a:br>
            <a:endParaRPr lang="es-ES" sz="2800" dirty="0"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xmlns="" id="{38C777D2-9E62-8F9D-840B-D48618C3B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16" y="2035547"/>
            <a:ext cx="5824537" cy="20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2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5" y="685726"/>
            <a:ext cx="2745803" cy="549105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b="1" dirty="0" smtClean="0"/>
              <a:t>BIBLIOGRAFIA</a:t>
            </a:r>
            <a:r>
              <a:rPr lang="es-ES" sz="2800" b="1" dirty="0"/>
              <a:t/>
            </a:r>
            <a:br>
              <a:rPr lang="es-ES" sz="2800" b="1" dirty="0"/>
            </a:br>
            <a:endParaRPr lang="es-ES" sz="2800" dirty="0"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0" y="3852986"/>
            <a:ext cx="2864319" cy="1699172"/>
          </a:xfr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812795" y="1668222"/>
            <a:ext cx="8612557" cy="1825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hlinkClick r:id="rId4"/>
              </a:rPr>
              <a:t>https://www.puppet.com/docs/puppet</a:t>
            </a:r>
            <a:r>
              <a:rPr lang="es-ES" dirty="0" smtClean="0">
                <a:hlinkClick r:id="rId4"/>
              </a:rPr>
              <a:t>/</a:t>
            </a:r>
            <a:endParaRPr lang="es-ES" dirty="0" smtClean="0"/>
          </a:p>
          <a:p>
            <a:pPr marL="0" indent="0">
              <a:buNone/>
            </a:pPr>
            <a:r>
              <a:rPr lang="es-ES" dirty="0">
                <a:hlinkClick r:id="rId5"/>
              </a:rPr>
              <a:t>Cómo configurar Puppet Master y el Agente en </a:t>
            </a:r>
            <a:r>
              <a:rPr lang="es-ES" dirty="0" err="1">
                <a:hlinkClick r:id="rId5"/>
              </a:rPr>
              <a:t>CentOS</a:t>
            </a:r>
            <a:r>
              <a:rPr lang="es-ES" dirty="0">
                <a:hlinkClick r:id="rId5"/>
              </a:rPr>
              <a:t> 8 </a:t>
            </a:r>
            <a:r>
              <a:rPr lang="es-ES" dirty="0" smtClean="0">
                <a:hlinkClick r:id="rId5"/>
              </a:rPr>
              <a:t>– </a:t>
            </a:r>
            <a:r>
              <a:rPr lang="es-ES" dirty="0" err="1" smtClean="0">
                <a:hlinkClick r:id="rId5"/>
              </a:rPr>
              <a:t>HowtoForge</a:t>
            </a:r>
            <a:endParaRPr lang="es-ES" dirty="0" smtClean="0"/>
          </a:p>
          <a:p>
            <a:pPr marL="0" indent="0">
              <a:buNone/>
            </a:pPr>
            <a:r>
              <a:rPr lang="es-ES" dirty="0">
                <a:hlinkClick r:id="rId6"/>
              </a:rPr>
              <a:t>(121) Paradigma Digital - Puppet como gestor de configuraciones </a:t>
            </a:r>
            <a:r>
              <a:rPr lang="es-ES" dirty="0" smtClean="0">
                <a:hlinkClick r:id="rId6"/>
              </a:rPr>
              <a:t>– YouTube</a:t>
            </a:r>
            <a:endParaRPr lang="es-ES" dirty="0" smtClean="0"/>
          </a:p>
          <a:p>
            <a:pPr marL="0" indent="0">
              <a:buNone/>
            </a:pPr>
            <a:r>
              <a:rPr lang="es-ES" dirty="0">
                <a:hlinkClick r:id="rId7"/>
              </a:rPr>
              <a:t>(121) Instalación y primeras configuraciones de Puppet - YouTube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493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65866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dirty="0">
                <a:latin typeface="Bahnschrift SemiBold SemiConden" panose="020B0502040204020203" pitchFamily="34" charset="0"/>
              </a:rPr>
              <a:t>  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 </a:t>
            </a:r>
            <a:r>
              <a:rPr lang="es-ES" dirty="0"/>
              <a:t>sistema de gestión de configuraciones que nos permite automatizar configuraciones en nuestros servidores de forma fácil y dinámica en un solo fichero de configuración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</a:t>
            </a:r>
            <a:r>
              <a:rPr lang="es-ES" dirty="0"/>
              <a:t>una herramienta desarrollada por </a:t>
            </a:r>
            <a:r>
              <a:rPr lang="es-ES" b="1" i="1" dirty="0" err="1"/>
              <a:t>PuppetLabs</a:t>
            </a:r>
            <a:r>
              <a:rPr lang="es-ES" dirty="0"/>
              <a:t>, está escrito en el lenguaje Ruby. </a:t>
            </a:r>
            <a:endParaRPr lang="es-ES" dirty="0" smtClean="0"/>
          </a:p>
          <a:p>
            <a:r>
              <a:rPr lang="es-ES" b="1" dirty="0" smtClean="0"/>
              <a:t>Multiplataforma.</a:t>
            </a:r>
          </a:p>
          <a:p>
            <a:r>
              <a:rPr lang="es-ES" b="1" dirty="0"/>
              <a:t>Open </a:t>
            </a:r>
            <a:r>
              <a:rPr lang="es-ES" b="1" dirty="0" err="1"/>
              <a:t>Source</a:t>
            </a:r>
            <a:r>
              <a:rPr lang="es-ES" b="1" dirty="0"/>
              <a:t> </a:t>
            </a:r>
            <a:r>
              <a:rPr lang="es-ES" dirty="0"/>
              <a:t>bajo la licencia Apache 2.0.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2743200" y="609600"/>
            <a:ext cx="2253673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1.1. QUÉ ES PUPPET</a:t>
            </a:r>
          </a:p>
        </p:txBody>
      </p:sp>
      <p:pic>
        <p:nvPicPr>
          <p:cNvPr id="5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09A3C643-EC07-CDCF-21E2-2B660FA9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65866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dirty="0">
                <a:latin typeface="Bahnschrift SemiBold SemiConden" panose="020B0502040204020203" pitchFamily="34" charset="0"/>
              </a:rPr>
              <a:t>  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Puppet Enterprise</a:t>
            </a:r>
            <a:r>
              <a:rPr lang="es-ES" dirty="0"/>
              <a:t>, la solución empresarial de </a:t>
            </a:r>
            <a:r>
              <a:rPr lang="es-ES" dirty="0" smtClean="0"/>
              <a:t>Puppet.</a:t>
            </a:r>
          </a:p>
          <a:p>
            <a:r>
              <a:rPr lang="es-ES" b="1" i="1" dirty="0" smtClean="0"/>
              <a:t>Precio de $10 </a:t>
            </a:r>
            <a:r>
              <a:rPr lang="es-ES" b="1" i="1" dirty="0"/>
              <a:t>USD por nodo por </a:t>
            </a:r>
            <a:r>
              <a:rPr lang="es-ES" b="1" i="1" dirty="0" smtClean="0"/>
              <a:t>año.</a:t>
            </a:r>
          </a:p>
          <a:p>
            <a:r>
              <a:rPr lang="es-ES" b="1" i="1" dirty="0"/>
              <a:t>V</a:t>
            </a:r>
            <a:r>
              <a:rPr lang="es-ES" b="1" i="1" dirty="0" smtClean="0"/>
              <a:t>ersión </a:t>
            </a:r>
            <a:r>
              <a:rPr lang="es-ES" b="1" i="1" dirty="0"/>
              <a:t>gratuita y de código abierto llamada Puppet </a:t>
            </a:r>
            <a:r>
              <a:rPr lang="es-ES" b="1" i="1" dirty="0" err="1" smtClean="0"/>
              <a:t>Community</a:t>
            </a:r>
            <a:r>
              <a:rPr lang="es-ES" b="1" i="1" dirty="0" smtClean="0"/>
              <a:t>.</a:t>
            </a:r>
          </a:p>
          <a:p>
            <a:r>
              <a:rPr lang="es-ES" b="1" i="1" dirty="0" smtClean="0"/>
              <a:t>Otros productos como:</a:t>
            </a:r>
          </a:p>
          <a:p>
            <a:pPr lvl="1"/>
            <a:r>
              <a:rPr lang="es-ES" b="1" i="1" dirty="0" err="1" smtClean="0"/>
              <a:t>Bolt</a:t>
            </a:r>
            <a:endParaRPr lang="es-ES" b="1" i="1" dirty="0" smtClean="0"/>
          </a:p>
          <a:p>
            <a:pPr lvl="1"/>
            <a:r>
              <a:rPr lang="es-ES" b="1" i="1" dirty="0" err="1" smtClean="0"/>
              <a:t>Continuous</a:t>
            </a:r>
            <a:r>
              <a:rPr lang="es-ES" b="1" i="1" dirty="0" smtClean="0"/>
              <a:t> </a:t>
            </a:r>
            <a:r>
              <a:rPr lang="es-ES" b="1" i="1" dirty="0" err="1" smtClean="0"/>
              <a:t>Delivery</a:t>
            </a:r>
            <a:r>
              <a:rPr lang="es-ES" b="1" i="1" dirty="0" smtClean="0"/>
              <a:t> </a:t>
            </a:r>
            <a:r>
              <a:rPr lang="es-ES" b="1" i="1" dirty="0" err="1" smtClean="0"/>
              <a:t>for</a:t>
            </a:r>
            <a:r>
              <a:rPr lang="es-ES" b="1" i="1" dirty="0" smtClean="0"/>
              <a:t> Puppet Enterprise</a:t>
            </a:r>
          </a:p>
          <a:p>
            <a:pPr lvl="1"/>
            <a:r>
              <a:rPr lang="es-ES" b="1" i="1" dirty="0" smtClean="0"/>
              <a:t>Puppet </a:t>
            </a:r>
            <a:r>
              <a:rPr lang="es-ES" b="1" i="1" dirty="0" err="1" smtClean="0"/>
              <a:t>Remediate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2743200" y="609600"/>
            <a:ext cx="2253673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1.1. QUÉ ES PUPPET</a:t>
            </a:r>
          </a:p>
        </p:txBody>
      </p:sp>
      <p:pic>
        <p:nvPicPr>
          <p:cNvPr id="5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09A3C643-EC07-CDCF-21E2-2B660FA9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988C6E08-7FAC-38C6-1C8D-2E0991042F25}"/>
              </a:ext>
            </a:extLst>
          </p:cNvPr>
          <p:cNvSpPr txBox="1">
            <a:spLocks/>
          </p:cNvSpPr>
          <p:nvPr/>
        </p:nvSpPr>
        <p:spPr>
          <a:xfrm>
            <a:off x="677335" y="1311563"/>
            <a:ext cx="5270884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SERVICIOS Y PRODUCTOS DE PUPPET ENTERPRISE</a:t>
            </a:r>
          </a:p>
        </p:txBody>
      </p:sp>
    </p:spTree>
    <p:extLst>
      <p:ext uri="{BB962C8B-B14F-4D97-AF65-F5344CB8AC3E}">
        <p14:creationId xmlns:p14="http://schemas.microsoft.com/office/powerpoint/2010/main" val="17461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65866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dirty="0">
                <a:latin typeface="Bahnschrift SemiBold SemiConden" panose="020B0502040204020203" pitchFamily="34" charset="0"/>
              </a:rPr>
              <a:t>  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14771"/>
            <a:ext cx="9067030" cy="21066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/>
              <a:t>Declarativa</a:t>
            </a:r>
            <a:r>
              <a:rPr lang="es-ES" sz="2400" dirty="0"/>
              <a:t>: los administradores especifican cómo deben ser los sistemas en lugar de cómo configurarlos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1" dirty="0"/>
              <a:t>Escalabilidad</a:t>
            </a:r>
            <a:r>
              <a:rPr lang="es-ES" sz="2400" dirty="0"/>
              <a:t>: Puppet es altamente escalable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1" dirty="0"/>
              <a:t>Multiplataforma</a:t>
            </a:r>
            <a:r>
              <a:rPr lang="es-ES" sz="2400" dirty="0"/>
              <a:t>: compatible en Linux, UNIX y Windows.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2743200" y="609600"/>
            <a:ext cx="3799001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1.2. VENTAJAS E INCONVENIENTES</a:t>
            </a:r>
          </a:p>
        </p:txBody>
      </p:sp>
      <p:pic>
        <p:nvPicPr>
          <p:cNvPr id="5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09A3C643-EC07-CDCF-21E2-2B660FA9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5D6B8D88-AC45-CF57-6508-CC51AC2BE2B6}"/>
              </a:ext>
            </a:extLst>
          </p:cNvPr>
          <p:cNvSpPr txBox="1">
            <a:spLocks/>
          </p:cNvSpPr>
          <p:nvPr/>
        </p:nvSpPr>
        <p:spPr>
          <a:xfrm>
            <a:off x="677334" y="1311563"/>
            <a:ext cx="1875935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 1.2.1. VENTAJAS</a:t>
            </a:r>
          </a:p>
        </p:txBody>
      </p:sp>
    </p:spTree>
    <p:extLst>
      <p:ext uri="{BB962C8B-B14F-4D97-AF65-F5344CB8AC3E}">
        <p14:creationId xmlns:p14="http://schemas.microsoft.com/office/powerpoint/2010/main" val="117386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65866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dirty="0">
                <a:latin typeface="Bahnschrift SemiBold SemiConden" panose="020B0502040204020203" pitchFamily="34" charset="0"/>
              </a:rPr>
              <a:t>  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3788"/>
            <a:ext cx="9067030" cy="296279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/>
              <a:t>Curva de aprendizaje</a:t>
            </a:r>
            <a:r>
              <a:rPr lang="es-ES" sz="2400" dirty="0"/>
              <a:t>: Puppet tiene una curva de aprendizaje empinada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1" dirty="0"/>
              <a:t>Configuración inicial</a:t>
            </a:r>
            <a:r>
              <a:rPr lang="es-ES" sz="2400" dirty="0"/>
              <a:t>: puede ser compleja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1" dirty="0"/>
              <a:t>Costo</a:t>
            </a:r>
            <a:r>
              <a:rPr lang="es-ES" sz="2400" dirty="0"/>
              <a:t>: la versión empresarial de Puppet tiene un costo algo complicado para las organizaciones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1" dirty="0"/>
              <a:t>Enfoque Único</a:t>
            </a:r>
            <a:r>
              <a:rPr lang="es-ES" sz="2400" dirty="0"/>
              <a:t>: puede que no sea adecuado para todas las organizaciones y requiera herramientas de implementación.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2743200" y="609600"/>
            <a:ext cx="3799001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1.2. VENTAJAS E INCONVENIENTES</a:t>
            </a:r>
          </a:p>
        </p:txBody>
      </p:sp>
      <p:pic>
        <p:nvPicPr>
          <p:cNvPr id="5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09A3C643-EC07-CDCF-21E2-2B660FA9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5D6B8D88-AC45-CF57-6508-CC51AC2BE2B6}"/>
              </a:ext>
            </a:extLst>
          </p:cNvPr>
          <p:cNvSpPr txBox="1">
            <a:spLocks/>
          </p:cNvSpPr>
          <p:nvPr/>
        </p:nvSpPr>
        <p:spPr>
          <a:xfrm>
            <a:off x="677334" y="1311563"/>
            <a:ext cx="2647758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 1.2.2. INCONVENIENTES</a:t>
            </a:r>
          </a:p>
        </p:txBody>
      </p:sp>
    </p:spTree>
    <p:extLst>
      <p:ext uri="{BB962C8B-B14F-4D97-AF65-F5344CB8AC3E}">
        <p14:creationId xmlns:p14="http://schemas.microsoft.com/office/powerpoint/2010/main" val="349844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65866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dirty="0">
                <a:latin typeface="Bahnschrift SemiBold SemiConden" panose="020B0502040204020203" pitchFamily="34" charset="0"/>
              </a:rPr>
              <a:t>  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030" y="2296889"/>
            <a:ext cx="4978704" cy="1418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Puppet tiene </a:t>
            </a:r>
            <a:r>
              <a:rPr lang="es-ES" sz="2400" b="1" dirty="0"/>
              <a:t>mejor </a:t>
            </a:r>
            <a:r>
              <a:rPr lang="es-ES" sz="2400" b="1" dirty="0" smtClean="0"/>
              <a:t>sintaxis.</a:t>
            </a:r>
            <a:endParaRPr lang="es-E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Chef es mejor para </a:t>
            </a:r>
            <a:r>
              <a:rPr lang="es-ES" sz="2400" b="1" dirty="0"/>
              <a:t>entornos grandes y </a:t>
            </a:r>
            <a:r>
              <a:rPr lang="es-ES" sz="2400" b="1" dirty="0" smtClean="0"/>
              <a:t>complejos.</a:t>
            </a:r>
            <a:endParaRPr lang="es-ES" sz="24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2743200" y="609600"/>
            <a:ext cx="3799001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1.2. VENTAJAS E INCONVENIENTES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5D6B8D88-AC45-CF57-6508-CC51AC2BE2B6}"/>
              </a:ext>
            </a:extLst>
          </p:cNvPr>
          <p:cNvSpPr txBox="1">
            <a:spLocks/>
          </p:cNvSpPr>
          <p:nvPr/>
        </p:nvSpPr>
        <p:spPr>
          <a:xfrm>
            <a:off x="677334" y="1311563"/>
            <a:ext cx="5418666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 1.2.3. COMPRACIONES CON OTROS SERVICIOS</a:t>
            </a:r>
          </a:p>
        </p:txBody>
      </p:sp>
      <p:pic>
        <p:nvPicPr>
          <p:cNvPr id="2050" name="Picture 2" descr="4 Herramientas de Administración de Configuraciones que debes conocer | by  Jesus Alvarado | BolilloDigital | Medium">
            <a:extLst>
              <a:ext uri="{FF2B5EF4-FFF2-40B4-BE49-F238E27FC236}">
                <a16:creationId xmlns:a16="http://schemas.microsoft.com/office/drawing/2014/main" xmlns="" id="{FC7EC933-0E0C-1402-0F69-14ABD8680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39606"/>
            <a:ext cx="2601768" cy="17331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sible (software) - Wikipedia, la enciclopedia libre">
            <a:extLst>
              <a:ext uri="{FF2B5EF4-FFF2-40B4-BE49-F238E27FC236}">
                <a16:creationId xmlns:a16="http://schemas.microsoft.com/office/drawing/2014/main" xmlns="" id="{FE53AD46-3942-F6CC-1FB1-EF4DB787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194" y="4455950"/>
            <a:ext cx="1032933" cy="127130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BB187A3D-89A5-B302-406C-8B9177582D77}"/>
              </a:ext>
            </a:extLst>
          </p:cNvPr>
          <p:cNvSpPr txBox="1">
            <a:spLocks/>
          </p:cNvSpPr>
          <p:nvPr/>
        </p:nvSpPr>
        <p:spPr>
          <a:xfrm>
            <a:off x="844975" y="4454631"/>
            <a:ext cx="5495574" cy="1457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Puppet es mejor para entornos de </a:t>
            </a:r>
            <a:r>
              <a:rPr lang="es-ES" sz="2400" b="1" dirty="0"/>
              <a:t>estructura compleja y </a:t>
            </a:r>
            <a:r>
              <a:rPr lang="es-ES" sz="2400" b="1" dirty="0" smtClean="0"/>
              <a:t>heterogénea.</a:t>
            </a:r>
            <a:endParaRPr lang="es-E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Ansible es </a:t>
            </a:r>
            <a:r>
              <a:rPr lang="es-ES" sz="2400" b="1" dirty="0"/>
              <a:t>más fácil de </a:t>
            </a:r>
            <a:r>
              <a:rPr lang="es-ES" sz="2400" b="1" dirty="0" smtClean="0"/>
              <a:t>aprender.</a:t>
            </a:r>
            <a:endParaRPr lang="es-ES" sz="2400" b="1" dirty="0"/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65866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dirty="0">
                <a:latin typeface="Bahnschrift SemiBold SemiConden" panose="020B0502040204020203" pitchFamily="34" charset="0"/>
              </a:rPr>
              <a:t>  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3A9105-8F83-C475-48DB-E1081CCD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2" y="2163594"/>
            <a:ext cx="7786255" cy="32027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/>
              <a:t>Consola Web: </a:t>
            </a:r>
            <a:r>
              <a:rPr lang="es-ES" sz="2400" dirty="0"/>
              <a:t>proporciona una GUI para la gestión de la configuración y el monitoreo.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1" dirty="0"/>
              <a:t>Línea de Comandos</a:t>
            </a:r>
            <a:r>
              <a:rPr lang="es-ES" sz="2400" dirty="0"/>
              <a:t>: será la utilizada en la DEMO, utilizando el comando Puppet y los </a:t>
            </a:r>
            <a:r>
              <a:rPr lang="es-ES" sz="2400" dirty="0" smtClean="0"/>
              <a:t>subcomandos.</a:t>
            </a: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1" dirty="0"/>
              <a:t>API REST</a:t>
            </a:r>
            <a:r>
              <a:rPr lang="es-ES" sz="2400" dirty="0"/>
              <a:t>: Puppet permite interactuar con el servicio a través de solicitudes HTTP.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1" dirty="0"/>
              <a:t>Herramientas de Terceros</a:t>
            </a:r>
            <a:r>
              <a:rPr lang="es-ES" sz="24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2743200" y="609600"/>
            <a:ext cx="3799001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 1.3. FORMAS DE ACCESO A PUPPET</a:t>
            </a:r>
          </a:p>
        </p:txBody>
      </p:sp>
      <p:pic>
        <p:nvPicPr>
          <p:cNvPr id="8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3BD0F386-358D-E6C5-FAEC-6DF1926D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9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735FB-7F0D-F3C2-A6BA-25E49AF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65866" cy="441533"/>
          </a:xfr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000" dirty="0">
                <a:latin typeface="Bahnschrift SemiBold SemiConden" panose="020B0502040204020203" pitchFamily="34" charset="0"/>
              </a:rPr>
              <a:t>  1. INTRODUCCIÓN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91548D8-15FD-0F46-ABC5-627A701918DF}"/>
              </a:ext>
            </a:extLst>
          </p:cNvPr>
          <p:cNvSpPr txBox="1">
            <a:spLocks/>
          </p:cNvSpPr>
          <p:nvPr/>
        </p:nvSpPr>
        <p:spPr>
          <a:xfrm>
            <a:off x="2743200" y="609600"/>
            <a:ext cx="3799001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 1.3. FORMAS DE ACCESO A PUPPET</a:t>
            </a:r>
          </a:p>
        </p:txBody>
      </p:sp>
      <p:pic>
        <p:nvPicPr>
          <p:cNvPr id="5" name="Picture 2" descr="UCLM Logo - símbolo, significado logotipo, historia, PNG">
            <a:extLst>
              <a:ext uri="{FF2B5EF4-FFF2-40B4-BE49-F238E27FC236}">
                <a16:creationId xmlns:a16="http://schemas.microsoft.com/office/drawing/2014/main" xmlns="" id="{09A3C643-EC07-CDCF-21E2-2B660FA9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6" y="109133"/>
            <a:ext cx="1480127" cy="8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5D6B8D88-AC45-CF57-6508-CC51AC2BE2B6}"/>
              </a:ext>
            </a:extLst>
          </p:cNvPr>
          <p:cNvSpPr txBox="1">
            <a:spLocks/>
          </p:cNvSpPr>
          <p:nvPr/>
        </p:nvSpPr>
        <p:spPr>
          <a:xfrm>
            <a:off x="677334" y="1311563"/>
            <a:ext cx="3561380" cy="441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 1.3.1. ACCESO CON ENDPOINT TCP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xmlns="" id="{F783392F-AC57-BD51-812F-DCEC64F7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es-E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rquitectura cliente-servidor: </a:t>
            </a:r>
            <a:r>
              <a:rPr lang="es-E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 Puppet como nodo central y clientes los nodos que se gestionan.</a:t>
            </a:r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Comunicación TCP utilizando protocolo HTTPS: </a:t>
            </a:r>
            <a:r>
              <a:rPr lang="es-E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por lo que es necesario la configuración de certificados y autenticación para garantizar la comunicación.</a:t>
            </a:r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§"/>
            </a:pPr>
            <a:r>
              <a:rPr lang="es-E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Servidor escucha en puerto 8140 por defecto.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02187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mbra extrema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576</TotalTime>
  <Words>1093</Words>
  <Application>Microsoft Office PowerPoint</Application>
  <PresentationFormat>Personalizado</PresentationFormat>
  <Paragraphs>151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Faceta</vt:lpstr>
      <vt:lpstr>Presentación de PowerPoint</vt:lpstr>
      <vt:lpstr>TABLA DE CONTENIDOS  </vt:lpstr>
      <vt:lpstr>  1. INTRODUCCIÓN</vt:lpstr>
      <vt:lpstr>  1. INTRODUCCIÓN</vt:lpstr>
      <vt:lpstr>  1. INTRODUCCIÓN</vt:lpstr>
      <vt:lpstr>  1. INTRODUCCIÓN</vt:lpstr>
      <vt:lpstr>  1. INTRODUCCIÓN</vt:lpstr>
      <vt:lpstr>  1. INTRODUCCIÓN</vt:lpstr>
      <vt:lpstr>  1. INTRODUCCIÓN</vt:lpstr>
      <vt:lpstr>  2. MONITORIZACIÓN</vt:lpstr>
      <vt:lpstr>2. MONITORIZACIÓN</vt:lpstr>
      <vt:lpstr>2. MONITORIZACIÓN</vt:lpstr>
      <vt:lpstr>3. GESTIÓN DE PUPPET </vt:lpstr>
      <vt:lpstr>4. BALANCEO DE CARGA </vt:lpstr>
      <vt:lpstr>4. BALANCEO DE CARGA </vt:lpstr>
      <vt:lpstr>5. LENGUAJE EN PUPPET </vt:lpstr>
      <vt:lpstr>6. COMPONENTES </vt:lpstr>
      <vt:lpstr>6. COMPONENTES </vt:lpstr>
      <vt:lpstr>CONCLUSIÓN </vt:lpstr>
      <vt:lpstr>DEMO </vt:lpstr>
      <vt:lpstr>BIBLIOGRAFIA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CASTELLANOS CANTOS</dc:creator>
  <cp:lastModifiedBy>Felipe</cp:lastModifiedBy>
  <cp:revision>12</cp:revision>
  <dcterms:created xsi:type="dcterms:W3CDTF">2023-03-14T02:18:06Z</dcterms:created>
  <dcterms:modified xsi:type="dcterms:W3CDTF">2023-03-14T20:27:22Z</dcterms:modified>
</cp:coreProperties>
</file>