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9D43-CF35-4928-8BA1-4ABCCDCF5955}" type="datetimeFigureOut">
              <a:rPr lang="pt-BR" smtClean="0"/>
              <a:t>15/12/2017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16A40-471B-4C70-82AE-230F6B1B05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5382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9D43-CF35-4928-8BA1-4ABCCDCF5955}" type="datetimeFigureOut">
              <a:rPr lang="pt-BR" smtClean="0"/>
              <a:t>15/12/2017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16A40-471B-4C70-82AE-230F6B1B05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1567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9D43-CF35-4928-8BA1-4ABCCDCF5955}" type="datetimeFigureOut">
              <a:rPr lang="pt-BR" smtClean="0"/>
              <a:t>15/12/2017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16A40-471B-4C70-82AE-230F6B1B05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8478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9D43-CF35-4928-8BA1-4ABCCDCF5955}" type="datetimeFigureOut">
              <a:rPr lang="pt-BR" smtClean="0"/>
              <a:t>15/12/2017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16A40-471B-4C70-82AE-230F6B1B0508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2643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9D43-CF35-4928-8BA1-4ABCCDCF5955}" type="datetimeFigureOut">
              <a:rPr lang="pt-BR" smtClean="0"/>
              <a:t>15/12/2017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16A40-471B-4C70-82AE-230F6B1B05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9910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9D43-CF35-4928-8BA1-4ABCCDCF5955}" type="datetimeFigureOut">
              <a:rPr lang="pt-BR" smtClean="0"/>
              <a:t>15/12/2017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16A40-471B-4C70-82AE-230F6B1B05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5972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9D43-CF35-4928-8BA1-4ABCCDCF5955}" type="datetimeFigureOut">
              <a:rPr lang="pt-BR" smtClean="0"/>
              <a:t>15/12/2017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16A40-471B-4C70-82AE-230F6B1B05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16163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9D43-CF35-4928-8BA1-4ABCCDCF5955}" type="datetimeFigureOut">
              <a:rPr lang="pt-BR" smtClean="0"/>
              <a:t>15/12/2017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16A40-471B-4C70-82AE-230F6B1B05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9980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9D43-CF35-4928-8BA1-4ABCCDCF5955}" type="datetimeFigureOut">
              <a:rPr lang="pt-BR" smtClean="0"/>
              <a:t>15/12/2017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16A40-471B-4C70-82AE-230F6B1B05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0678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9D43-CF35-4928-8BA1-4ABCCDCF5955}" type="datetimeFigureOut">
              <a:rPr lang="pt-BR" smtClean="0"/>
              <a:t>15/12/2017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16A40-471B-4C70-82AE-230F6B1B05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8875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9D43-CF35-4928-8BA1-4ABCCDCF5955}" type="datetimeFigureOut">
              <a:rPr lang="pt-BR" smtClean="0"/>
              <a:t>15/12/2017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16A40-471B-4C70-82AE-230F6B1B05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596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9D43-CF35-4928-8BA1-4ABCCDCF5955}" type="datetimeFigureOut">
              <a:rPr lang="pt-BR" smtClean="0"/>
              <a:t>15/12/2017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16A40-471B-4C70-82AE-230F6B1B05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3271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9D43-CF35-4928-8BA1-4ABCCDCF5955}" type="datetimeFigureOut">
              <a:rPr lang="pt-BR" smtClean="0"/>
              <a:t>15/12/2017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16A40-471B-4C70-82AE-230F6B1B05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76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9D43-CF35-4928-8BA1-4ABCCDCF5955}" type="datetimeFigureOut">
              <a:rPr lang="pt-BR" smtClean="0"/>
              <a:t>15/12/2017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16A40-471B-4C70-82AE-230F6B1B05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9901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9D43-CF35-4928-8BA1-4ABCCDCF5955}" type="datetimeFigureOut">
              <a:rPr lang="pt-BR" smtClean="0"/>
              <a:t>15/12/2017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16A40-471B-4C70-82AE-230F6B1B05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1421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9D43-CF35-4928-8BA1-4ABCCDCF5955}" type="datetimeFigureOut">
              <a:rPr lang="pt-BR" smtClean="0"/>
              <a:t>15/12/2017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16A40-471B-4C70-82AE-230F6B1B05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344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9D43-CF35-4928-8BA1-4ABCCDCF5955}" type="datetimeFigureOut">
              <a:rPr lang="pt-BR" smtClean="0"/>
              <a:t>15/12/2017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16A40-471B-4C70-82AE-230F6B1B05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1299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3AD9D43-CF35-4928-8BA1-4ABCCDCF5955}" type="datetimeFigureOut">
              <a:rPr lang="pt-BR" smtClean="0"/>
              <a:t>15/12/2017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16A40-471B-4C70-82AE-230F6B1B05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83664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5143" y="2598057"/>
            <a:ext cx="11901714" cy="1076238"/>
          </a:xfrm>
        </p:spPr>
        <p:txBody>
          <a:bodyPr/>
          <a:lstStyle/>
          <a:p>
            <a:pPr algn="ctr"/>
            <a:r>
              <a:rPr lang="pt-BR" dirty="0" err="1" smtClean="0">
                <a:solidFill>
                  <a:srgbClr val="92D050"/>
                </a:solidFill>
                <a:latin typeface="Algerian" panose="04020705040A02060702" pitchFamily="82" charset="0"/>
              </a:rPr>
              <a:t>Amazonia</a:t>
            </a:r>
            <a:r>
              <a:rPr lang="pt-BR" dirty="0" smtClean="0">
                <a:solidFill>
                  <a:srgbClr val="92D050"/>
                </a:solidFill>
                <a:latin typeface="Algerian" panose="04020705040A02060702" pitchFamily="82" charset="0"/>
              </a:rPr>
              <a:t> Book </a:t>
            </a:r>
            <a:r>
              <a:rPr lang="pt-BR" dirty="0" err="1" smtClean="0">
                <a:solidFill>
                  <a:srgbClr val="92D050"/>
                </a:solidFill>
                <a:latin typeface="Algerian" panose="04020705040A02060702" pitchFamily="82" charset="0"/>
              </a:rPr>
              <a:t>Store</a:t>
            </a:r>
            <a:endParaRPr lang="pt-BR" dirty="0">
              <a:solidFill>
                <a:srgbClr val="92D05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5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5457370" y="885370"/>
            <a:ext cx="1446213" cy="682173"/>
          </a:xfrm>
        </p:spPr>
        <p:txBody>
          <a:bodyPr/>
          <a:lstStyle/>
          <a:p>
            <a:pPr algn="ctr"/>
            <a:r>
              <a:rPr lang="pt-BR" sz="4000" dirty="0" smtClean="0">
                <a:latin typeface="Agency FB" panose="020B0503020202020204" pitchFamily="34" charset="0"/>
              </a:rPr>
              <a:t>Projeto</a:t>
            </a:r>
            <a:endParaRPr lang="pt-BR" sz="4000" dirty="0">
              <a:latin typeface="Agency FB" panose="020B0503020202020204" pitchFamily="34" charset="0"/>
            </a:endParaRPr>
          </a:p>
        </p:txBody>
      </p:sp>
      <p:sp>
        <p:nvSpPr>
          <p:cNvPr id="5" name="Título 2"/>
          <p:cNvSpPr txBox="1">
            <a:spLocks/>
          </p:cNvSpPr>
          <p:nvPr/>
        </p:nvSpPr>
        <p:spPr>
          <a:xfrm>
            <a:off x="1394389" y="3396345"/>
            <a:ext cx="9572173" cy="7402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4000" dirty="0">
                <a:latin typeface="Agency FB" panose="020B0503020202020204" pitchFamily="34" charset="0"/>
              </a:rPr>
              <a:t>Objetivo: </a:t>
            </a:r>
            <a:r>
              <a:rPr lang="pt-BR" sz="4000" dirty="0" smtClean="0">
                <a:latin typeface="Agency FB" panose="020B0503020202020204" pitchFamily="34" charset="0"/>
              </a:rPr>
              <a:t>Criar uma Website </a:t>
            </a:r>
            <a:r>
              <a:rPr lang="pt-BR" sz="4000" dirty="0">
                <a:latin typeface="Agency FB" panose="020B0503020202020204" pitchFamily="34" charset="0"/>
              </a:rPr>
              <a:t>de uma livraria com páginas restritas para administradores e clientes com objetivo de venda de livros digitais</a:t>
            </a:r>
          </a:p>
        </p:txBody>
      </p:sp>
    </p:spTree>
    <p:extLst>
      <p:ext uri="{BB962C8B-B14F-4D97-AF65-F5344CB8AC3E}">
        <p14:creationId xmlns:p14="http://schemas.microsoft.com/office/powerpoint/2010/main" val="305538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4949369" y="377369"/>
            <a:ext cx="2264230" cy="682173"/>
          </a:xfrm>
        </p:spPr>
        <p:txBody>
          <a:bodyPr/>
          <a:lstStyle/>
          <a:p>
            <a:pPr algn="ctr"/>
            <a:r>
              <a:rPr lang="pt-BR" sz="4000" dirty="0" smtClean="0">
                <a:latin typeface="Agency FB" panose="020B0503020202020204" pitchFamily="34" charset="0"/>
              </a:rPr>
              <a:t>Modelo ER</a:t>
            </a:r>
            <a:endParaRPr lang="pt-BR" sz="4000" dirty="0">
              <a:latin typeface="Agency FB" panose="020B0503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770" y="1233714"/>
            <a:ext cx="9579429" cy="524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10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4238171" y="1219198"/>
            <a:ext cx="3599544" cy="682173"/>
          </a:xfrm>
        </p:spPr>
        <p:txBody>
          <a:bodyPr/>
          <a:lstStyle/>
          <a:p>
            <a:pPr algn="ctr"/>
            <a:r>
              <a:rPr lang="pt-BR" sz="4000" dirty="0" smtClean="0">
                <a:latin typeface="Agency FB" panose="020B0503020202020204" pitchFamily="34" charset="0"/>
              </a:rPr>
              <a:t>Membros do Grupo</a:t>
            </a:r>
            <a:endParaRPr lang="pt-BR" sz="4000" dirty="0">
              <a:latin typeface="Agency FB" panose="020B0503020202020204" pitchFamily="34" charset="0"/>
            </a:endParaRPr>
          </a:p>
        </p:txBody>
      </p:sp>
      <p:sp>
        <p:nvSpPr>
          <p:cNvPr id="4" name="Título 2"/>
          <p:cNvSpPr txBox="1">
            <a:spLocks/>
          </p:cNvSpPr>
          <p:nvPr/>
        </p:nvSpPr>
        <p:spPr>
          <a:xfrm>
            <a:off x="3519714" y="4622799"/>
            <a:ext cx="5036458" cy="6821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4000" dirty="0" smtClean="0">
                <a:latin typeface="Agency FB" panose="020B0503020202020204" pitchFamily="34" charset="0"/>
              </a:rPr>
              <a:t>Fábio , Felipe, Rafael, Willian</a:t>
            </a:r>
            <a:endParaRPr lang="pt-BR" sz="40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50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</TotalTime>
  <Words>38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Agency FB</vt:lpstr>
      <vt:lpstr>Algerian</vt:lpstr>
      <vt:lpstr>Arial</vt:lpstr>
      <vt:lpstr>Century Gothic</vt:lpstr>
      <vt:lpstr>Wingdings 3</vt:lpstr>
      <vt:lpstr>Íon</vt:lpstr>
      <vt:lpstr>Amazonia Book Store</vt:lpstr>
      <vt:lpstr>Projeto</vt:lpstr>
      <vt:lpstr>Modelo ER</vt:lpstr>
      <vt:lpstr>Membros do Grupo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Amazonia Book Store</dc:title>
  <dc:creator>Felipe Vieira</dc:creator>
  <cp:lastModifiedBy>Felipe Vieira</cp:lastModifiedBy>
  <cp:revision>3</cp:revision>
  <dcterms:created xsi:type="dcterms:W3CDTF">2017-12-15T21:33:50Z</dcterms:created>
  <dcterms:modified xsi:type="dcterms:W3CDTF">2017-12-15T21:52:33Z</dcterms:modified>
</cp:coreProperties>
</file>