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47" r:id="rId2"/>
    <p:sldId id="373" r:id="rId3"/>
    <p:sldId id="374" r:id="rId4"/>
    <p:sldId id="376" r:id="rId5"/>
    <p:sldId id="375" r:id="rId6"/>
    <p:sldId id="378" r:id="rId7"/>
    <p:sldId id="263" r:id="rId8"/>
    <p:sldId id="383" r:id="rId9"/>
    <p:sldId id="381" r:id="rId10"/>
    <p:sldId id="385" r:id="rId11"/>
    <p:sldId id="387" r:id="rId12"/>
    <p:sldId id="389" r:id="rId13"/>
    <p:sldId id="398" r:id="rId14"/>
    <p:sldId id="386" r:id="rId15"/>
    <p:sldId id="396" r:id="rId16"/>
    <p:sldId id="395" r:id="rId17"/>
    <p:sldId id="397" r:id="rId18"/>
    <p:sldId id="391" r:id="rId19"/>
    <p:sldId id="384" r:id="rId20"/>
    <p:sldId id="257" r:id="rId21"/>
    <p:sldId id="260" r:id="rId22"/>
    <p:sldId id="382" r:id="rId23"/>
    <p:sldId id="379" r:id="rId24"/>
    <p:sldId id="259" r:id="rId25"/>
    <p:sldId id="377" r:id="rId26"/>
    <p:sldId id="390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606" autoAdjust="0"/>
  </p:normalViewPr>
  <p:slideViewPr>
    <p:cSldViewPr snapToGrid="0">
      <p:cViewPr varScale="1">
        <p:scale>
          <a:sx n="137" d="100"/>
          <a:sy n="137" d="100"/>
        </p:scale>
        <p:origin x="15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532A5A1-03F5-43FC-86D0-0EA39E9FF70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C9679437-5E2C-4546-9B13-B9B4063C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79437-5E2C-4546-9B13-B9B4063C42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69"/>
            <a:ext cx="9144000" cy="1881188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7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757"/>
            <a:ext cx="10972799" cy="50321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V="1">
            <a:off x="609600" y="6568489"/>
            <a:ext cx="10972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09598" y="561975"/>
            <a:ext cx="10972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0446329" y="658241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A8304B8-BE23-4960-8E06-D7C4C02C266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3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of present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14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5372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2095"/>
            <a:ext cx="10515600" cy="500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/2021/file/df438e5206f31600e6ae4af72f2725f1-Paper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1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roceedings.neurips.cc/paper/2021/file/df438e5206f31600e6ae4af72f2725f1-Paper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proceedings.mlr.press/v9/glorot10a/glorot10a.pdf" TargetMode="External"/><Relationship Id="rId4" Type="http://schemas.openxmlformats.org/officeDocument/2006/relationships/hyperlink" Target="https://epubs.siam.org/doi/pdf/10.1137/20M131804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2022-2023 Ideas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87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pic>
        <p:nvPicPr>
          <p:cNvPr id="1366" name="Graphic 1365" descr="Upload with solid fill">
            <a:extLst>
              <a:ext uri="{FF2B5EF4-FFF2-40B4-BE49-F238E27FC236}">
                <a16:creationId xmlns:a16="http://schemas.microsoft.com/office/drawing/2014/main" id="{D4CE8E6E-84CA-0141-9F10-8FA29EB4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057" y="1014870"/>
            <a:ext cx="274320" cy="274320"/>
          </a:xfrm>
          <a:prstGeom prst="rect">
            <a:avLst/>
          </a:prstGeom>
        </p:spPr>
      </p:pic>
      <p:pic>
        <p:nvPicPr>
          <p:cNvPr id="1367" name="Graphic 1366" descr="Upload with solid fill">
            <a:extLst>
              <a:ext uri="{FF2B5EF4-FFF2-40B4-BE49-F238E27FC236}">
                <a16:creationId xmlns:a16="http://schemas.microsoft.com/office/drawing/2014/main" id="{AE1D2864-C7ED-B840-B9C3-280F102B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2752" y="1508145"/>
            <a:ext cx="274320" cy="274320"/>
          </a:xfrm>
          <a:prstGeom prst="rect">
            <a:avLst/>
          </a:prstGeom>
        </p:spPr>
      </p:pic>
      <p:pic>
        <p:nvPicPr>
          <p:cNvPr id="1370" name="Graphic 1369" descr="Upload with solid fill">
            <a:extLst>
              <a:ext uri="{FF2B5EF4-FFF2-40B4-BE49-F238E27FC236}">
                <a16:creationId xmlns:a16="http://schemas.microsoft.com/office/drawing/2014/main" id="{3B1EBBBB-1086-C74A-8E79-AFD3A7DBD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8420" y="1523242"/>
            <a:ext cx="274320" cy="274320"/>
          </a:xfrm>
          <a:prstGeom prst="rect">
            <a:avLst/>
          </a:prstGeom>
        </p:spPr>
      </p:pic>
      <p:pic>
        <p:nvPicPr>
          <p:cNvPr id="1371" name="Graphic 1370" descr="Upload with solid fill">
            <a:extLst>
              <a:ext uri="{FF2B5EF4-FFF2-40B4-BE49-F238E27FC236}">
                <a16:creationId xmlns:a16="http://schemas.microsoft.com/office/drawing/2014/main" id="{9B8C04E6-6203-E443-8CA4-0655B4E24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6188" y="2254434"/>
            <a:ext cx="274320" cy="274320"/>
          </a:xfrm>
          <a:prstGeom prst="rect">
            <a:avLst/>
          </a:prstGeom>
        </p:spPr>
      </p:pic>
      <p:pic>
        <p:nvPicPr>
          <p:cNvPr id="1372" name="Graphic 1371" descr="Upload with solid fill">
            <a:extLst>
              <a:ext uri="{FF2B5EF4-FFF2-40B4-BE49-F238E27FC236}">
                <a16:creationId xmlns:a16="http://schemas.microsoft.com/office/drawing/2014/main" id="{276F7E81-4A43-A847-B3A5-B913A9A5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3023" y="2994406"/>
            <a:ext cx="274320" cy="274320"/>
          </a:xfrm>
          <a:prstGeom prst="rect">
            <a:avLst/>
          </a:prstGeom>
        </p:spPr>
      </p:pic>
      <p:pic>
        <p:nvPicPr>
          <p:cNvPr id="1374" name="Graphic 1373" descr="Upload with solid fill">
            <a:extLst>
              <a:ext uri="{FF2B5EF4-FFF2-40B4-BE49-F238E27FC236}">
                <a16:creationId xmlns:a16="http://schemas.microsoft.com/office/drawing/2014/main" id="{1112C541-00DE-C844-A14A-92416E31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398" y="3717290"/>
            <a:ext cx="274320" cy="274320"/>
          </a:xfrm>
          <a:prstGeom prst="rect">
            <a:avLst/>
          </a:prstGeom>
        </p:spPr>
      </p:pic>
      <p:pic>
        <p:nvPicPr>
          <p:cNvPr id="1375" name="Graphic 1374" descr="Upload with solid fill">
            <a:extLst>
              <a:ext uri="{FF2B5EF4-FFF2-40B4-BE49-F238E27FC236}">
                <a16:creationId xmlns:a16="http://schemas.microsoft.com/office/drawing/2014/main" id="{FBAC9799-C744-6844-AD2C-CE59920F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1393" y="2227903"/>
            <a:ext cx="274320" cy="274320"/>
          </a:xfrm>
          <a:prstGeom prst="rect">
            <a:avLst/>
          </a:prstGeom>
        </p:spPr>
      </p:pic>
      <p:pic>
        <p:nvPicPr>
          <p:cNvPr id="1376" name="Graphic 1375" descr="Upload with solid fill">
            <a:extLst>
              <a:ext uri="{FF2B5EF4-FFF2-40B4-BE49-F238E27FC236}">
                <a16:creationId xmlns:a16="http://schemas.microsoft.com/office/drawing/2014/main" id="{3A93E962-9BA7-7543-84FC-DF2EC444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4097" y="2254104"/>
            <a:ext cx="274320" cy="274320"/>
          </a:xfrm>
          <a:prstGeom prst="rect">
            <a:avLst/>
          </a:prstGeom>
        </p:spPr>
      </p:pic>
      <p:pic>
        <p:nvPicPr>
          <p:cNvPr id="1377" name="Graphic 1376" descr="Upload with solid fill">
            <a:extLst>
              <a:ext uri="{FF2B5EF4-FFF2-40B4-BE49-F238E27FC236}">
                <a16:creationId xmlns:a16="http://schemas.microsoft.com/office/drawing/2014/main" id="{8E9DCA3C-6DD0-7F41-AA7B-7729FE6E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3013" y="4627252"/>
            <a:ext cx="274320" cy="274320"/>
          </a:xfrm>
          <a:prstGeom prst="rect">
            <a:avLst/>
          </a:prstGeom>
        </p:spPr>
      </p:pic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sp>
        <p:nvSpPr>
          <p:cNvPr id="1395" name="TextBox 1394">
            <a:extLst>
              <a:ext uri="{FF2B5EF4-FFF2-40B4-BE49-F238E27FC236}">
                <a16:creationId xmlns:a16="http://schemas.microsoft.com/office/drawing/2014/main" id="{6C0BD4B6-5365-BD4F-83B2-3360D1FB0B21}"/>
              </a:ext>
            </a:extLst>
          </p:cNvPr>
          <p:cNvSpPr txBox="1"/>
          <p:nvPr/>
        </p:nvSpPr>
        <p:spPr>
          <a:xfrm>
            <a:off x="616077" y="626279"/>
            <a:ext cx="2824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16 compute nodes, we can run 6 steps</a:t>
            </a:r>
          </a:p>
        </p:txBody>
      </p:sp>
      <p:pic>
        <p:nvPicPr>
          <p:cNvPr id="1396" name="Graphic 1395" descr="Upload with solid fill">
            <a:extLst>
              <a:ext uri="{FF2B5EF4-FFF2-40B4-BE49-F238E27FC236}">
                <a16:creationId xmlns:a16="http://schemas.microsoft.com/office/drawing/2014/main" id="{6291E662-0DE4-6E4B-80A4-F06048ED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869" y="3716961"/>
            <a:ext cx="274320" cy="2743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348001-CDA5-D342-B56B-58CD4688C225}"/>
              </a:ext>
            </a:extLst>
          </p:cNvPr>
          <p:cNvGrpSpPr/>
          <p:nvPr/>
        </p:nvGrpSpPr>
        <p:grpSpPr>
          <a:xfrm>
            <a:off x="10297509" y="236374"/>
            <a:ext cx="1669602" cy="274320"/>
            <a:chOff x="8311137" y="5591063"/>
            <a:chExt cx="1669602" cy="274320"/>
          </a:xfrm>
        </p:grpSpPr>
        <p:pic>
          <p:nvPicPr>
            <p:cNvPr id="1397" name="Graphic 1396" descr="Upload with solid fill">
              <a:extLst>
                <a:ext uri="{FF2B5EF4-FFF2-40B4-BE49-F238E27FC236}">
                  <a16:creationId xmlns:a16="http://schemas.microsoft.com/office/drawing/2014/main" id="{423BE29B-3A8A-4045-B9A8-53A0DFEA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11137" y="5591063"/>
              <a:ext cx="274320" cy="274320"/>
            </a:xfrm>
            <a:prstGeom prst="rect">
              <a:avLst/>
            </a:prstGeom>
          </p:spPr>
        </p:pic>
        <p:sp>
          <p:nvSpPr>
            <p:cNvPr id="1398" name="TextBox 1397">
              <a:extLst>
                <a:ext uri="{FF2B5EF4-FFF2-40B4-BE49-F238E27FC236}">
                  <a16:creationId xmlns:a16="http://schemas.microsoft.com/office/drawing/2014/main" id="{A77D9A38-87AB-F241-B367-DF52F75A35A6}"/>
                </a:ext>
              </a:extLst>
            </p:cNvPr>
            <p:cNvSpPr txBox="1"/>
            <p:nvPr/>
          </p:nvSpPr>
          <p:spPr>
            <a:xfrm>
              <a:off x="8516877" y="5601960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Allocated compute node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4" name="Graphic 413" descr="Upload with solid fill">
            <a:extLst>
              <a:ext uri="{FF2B5EF4-FFF2-40B4-BE49-F238E27FC236}">
                <a16:creationId xmlns:a16="http://schemas.microsoft.com/office/drawing/2014/main" id="{9A4DCD47-6220-1645-BF5E-165CC25C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8271" y="2985698"/>
            <a:ext cx="274320" cy="274320"/>
          </a:xfrm>
          <a:prstGeom prst="rect">
            <a:avLst/>
          </a:prstGeom>
        </p:spPr>
      </p:pic>
      <p:pic>
        <p:nvPicPr>
          <p:cNvPr id="415" name="Graphic 414" descr="Upload with solid fill">
            <a:extLst>
              <a:ext uri="{FF2B5EF4-FFF2-40B4-BE49-F238E27FC236}">
                <a16:creationId xmlns:a16="http://schemas.microsoft.com/office/drawing/2014/main" id="{24668DE9-8E45-5342-B4FE-A3BC35FF1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9561" y="2972518"/>
            <a:ext cx="274320" cy="274320"/>
          </a:xfrm>
          <a:prstGeom prst="rect">
            <a:avLst/>
          </a:prstGeom>
        </p:spPr>
      </p:pic>
      <p:pic>
        <p:nvPicPr>
          <p:cNvPr id="416" name="Graphic 415" descr="Upload with solid fill">
            <a:extLst>
              <a:ext uri="{FF2B5EF4-FFF2-40B4-BE49-F238E27FC236}">
                <a16:creationId xmlns:a16="http://schemas.microsoft.com/office/drawing/2014/main" id="{DB2A1CE8-8AF6-0046-8958-433369E30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856" y="2986804"/>
            <a:ext cx="274320" cy="274320"/>
          </a:xfrm>
          <a:prstGeom prst="rect">
            <a:avLst/>
          </a:prstGeom>
        </p:spPr>
      </p:pic>
      <p:pic>
        <p:nvPicPr>
          <p:cNvPr id="417" name="Graphic 416" descr="Upload with solid fill">
            <a:extLst>
              <a:ext uri="{FF2B5EF4-FFF2-40B4-BE49-F238E27FC236}">
                <a16:creationId xmlns:a16="http://schemas.microsoft.com/office/drawing/2014/main" id="{ECB9D7D9-8BAF-524E-94EE-4A0FA7F1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6501" y="3725851"/>
            <a:ext cx="274320" cy="274320"/>
          </a:xfrm>
          <a:prstGeom prst="rect">
            <a:avLst/>
          </a:prstGeom>
        </p:spPr>
      </p:pic>
      <p:pic>
        <p:nvPicPr>
          <p:cNvPr id="418" name="Graphic 417" descr="Upload with solid fill">
            <a:extLst>
              <a:ext uri="{FF2B5EF4-FFF2-40B4-BE49-F238E27FC236}">
                <a16:creationId xmlns:a16="http://schemas.microsoft.com/office/drawing/2014/main" id="{2C80FA1E-90F4-CB4A-A016-06F24EF0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384" y="3716961"/>
            <a:ext cx="274320" cy="274320"/>
          </a:xfrm>
          <a:prstGeom prst="rect">
            <a:avLst/>
          </a:prstGeom>
        </p:spPr>
      </p:pic>
      <p:pic>
        <p:nvPicPr>
          <p:cNvPr id="419" name="Graphic 418" descr="Upload with solid fill">
            <a:extLst>
              <a:ext uri="{FF2B5EF4-FFF2-40B4-BE49-F238E27FC236}">
                <a16:creationId xmlns:a16="http://schemas.microsoft.com/office/drawing/2014/main" id="{CDAB3588-9FA2-2B43-9742-53D9BFEF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808" y="3717290"/>
            <a:ext cx="274320" cy="274320"/>
          </a:xfrm>
          <a:prstGeom prst="rect">
            <a:avLst/>
          </a:prstGeom>
        </p:spPr>
      </p:pic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91CE70E-0219-3140-8221-DA1AFFA4331A}"/>
              </a:ext>
            </a:extLst>
          </p:cNvPr>
          <p:cNvGrpSpPr/>
          <p:nvPr/>
        </p:nvGrpSpPr>
        <p:grpSpPr>
          <a:xfrm>
            <a:off x="616077" y="5577807"/>
            <a:ext cx="3094672" cy="650654"/>
            <a:chOff x="547497" y="5632704"/>
            <a:chExt cx="3094672" cy="650654"/>
          </a:xfrm>
        </p:grpSpPr>
        <p:pic>
          <p:nvPicPr>
            <p:cNvPr id="421" name="Graphic 420" descr="Upload with solid fill">
              <a:extLst>
                <a:ext uri="{FF2B5EF4-FFF2-40B4-BE49-F238E27FC236}">
                  <a16:creationId xmlns:a16="http://schemas.microsoft.com/office/drawing/2014/main" id="{E703891A-F069-EC44-9A6D-0D3AD3575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497" y="5632704"/>
              <a:ext cx="274320" cy="274320"/>
            </a:xfrm>
            <a:prstGeom prst="rect">
              <a:avLst/>
            </a:prstGeom>
          </p:spPr>
        </p:pic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F93735C6-9B66-9741-89C9-1F0CE7E89DAF}"/>
                </a:ext>
              </a:extLst>
            </p:cNvPr>
            <p:cNvSpPr txBox="1"/>
            <p:nvPr/>
          </p:nvSpPr>
          <p:spPr>
            <a:xfrm>
              <a:off x="753237" y="5643601"/>
              <a:ext cx="2643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Compute node allocated based on probabilities</a:t>
              </a:r>
            </a:p>
          </p:txBody>
        </p:sp>
        <p:pic>
          <p:nvPicPr>
            <p:cNvPr id="423" name="Graphic 422" descr="Upload with solid fill">
              <a:extLst>
                <a:ext uri="{FF2B5EF4-FFF2-40B4-BE49-F238E27FC236}">
                  <a16:creationId xmlns:a16="http://schemas.microsoft.com/office/drawing/2014/main" id="{B3380C47-4609-AE4D-9E14-4A3D8F39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497" y="6009038"/>
              <a:ext cx="274320" cy="274320"/>
            </a:xfrm>
            <a:prstGeom prst="rect">
              <a:avLst/>
            </a:prstGeom>
          </p:spPr>
        </p:pic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D5D8EDF7-B843-4244-9E64-B9AE7C264183}"/>
                </a:ext>
              </a:extLst>
            </p:cNvPr>
            <p:cNvSpPr txBox="1"/>
            <p:nvPr/>
          </p:nvSpPr>
          <p:spPr>
            <a:xfrm>
              <a:off x="753237" y="6019935"/>
              <a:ext cx="2888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Compute node allocated based on depth of the tree</a:t>
              </a:r>
            </a:p>
          </p:txBody>
        </p:sp>
      </p:grpSp>
      <p:pic>
        <p:nvPicPr>
          <p:cNvPr id="425" name="Graphic 424" descr="Upload with solid fill">
            <a:extLst>
              <a:ext uri="{FF2B5EF4-FFF2-40B4-BE49-F238E27FC236}">
                <a16:creationId xmlns:a16="http://schemas.microsoft.com/office/drawing/2014/main" id="{FD6D7E32-51B2-CF48-B00D-F76A0A246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4425" y="2976524"/>
            <a:ext cx="274320" cy="274320"/>
          </a:xfrm>
          <a:prstGeom prst="rect">
            <a:avLst/>
          </a:prstGeom>
        </p:spPr>
      </p:pic>
      <p:pic>
        <p:nvPicPr>
          <p:cNvPr id="426" name="Graphic 425" descr="Upload with solid fill">
            <a:extLst>
              <a:ext uri="{FF2B5EF4-FFF2-40B4-BE49-F238E27FC236}">
                <a16:creationId xmlns:a16="http://schemas.microsoft.com/office/drawing/2014/main" id="{8FF4ED0F-C19B-A242-B952-671C14765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8321" y="2985169"/>
            <a:ext cx="274320" cy="274320"/>
          </a:xfrm>
          <a:prstGeom prst="rect">
            <a:avLst/>
          </a:prstGeom>
        </p:spPr>
      </p:pic>
      <p:pic>
        <p:nvPicPr>
          <p:cNvPr id="427" name="Graphic 426" descr="Upload with solid fill">
            <a:extLst>
              <a:ext uri="{FF2B5EF4-FFF2-40B4-BE49-F238E27FC236}">
                <a16:creationId xmlns:a16="http://schemas.microsoft.com/office/drawing/2014/main" id="{FA76C074-81F7-C043-802F-E5039342A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4076" y="2980198"/>
            <a:ext cx="274320" cy="274320"/>
          </a:xfrm>
          <a:prstGeom prst="rect">
            <a:avLst/>
          </a:prstGeom>
        </p:spPr>
      </p:pic>
      <p:pic>
        <p:nvPicPr>
          <p:cNvPr id="428" name="Graphic 427" descr="Upload with solid fill">
            <a:extLst>
              <a:ext uri="{FF2B5EF4-FFF2-40B4-BE49-F238E27FC236}">
                <a16:creationId xmlns:a16="http://schemas.microsoft.com/office/drawing/2014/main" id="{BE102F49-FAFA-EE47-876D-658CEA412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4495" y="2985698"/>
            <a:ext cx="274320" cy="274320"/>
          </a:xfrm>
          <a:prstGeom prst="rect">
            <a:avLst/>
          </a:prstGeom>
        </p:spPr>
      </p:pic>
      <p:grpSp>
        <p:nvGrpSpPr>
          <p:cNvPr id="364" name="Group 363">
            <a:extLst>
              <a:ext uri="{FF2B5EF4-FFF2-40B4-BE49-F238E27FC236}">
                <a16:creationId xmlns:a16="http://schemas.microsoft.com/office/drawing/2014/main" id="{69B49772-4790-714A-8DDD-E6117C729C96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8A45F3F-2B50-AB42-BD5A-292B08DE7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AADBD20E-0CA6-2442-8389-2D613341B297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0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669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pic>
        <p:nvPicPr>
          <p:cNvPr id="1366" name="Graphic 1365" descr="Upload with solid fill">
            <a:extLst>
              <a:ext uri="{FF2B5EF4-FFF2-40B4-BE49-F238E27FC236}">
                <a16:creationId xmlns:a16="http://schemas.microsoft.com/office/drawing/2014/main" id="{D4CE8E6E-84CA-0141-9F10-8FA29EB4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057" y="1014870"/>
            <a:ext cx="274320" cy="274320"/>
          </a:xfrm>
          <a:prstGeom prst="rect">
            <a:avLst/>
          </a:prstGeom>
        </p:spPr>
      </p:pic>
      <p:pic>
        <p:nvPicPr>
          <p:cNvPr id="1367" name="Graphic 1366" descr="Upload with solid fill">
            <a:extLst>
              <a:ext uri="{FF2B5EF4-FFF2-40B4-BE49-F238E27FC236}">
                <a16:creationId xmlns:a16="http://schemas.microsoft.com/office/drawing/2014/main" id="{AE1D2864-C7ED-B840-B9C3-280F102B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2752" y="1508145"/>
            <a:ext cx="274320" cy="274320"/>
          </a:xfrm>
          <a:prstGeom prst="rect">
            <a:avLst/>
          </a:prstGeom>
        </p:spPr>
      </p:pic>
      <p:pic>
        <p:nvPicPr>
          <p:cNvPr id="1370" name="Graphic 1369" descr="Upload with solid fill">
            <a:extLst>
              <a:ext uri="{FF2B5EF4-FFF2-40B4-BE49-F238E27FC236}">
                <a16:creationId xmlns:a16="http://schemas.microsoft.com/office/drawing/2014/main" id="{3B1EBBBB-1086-C74A-8E79-AFD3A7DBD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8420" y="1523242"/>
            <a:ext cx="274320" cy="274320"/>
          </a:xfrm>
          <a:prstGeom prst="rect">
            <a:avLst/>
          </a:prstGeom>
        </p:spPr>
      </p:pic>
      <p:pic>
        <p:nvPicPr>
          <p:cNvPr id="1371" name="Graphic 1370" descr="Upload with solid fill">
            <a:extLst>
              <a:ext uri="{FF2B5EF4-FFF2-40B4-BE49-F238E27FC236}">
                <a16:creationId xmlns:a16="http://schemas.microsoft.com/office/drawing/2014/main" id="{9B8C04E6-6203-E443-8CA4-0655B4E24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6188" y="2254434"/>
            <a:ext cx="274320" cy="274320"/>
          </a:xfrm>
          <a:prstGeom prst="rect">
            <a:avLst/>
          </a:prstGeom>
        </p:spPr>
      </p:pic>
      <p:pic>
        <p:nvPicPr>
          <p:cNvPr id="1372" name="Graphic 1371" descr="Upload with solid fill">
            <a:extLst>
              <a:ext uri="{FF2B5EF4-FFF2-40B4-BE49-F238E27FC236}">
                <a16:creationId xmlns:a16="http://schemas.microsoft.com/office/drawing/2014/main" id="{276F7E81-4A43-A847-B3A5-B913A9A5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3023" y="2994406"/>
            <a:ext cx="274320" cy="274320"/>
          </a:xfrm>
          <a:prstGeom prst="rect">
            <a:avLst/>
          </a:prstGeom>
        </p:spPr>
      </p:pic>
      <p:pic>
        <p:nvPicPr>
          <p:cNvPr id="1374" name="Graphic 1373" descr="Upload with solid fill">
            <a:extLst>
              <a:ext uri="{FF2B5EF4-FFF2-40B4-BE49-F238E27FC236}">
                <a16:creationId xmlns:a16="http://schemas.microsoft.com/office/drawing/2014/main" id="{1112C541-00DE-C844-A14A-92416E31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398" y="3717290"/>
            <a:ext cx="274320" cy="274320"/>
          </a:xfrm>
          <a:prstGeom prst="rect">
            <a:avLst/>
          </a:prstGeom>
        </p:spPr>
      </p:pic>
      <p:pic>
        <p:nvPicPr>
          <p:cNvPr id="1375" name="Graphic 1374" descr="Upload with solid fill">
            <a:extLst>
              <a:ext uri="{FF2B5EF4-FFF2-40B4-BE49-F238E27FC236}">
                <a16:creationId xmlns:a16="http://schemas.microsoft.com/office/drawing/2014/main" id="{FBAC9799-C744-6844-AD2C-CE59920F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1393" y="2227903"/>
            <a:ext cx="274320" cy="274320"/>
          </a:xfrm>
          <a:prstGeom prst="rect">
            <a:avLst/>
          </a:prstGeom>
        </p:spPr>
      </p:pic>
      <p:pic>
        <p:nvPicPr>
          <p:cNvPr id="1376" name="Graphic 1375" descr="Upload with solid fill">
            <a:extLst>
              <a:ext uri="{FF2B5EF4-FFF2-40B4-BE49-F238E27FC236}">
                <a16:creationId xmlns:a16="http://schemas.microsoft.com/office/drawing/2014/main" id="{3A93E962-9BA7-7543-84FC-DF2EC444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4097" y="2254104"/>
            <a:ext cx="274320" cy="274320"/>
          </a:xfrm>
          <a:prstGeom prst="rect">
            <a:avLst/>
          </a:prstGeom>
        </p:spPr>
      </p:pic>
      <p:pic>
        <p:nvPicPr>
          <p:cNvPr id="1377" name="Graphic 1376" descr="Upload with solid fill">
            <a:extLst>
              <a:ext uri="{FF2B5EF4-FFF2-40B4-BE49-F238E27FC236}">
                <a16:creationId xmlns:a16="http://schemas.microsoft.com/office/drawing/2014/main" id="{8E9DCA3C-6DD0-7F41-AA7B-7729FE6E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3013" y="4627252"/>
            <a:ext cx="274320" cy="274320"/>
          </a:xfrm>
          <a:prstGeom prst="rect">
            <a:avLst/>
          </a:prstGeom>
        </p:spPr>
      </p:pic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/>
              <p:nvPr/>
            </p:nvSpPr>
            <p:spPr>
              <a:xfrm>
                <a:off x="616077" y="626279"/>
                <a:ext cx="241739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With 34 compute nodes, we can run everything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≥0.05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C0BD4B6-5365-BD4F-83B2-3360D1FB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7" y="626279"/>
                <a:ext cx="2417391" cy="830997"/>
              </a:xfrm>
              <a:prstGeom prst="rect">
                <a:avLst/>
              </a:prstGeom>
              <a:blipFill>
                <a:blip r:embed="rId5"/>
                <a:stretch>
                  <a:fillRect l="-1042" t="-1515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6" name="Graphic 1395" descr="Upload with solid fill">
            <a:extLst>
              <a:ext uri="{FF2B5EF4-FFF2-40B4-BE49-F238E27FC236}">
                <a16:creationId xmlns:a16="http://schemas.microsoft.com/office/drawing/2014/main" id="{6291E662-0DE4-6E4B-80A4-F06048ED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590" y="3717290"/>
            <a:ext cx="274320" cy="2743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348001-CDA5-D342-B56B-58CD4688C225}"/>
              </a:ext>
            </a:extLst>
          </p:cNvPr>
          <p:cNvGrpSpPr/>
          <p:nvPr/>
        </p:nvGrpSpPr>
        <p:grpSpPr>
          <a:xfrm>
            <a:off x="10297509" y="236374"/>
            <a:ext cx="1669602" cy="274320"/>
            <a:chOff x="8311137" y="5591063"/>
            <a:chExt cx="1669602" cy="274320"/>
          </a:xfrm>
        </p:grpSpPr>
        <p:pic>
          <p:nvPicPr>
            <p:cNvPr id="1397" name="Graphic 1396" descr="Upload with solid fill">
              <a:extLst>
                <a:ext uri="{FF2B5EF4-FFF2-40B4-BE49-F238E27FC236}">
                  <a16:creationId xmlns:a16="http://schemas.microsoft.com/office/drawing/2014/main" id="{423BE29B-3A8A-4045-B9A8-53A0DFEA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11137" y="5591063"/>
              <a:ext cx="274320" cy="274320"/>
            </a:xfrm>
            <a:prstGeom prst="rect">
              <a:avLst/>
            </a:prstGeom>
          </p:spPr>
        </p:pic>
        <p:sp>
          <p:nvSpPr>
            <p:cNvPr id="1398" name="TextBox 1397">
              <a:extLst>
                <a:ext uri="{FF2B5EF4-FFF2-40B4-BE49-F238E27FC236}">
                  <a16:creationId xmlns:a16="http://schemas.microsoft.com/office/drawing/2014/main" id="{A77D9A38-87AB-F241-B367-DF52F75A35A6}"/>
                </a:ext>
              </a:extLst>
            </p:cNvPr>
            <p:cNvSpPr txBox="1"/>
            <p:nvPr/>
          </p:nvSpPr>
          <p:spPr>
            <a:xfrm>
              <a:off x="8516877" y="5601960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Allocated compute node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4" name="Graphic 413" descr="Upload with solid fill">
            <a:extLst>
              <a:ext uri="{FF2B5EF4-FFF2-40B4-BE49-F238E27FC236}">
                <a16:creationId xmlns:a16="http://schemas.microsoft.com/office/drawing/2014/main" id="{9A4DCD47-6220-1645-BF5E-165CC25C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8271" y="2985698"/>
            <a:ext cx="274320" cy="274320"/>
          </a:xfrm>
          <a:prstGeom prst="rect">
            <a:avLst/>
          </a:prstGeom>
        </p:spPr>
      </p:pic>
      <p:pic>
        <p:nvPicPr>
          <p:cNvPr id="415" name="Graphic 414" descr="Upload with solid fill">
            <a:extLst>
              <a:ext uri="{FF2B5EF4-FFF2-40B4-BE49-F238E27FC236}">
                <a16:creationId xmlns:a16="http://schemas.microsoft.com/office/drawing/2014/main" id="{24668DE9-8E45-5342-B4FE-A3BC35FF1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9561" y="2972518"/>
            <a:ext cx="274320" cy="274320"/>
          </a:xfrm>
          <a:prstGeom prst="rect">
            <a:avLst/>
          </a:prstGeom>
        </p:spPr>
      </p:pic>
      <p:pic>
        <p:nvPicPr>
          <p:cNvPr id="416" name="Graphic 415" descr="Upload with solid fill">
            <a:extLst>
              <a:ext uri="{FF2B5EF4-FFF2-40B4-BE49-F238E27FC236}">
                <a16:creationId xmlns:a16="http://schemas.microsoft.com/office/drawing/2014/main" id="{DB2A1CE8-8AF6-0046-8958-433369E30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856" y="2986804"/>
            <a:ext cx="274320" cy="274320"/>
          </a:xfrm>
          <a:prstGeom prst="rect">
            <a:avLst/>
          </a:prstGeom>
        </p:spPr>
      </p:pic>
      <p:pic>
        <p:nvPicPr>
          <p:cNvPr id="417" name="Graphic 416" descr="Upload with solid fill">
            <a:extLst>
              <a:ext uri="{FF2B5EF4-FFF2-40B4-BE49-F238E27FC236}">
                <a16:creationId xmlns:a16="http://schemas.microsoft.com/office/drawing/2014/main" id="{ECB9D7D9-8BAF-524E-94EE-4A0FA7F1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6501" y="3725851"/>
            <a:ext cx="274320" cy="274320"/>
          </a:xfrm>
          <a:prstGeom prst="rect">
            <a:avLst/>
          </a:prstGeom>
        </p:spPr>
      </p:pic>
      <p:pic>
        <p:nvPicPr>
          <p:cNvPr id="418" name="Graphic 417" descr="Upload with solid fill">
            <a:extLst>
              <a:ext uri="{FF2B5EF4-FFF2-40B4-BE49-F238E27FC236}">
                <a16:creationId xmlns:a16="http://schemas.microsoft.com/office/drawing/2014/main" id="{2C80FA1E-90F4-CB4A-A016-06F24EF0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384" y="3716961"/>
            <a:ext cx="274320" cy="274320"/>
          </a:xfrm>
          <a:prstGeom prst="rect">
            <a:avLst/>
          </a:prstGeom>
        </p:spPr>
      </p:pic>
      <p:pic>
        <p:nvPicPr>
          <p:cNvPr id="419" name="Graphic 418" descr="Upload with solid fill">
            <a:extLst>
              <a:ext uri="{FF2B5EF4-FFF2-40B4-BE49-F238E27FC236}">
                <a16:creationId xmlns:a16="http://schemas.microsoft.com/office/drawing/2014/main" id="{CDAB3588-9FA2-2B43-9742-53D9BFEF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808" y="3717290"/>
            <a:ext cx="274320" cy="2743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59AEDD1-1AC3-E746-B0A0-520648FC8703}"/>
              </a:ext>
            </a:extLst>
          </p:cNvPr>
          <p:cNvGrpSpPr/>
          <p:nvPr/>
        </p:nvGrpSpPr>
        <p:grpSpPr>
          <a:xfrm>
            <a:off x="11730175" y="5124096"/>
            <a:ext cx="137160" cy="443055"/>
            <a:chOff x="11734657" y="5420431"/>
            <a:chExt cx="137160" cy="443055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14297C83-B751-9B4D-9893-4E957B16F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420431"/>
              <a:ext cx="137160" cy="137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207192E-4F25-904D-B10D-4802D02C2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589825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0432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158F79C-BE94-3841-9626-C9030F687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657" y="5726326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9FAB4-47F2-3E42-98FA-BE4959A07F12}"/>
              </a:ext>
            </a:extLst>
          </p:cNvPr>
          <p:cNvGrpSpPr/>
          <p:nvPr/>
        </p:nvGrpSpPr>
        <p:grpSpPr>
          <a:xfrm>
            <a:off x="11569698" y="5127271"/>
            <a:ext cx="137160" cy="443055"/>
            <a:chOff x="11545074" y="5420431"/>
            <a:chExt cx="137160" cy="443055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29135765-20AE-684D-A7C1-EFBCC406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420431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E54A2ADE-2A29-A343-9B54-9846265E5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589825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22CFC00-1395-1149-BB20-19F6091B6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5074" y="5726326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463" name="TextBox 1462">
            <a:extLst>
              <a:ext uri="{FF2B5EF4-FFF2-40B4-BE49-F238E27FC236}">
                <a16:creationId xmlns:a16="http://schemas.microsoft.com/office/drawing/2014/main" id="{E3636E12-9C22-BC48-828E-EC9666A3DC0A}"/>
              </a:ext>
            </a:extLst>
          </p:cNvPr>
          <p:cNvSpPr txBox="1"/>
          <p:nvPr/>
        </p:nvSpPr>
        <p:spPr>
          <a:xfrm>
            <a:off x="11434314" y="55588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9FFB29F6-4088-484C-9BA1-C4F90C085807}"/>
              </a:ext>
            </a:extLst>
          </p:cNvPr>
          <p:cNvCxnSpPr>
            <a:cxnSpLocks/>
            <a:stCxn id="429" idx="0"/>
            <a:endCxn id="1033" idx="3"/>
          </p:cNvCxnSpPr>
          <p:nvPr/>
        </p:nvCxnSpPr>
        <p:spPr>
          <a:xfrm flipH="1" flipV="1">
            <a:off x="11766070" y="4765426"/>
            <a:ext cx="32685" cy="3586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8366DF39-7824-6D45-9F3F-D44C4F2C37D4}"/>
              </a:ext>
            </a:extLst>
          </p:cNvPr>
          <p:cNvCxnSpPr>
            <a:cxnSpLocks/>
            <a:stCxn id="432" idx="0"/>
            <a:endCxn id="1033" idx="1"/>
          </p:cNvCxnSpPr>
          <p:nvPr/>
        </p:nvCxnSpPr>
        <p:spPr>
          <a:xfrm flipH="1" flipV="1">
            <a:off x="11628910" y="4765426"/>
            <a:ext cx="9368" cy="3618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6D02036-6368-A341-AE44-04DB1D3EF4E7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7E6B62C4-F444-CF4C-A904-95E02F3EBABE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3F6169C-B3E5-2949-B651-E15F59FD7568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F1247069-816C-3A43-AEF7-4686133901FD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3ABBCD03-C029-494F-8F5A-C5B43670526C}"/>
              </a:ext>
            </a:extLst>
          </p:cNvPr>
          <p:cNvSpPr>
            <a:spLocks noChangeAspect="1"/>
          </p:cNvSpPr>
          <p:nvPr/>
        </p:nvSpPr>
        <p:spPr>
          <a:xfrm>
            <a:off x="1887143" y="3390344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129E34AF-1D07-8646-B0A8-A974DF0922C0}"/>
              </a:ext>
            </a:extLst>
          </p:cNvPr>
          <p:cNvSpPr>
            <a:spLocks noChangeAspect="1"/>
          </p:cNvSpPr>
          <p:nvPr/>
        </p:nvSpPr>
        <p:spPr>
          <a:xfrm>
            <a:off x="1887143" y="355973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432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8E6CFE66-0CC2-F845-B5EF-E7FFA3F44C68}"/>
              </a:ext>
            </a:extLst>
          </p:cNvPr>
          <p:cNvSpPr>
            <a:spLocks noChangeAspect="1"/>
          </p:cNvSpPr>
          <p:nvPr/>
        </p:nvSpPr>
        <p:spPr>
          <a:xfrm>
            <a:off x="1887143" y="3696239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FC0CB8FD-6208-E54D-8356-FE61C503C648}"/>
              </a:ext>
            </a:extLst>
          </p:cNvPr>
          <p:cNvSpPr txBox="1"/>
          <p:nvPr/>
        </p:nvSpPr>
        <p:spPr>
          <a:xfrm>
            <a:off x="1723314" y="381857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0.209</a:t>
            </a:r>
          </a:p>
        </p:txBody>
      </p:sp>
      <p:pic>
        <p:nvPicPr>
          <p:cNvPr id="790" name="Graphic 789" descr="Upload with solid fill">
            <a:extLst>
              <a:ext uri="{FF2B5EF4-FFF2-40B4-BE49-F238E27FC236}">
                <a16:creationId xmlns:a16="http://schemas.microsoft.com/office/drawing/2014/main" id="{3DBB9E56-B508-354E-9B8C-D6E9C03D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5988" y="2254763"/>
            <a:ext cx="274320" cy="274320"/>
          </a:xfrm>
          <a:prstGeom prst="rect">
            <a:avLst/>
          </a:prstGeom>
        </p:spPr>
      </p:pic>
      <p:pic>
        <p:nvPicPr>
          <p:cNvPr id="791" name="Graphic 790" descr="Upload with solid fill">
            <a:extLst>
              <a:ext uri="{FF2B5EF4-FFF2-40B4-BE49-F238E27FC236}">
                <a16:creationId xmlns:a16="http://schemas.microsoft.com/office/drawing/2014/main" id="{7ABF5108-B8CD-6847-B298-97933376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4648" y="4628925"/>
            <a:ext cx="274320" cy="274320"/>
          </a:xfrm>
          <a:prstGeom prst="rect">
            <a:avLst/>
          </a:prstGeom>
        </p:spPr>
      </p:pic>
      <p:pic>
        <p:nvPicPr>
          <p:cNvPr id="792" name="Graphic 791" descr="Upload with solid fill">
            <a:extLst>
              <a:ext uri="{FF2B5EF4-FFF2-40B4-BE49-F238E27FC236}">
                <a16:creationId xmlns:a16="http://schemas.microsoft.com/office/drawing/2014/main" id="{22933ADE-62E4-DC4D-884E-FFCE09189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1508" y="4628266"/>
            <a:ext cx="274320" cy="274320"/>
          </a:xfrm>
          <a:prstGeom prst="rect">
            <a:avLst/>
          </a:prstGeom>
        </p:spPr>
      </p:pic>
      <p:pic>
        <p:nvPicPr>
          <p:cNvPr id="793" name="Graphic 792" descr="Upload with solid fill">
            <a:extLst>
              <a:ext uri="{FF2B5EF4-FFF2-40B4-BE49-F238E27FC236}">
                <a16:creationId xmlns:a16="http://schemas.microsoft.com/office/drawing/2014/main" id="{C3D037F8-1A93-844A-B735-E50821BC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5446" y="4628266"/>
            <a:ext cx="274320" cy="274320"/>
          </a:xfrm>
          <a:prstGeom prst="rect">
            <a:avLst/>
          </a:prstGeom>
        </p:spPr>
      </p:pic>
      <p:pic>
        <p:nvPicPr>
          <p:cNvPr id="794" name="Graphic 793" descr="Upload with solid fill">
            <a:extLst>
              <a:ext uri="{FF2B5EF4-FFF2-40B4-BE49-F238E27FC236}">
                <a16:creationId xmlns:a16="http://schemas.microsoft.com/office/drawing/2014/main" id="{F7D86374-3135-A148-8CCB-3807E45E5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3993" y="4628266"/>
            <a:ext cx="274320" cy="274320"/>
          </a:xfrm>
          <a:prstGeom prst="rect">
            <a:avLst/>
          </a:prstGeom>
        </p:spPr>
      </p:pic>
      <p:pic>
        <p:nvPicPr>
          <p:cNvPr id="795" name="Graphic 794" descr="Upload with solid fill">
            <a:extLst>
              <a:ext uri="{FF2B5EF4-FFF2-40B4-BE49-F238E27FC236}">
                <a16:creationId xmlns:a16="http://schemas.microsoft.com/office/drawing/2014/main" id="{8998C60F-809F-424E-839B-E93241281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750" y="4628266"/>
            <a:ext cx="274320" cy="274320"/>
          </a:xfrm>
          <a:prstGeom prst="rect">
            <a:avLst/>
          </a:prstGeom>
        </p:spPr>
      </p:pic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46D8A5E3-6B22-814A-8B9A-4FB59636FB11}"/>
              </a:ext>
            </a:extLst>
          </p:cNvPr>
          <p:cNvCxnSpPr>
            <a:cxnSpLocks/>
            <a:stCxn id="691" idx="0"/>
            <a:endCxn id="696" idx="1"/>
          </p:cNvCxnSpPr>
          <p:nvPr/>
        </p:nvCxnSpPr>
        <p:spPr>
          <a:xfrm>
            <a:off x="1233347" y="3764752"/>
            <a:ext cx="653796" cy="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14032353-2CED-2C42-AC6F-77121810C43C}"/>
              </a:ext>
            </a:extLst>
          </p:cNvPr>
          <p:cNvCxnSpPr>
            <a:cxnSpLocks/>
            <a:stCxn id="688" idx="1"/>
            <a:endCxn id="696" idx="3"/>
          </p:cNvCxnSpPr>
          <p:nvPr/>
        </p:nvCxnSpPr>
        <p:spPr>
          <a:xfrm flipH="1" flipV="1">
            <a:off x="2024303" y="3764819"/>
            <a:ext cx="605303" cy="20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8" name="Oval 687">
            <a:extLst>
              <a:ext uri="{FF2B5EF4-FFF2-40B4-BE49-F238E27FC236}">
                <a16:creationId xmlns:a16="http://schemas.microsoft.com/office/drawing/2014/main" id="{5F149B81-9518-0C47-81C6-5D9581B81CC8}"/>
              </a:ext>
            </a:extLst>
          </p:cNvPr>
          <p:cNvSpPr>
            <a:spLocks noChangeAspect="1"/>
          </p:cNvSpPr>
          <p:nvPr/>
        </p:nvSpPr>
        <p:spPr>
          <a:xfrm>
            <a:off x="2609519" y="3764752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15FC71DE-9E78-AF4A-9B31-DE055537D3C0}"/>
              </a:ext>
            </a:extLst>
          </p:cNvPr>
          <p:cNvSpPr>
            <a:spLocks noChangeAspect="1"/>
          </p:cNvSpPr>
          <p:nvPr/>
        </p:nvSpPr>
        <p:spPr>
          <a:xfrm>
            <a:off x="2609519" y="393414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DFD07655-E11A-724A-8643-DA90C165AD29}"/>
              </a:ext>
            </a:extLst>
          </p:cNvPr>
          <p:cNvSpPr>
            <a:spLocks noChangeAspect="1"/>
          </p:cNvSpPr>
          <p:nvPr/>
        </p:nvSpPr>
        <p:spPr>
          <a:xfrm>
            <a:off x="2609519" y="4070647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96A46990-6AF8-244E-9598-CE28797B8C47}"/>
              </a:ext>
            </a:extLst>
          </p:cNvPr>
          <p:cNvSpPr>
            <a:spLocks noChangeAspect="1"/>
          </p:cNvSpPr>
          <p:nvPr/>
        </p:nvSpPr>
        <p:spPr>
          <a:xfrm>
            <a:off x="1164767" y="3764752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8ACC0B42-329E-8E40-B781-5297548A9B18}"/>
              </a:ext>
            </a:extLst>
          </p:cNvPr>
          <p:cNvSpPr>
            <a:spLocks noChangeAspect="1"/>
          </p:cNvSpPr>
          <p:nvPr/>
        </p:nvSpPr>
        <p:spPr>
          <a:xfrm>
            <a:off x="1164767" y="393414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3EC19191-37F9-9942-90D6-01BFE9856323}"/>
              </a:ext>
            </a:extLst>
          </p:cNvPr>
          <p:cNvSpPr>
            <a:spLocks noChangeAspect="1"/>
          </p:cNvSpPr>
          <p:nvPr/>
        </p:nvSpPr>
        <p:spPr>
          <a:xfrm>
            <a:off x="1164767" y="4070647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BFFD60E2-A54C-264A-B556-74A8E3B89818}"/>
              </a:ext>
            </a:extLst>
          </p:cNvPr>
          <p:cNvCxnSpPr>
            <a:cxnSpLocks/>
            <a:stCxn id="690" idx="1"/>
            <a:endCxn id="682" idx="0"/>
          </p:cNvCxnSpPr>
          <p:nvPr/>
        </p:nvCxnSpPr>
        <p:spPr>
          <a:xfrm flipH="1">
            <a:off x="2316911" y="4139227"/>
            <a:ext cx="292608" cy="651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D3AEAECB-2D65-364B-810F-D5FF435C28AE}"/>
              </a:ext>
            </a:extLst>
          </p:cNvPr>
          <p:cNvCxnSpPr>
            <a:cxnSpLocks/>
            <a:stCxn id="690" idx="3"/>
            <a:endCxn id="685" idx="0"/>
          </p:cNvCxnSpPr>
          <p:nvPr/>
        </p:nvCxnSpPr>
        <p:spPr>
          <a:xfrm>
            <a:off x="2746679" y="4139227"/>
            <a:ext cx="292608" cy="651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5" name="TextBox 704">
            <a:extLst>
              <a:ext uri="{FF2B5EF4-FFF2-40B4-BE49-F238E27FC236}">
                <a16:creationId xmlns:a16="http://schemas.microsoft.com/office/drawing/2014/main" id="{C8071AB5-EA78-D44E-9CA4-FD4DF7BE6A6C}"/>
              </a:ext>
            </a:extLst>
          </p:cNvPr>
          <p:cNvSpPr txBox="1"/>
          <p:nvPr/>
        </p:nvSpPr>
        <p:spPr>
          <a:xfrm>
            <a:off x="1004747" y="419196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0.048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F8753471-8646-2647-B22B-648987E9627B}"/>
              </a:ext>
            </a:extLst>
          </p:cNvPr>
          <p:cNvSpPr txBox="1"/>
          <p:nvPr/>
        </p:nvSpPr>
        <p:spPr>
          <a:xfrm>
            <a:off x="2449499" y="419196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0.161</a:t>
            </a:r>
          </a:p>
        </p:txBody>
      </p:sp>
      <p:pic>
        <p:nvPicPr>
          <p:cNvPr id="854" name="Graphic 853" descr="Upload with solid fill">
            <a:extLst>
              <a:ext uri="{FF2B5EF4-FFF2-40B4-BE49-F238E27FC236}">
                <a16:creationId xmlns:a16="http://schemas.microsoft.com/office/drawing/2014/main" id="{A69CD80E-DA1D-F642-BE40-CC5D0B44A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1583" y="3614896"/>
            <a:ext cx="274320" cy="274320"/>
          </a:xfrm>
          <a:prstGeom prst="rect">
            <a:avLst/>
          </a:prstGeom>
        </p:spPr>
      </p:pic>
      <p:pic>
        <p:nvPicPr>
          <p:cNvPr id="855" name="Graphic 854" descr="Upload with solid fill">
            <a:extLst>
              <a:ext uri="{FF2B5EF4-FFF2-40B4-BE49-F238E27FC236}">
                <a16:creationId xmlns:a16="http://schemas.microsoft.com/office/drawing/2014/main" id="{63A8F744-6072-1D4C-8F32-BA4D45BA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197" y="3996496"/>
            <a:ext cx="274320" cy="274320"/>
          </a:xfrm>
          <a:prstGeom prst="rect">
            <a:avLst/>
          </a:prstGeom>
        </p:spPr>
      </p:pic>
      <p:sp>
        <p:nvSpPr>
          <p:cNvPr id="682" name="Oval 681">
            <a:extLst>
              <a:ext uri="{FF2B5EF4-FFF2-40B4-BE49-F238E27FC236}">
                <a16:creationId xmlns:a16="http://schemas.microsoft.com/office/drawing/2014/main" id="{BC2FB278-5CF0-A043-B545-32B27A0D93FD}"/>
              </a:ext>
            </a:extLst>
          </p:cNvPr>
          <p:cNvSpPr>
            <a:spLocks noChangeAspect="1"/>
          </p:cNvSpPr>
          <p:nvPr/>
        </p:nvSpPr>
        <p:spPr>
          <a:xfrm>
            <a:off x="2248331" y="4204330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E6AE78F-717F-3B41-9844-F5880E70D700}"/>
              </a:ext>
            </a:extLst>
          </p:cNvPr>
          <p:cNvSpPr>
            <a:spLocks noChangeAspect="1"/>
          </p:cNvSpPr>
          <p:nvPr/>
        </p:nvSpPr>
        <p:spPr>
          <a:xfrm>
            <a:off x="2248331" y="437372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FCCC906C-B868-FA44-ABE0-B2D8C54BEA90}"/>
              </a:ext>
            </a:extLst>
          </p:cNvPr>
          <p:cNvSpPr>
            <a:spLocks noChangeAspect="1"/>
          </p:cNvSpPr>
          <p:nvPr/>
        </p:nvSpPr>
        <p:spPr>
          <a:xfrm>
            <a:off x="2248331" y="451022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84AB9A8B-E4AA-0546-9D6A-AD833904B07D}"/>
              </a:ext>
            </a:extLst>
          </p:cNvPr>
          <p:cNvSpPr>
            <a:spLocks noChangeAspect="1"/>
          </p:cNvSpPr>
          <p:nvPr/>
        </p:nvSpPr>
        <p:spPr>
          <a:xfrm>
            <a:off x="2970707" y="4204330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C3FDD924-F0EA-1D42-8904-0FCE5481D1F9}"/>
              </a:ext>
            </a:extLst>
          </p:cNvPr>
          <p:cNvSpPr>
            <a:spLocks noChangeAspect="1"/>
          </p:cNvSpPr>
          <p:nvPr/>
        </p:nvSpPr>
        <p:spPr>
          <a:xfrm>
            <a:off x="2970707" y="437372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6A5D80AB-2FEF-8545-A3A6-20845FFA0E83}"/>
              </a:ext>
            </a:extLst>
          </p:cNvPr>
          <p:cNvSpPr>
            <a:spLocks noChangeAspect="1"/>
          </p:cNvSpPr>
          <p:nvPr/>
        </p:nvSpPr>
        <p:spPr>
          <a:xfrm>
            <a:off x="2970707" y="451022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B6ED95E9-F4E9-3145-820B-4CD223356481}"/>
              </a:ext>
            </a:extLst>
          </p:cNvPr>
          <p:cNvCxnSpPr>
            <a:cxnSpLocks/>
            <a:stCxn id="716" idx="0"/>
            <a:endCxn id="687" idx="1"/>
          </p:cNvCxnSpPr>
          <p:nvPr/>
        </p:nvCxnSpPr>
        <p:spPr>
          <a:xfrm flipV="1">
            <a:off x="2744219" y="4578805"/>
            <a:ext cx="226488" cy="77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77E0597-7F30-0C4A-A5B9-766904063C06}"/>
              </a:ext>
            </a:extLst>
          </p:cNvPr>
          <p:cNvCxnSpPr>
            <a:cxnSpLocks/>
            <a:stCxn id="707" idx="0"/>
            <a:endCxn id="687" idx="3"/>
          </p:cNvCxnSpPr>
          <p:nvPr/>
        </p:nvCxnSpPr>
        <p:spPr>
          <a:xfrm flipH="1" flipV="1">
            <a:off x="3107867" y="4578805"/>
            <a:ext cx="221448" cy="77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0" name="TextBox 779">
            <a:extLst>
              <a:ext uri="{FF2B5EF4-FFF2-40B4-BE49-F238E27FC236}">
                <a16:creationId xmlns:a16="http://schemas.microsoft.com/office/drawing/2014/main" id="{C9AEBC99-7A2D-3741-8477-92698C8BF0D7}"/>
              </a:ext>
            </a:extLst>
          </p:cNvPr>
          <p:cNvSpPr txBox="1"/>
          <p:nvPr/>
        </p:nvSpPr>
        <p:spPr>
          <a:xfrm>
            <a:off x="2098354" y="462924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0.037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C70D2E4-9FF3-4D4C-AFF5-8E436DDD94C9}"/>
              </a:ext>
            </a:extLst>
          </p:cNvPr>
          <p:cNvSpPr txBox="1"/>
          <p:nvPr/>
        </p:nvSpPr>
        <p:spPr>
          <a:xfrm>
            <a:off x="2810687" y="462924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27DE-BC51-5A48-9617-6E50E000E964}"/>
              </a:ext>
            </a:extLst>
          </p:cNvPr>
          <p:cNvGrpSpPr/>
          <p:nvPr/>
        </p:nvGrpSpPr>
        <p:grpSpPr>
          <a:xfrm>
            <a:off x="2517634" y="4656395"/>
            <a:ext cx="1042007" cy="646453"/>
            <a:chOff x="2531594" y="5363127"/>
            <a:chExt cx="1042007" cy="646453"/>
          </a:xfrm>
        </p:grpSpPr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82C2DC16-43B2-CD46-B5B3-9258BA2DC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363127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BE6E68D-31D1-0643-A3FB-E075E836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532521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9BB38562-1168-0142-A768-30CB8048C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695" y="5669022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3079CF30-635F-C645-9959-8E2A4C305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363127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241A0B2F-A4C4-1A46-B661-64799B005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532521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7287B6D0-19B2-7845-A31E-EDB6A326B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599" y="5669022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CA364B78-505D-5845-B82E-1759C2F4C2FE}"/>
                </a:ext>
              </a:extLst>
            </p:cNvPr>
            <p:cNvSpPr txBox="1"/>
            <p:nvPr/>
          </p:nvSpPr>
          <p:spPr>
            <a:xfrm>
              <a:off x="3116401" y="5794136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0.095</a:t>
              </a: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7EA7C6A5-DB3C-1B4A-9D72-265E3258824C}"/>
                </a:ext>
              </a:extLst>
            </p:cNvPr>
            <p:cNvSpPr txBox="1"/>
            <p:nvPr/>
          </p:nvSpPr>
          <p:spPr>
            <a:xfrm>
              <a:off x="2531594" y="5794136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0.029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F1C2D-FA2A-464D-A7F9-EA48CB5D6014}"/>
              </a:ext>
            </a:extLst>
          </p:cNvPr>
          <p:cNvGrpSpPr/>
          <p:nvPr/>
        </p:nvGrpSpPr>
        <p:grpSpPr>
          <a:xfrm>
            <a:off x="2839594" y="5198318"/>
            <a:ext cx="951887" cy="646453"/>
            <a:chOff x="2853554" y="5812315"/>
            <a:chExt cx="951887" cy="646453"/>
          </a:xfrm>
        </p:grpSpPr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D4333309-9868-8A40-9910-B1DCC4AFB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581231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D36F715C-00AF-8D41-BCCD-A625A7F24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598170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0F63512F-2347-404A-A594-935FE7490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01" y="611821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2D6C3202-F2B4-D045-9C52-7B3D623D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5812315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400684DF-EBD1-3845-AED3-1A7115BD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598170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FC478AAF-2B6C-F042-8F85-B4950BF79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725" y="611821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1BCE488F-15F4-6E4F-AD3B-9BB447D0BB26}"/>
                </a:ext>
              </a:extLst>
            </p:cNvPr>
            <p:cNvSpPr txBox="1"/>
            <p:nvPr/>
          </p:nvSpPr>
          <p:spPr>
            <a:xfrm>
              <a:off x="3348241" y="6243324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0.073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3410D9A4-76D0-2645-8FAF-CB3BD3BD8FCC}"/>
                </a:ext>
              </a:extLst>
            </p:cNvPr>
            <p:cNvSpPr txBox="1"/>
            <p:nvPr/>
          </p:nvSpPr>
          <p:spPr>
            <a:xfrm>
              <a:off x="2853554" y="6243324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432FF"/>
                  </a:solidFill>
                </a:rPr>
                <a:t>0.022</a:t>
              </a:r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74E1E646-E7FE-0448-8774-74BE3F7A3E1B}"/>
              </a:ext>
            </a:extLst>
          </p:cNvPr>
          <p:cNvCxnSpPr>
            <a:cxnSpLocks/>
            <a:stCxn id="796" idx="0"/>
            <a:endCxn id="712" idx="3"/>
          </p:cNvCxnSpPr>
          <p:nvPr/>
        </p:nvCxnSpPr>
        <p:spPr>
          <a:xfrm flipH="1" flipV="1">
            <a:off x="3397895" y="5030870"/>
            <a:ext cx="159426" cy="167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0169BB9-0B9F-AE47-B9F0-5489C0996065}"/>
              </a:ext>
            </a:extLst>
          </p:cNvPr>
          <p:cNvCxnSpPr>
            <a:cxnSpLocks/>
            <a:stCxn id="799" idx="0"/>
            <a:endCxn id="712" idx="1"/>
          </p:cNvCxnSpPr>
          <p:nvPr/>
        </p:nvCxnSpPr>
        <p:spPr>
          <a:xfrm flipV="1">
            <a:off x="3062345" y="5030870"/>
            <a:ext cx="198390" cy="167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41D920E1-C7F2-6442-A791-D194557EBEA4}"/>
              </a:ext>
            </a:extLst>
          </p:cNvPr>
          <p:cNvGrpSpPr/>
          <p:nvPr/>
        </p:nvGrpSpPr>
        <p:grpSpPr>
          <a:xfrm>
            <a:off x="3725441" y="5811963"/>
            <a:ext cx="137160" cy="443055"/>
            <a:chOff x="11351956" y="5416525"/>
            <a:chExt cx="137160" cy="443055"/>
          </a:xfrm>
        </p:grpSpPr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0C95D5D6-57B8-F546-98EC-535232A0C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416525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BEDFCDF6-7AD9-4C45-B7DE-B7D78FB08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585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69420D23-EEB1-B64E-B779-AABD5996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1956" y="572242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AEE2537E-0EE0-4C46-9EF1-65084DAA5028}"/>
              </a:ext>
            </a:extLst>
          </p:cNvPr>
          <p:cNvGrpSpPr/>
          <p:nvPr/>
        </p:nvGrpSpPr>
        <p:grpSpPr>
          <a:xfrm>
            <a:off x="3246818" y="5811963"/>
            <a:ext cx="137160" cy="443055"/>
            <a:chOff x="11162373" y="5416525"/>
            <a:chExt cx="137160" cy="443055"/>
          </a:xfrm>
        </p:grpSpPr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64FE1FA2-210A-FF4F-94DF-5373FC40D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416525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860E3E43-E6C8-3749-A196-DF3DAFABA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585919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AE5AC75-E200-DB4D-8527-84D515F5C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2373" y="5722420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39" name="TextBox 838">
            <a:extLst>
              <a:ext uri="{FF2B5EF4-FFF2-40B4-BE49-F238E27FC236}">
                <a16:creationId xmlns:a16="http://schemas.microsoft.com/office/drawing/2014/main" id="{A37DA078-7E0B-7444-BBAB-08E280C77BDE}"/>
              </a:ext>
            </a:extLst>
          </p:cNvPr>
          <p:cNvSpPr txBox="1"/>
          <p:nvPr/>
        </p:nvSpPr>
        <p:spPr>
          <a:xfrm>
            <a:off x="3568889" y="623246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0.056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2CD2AA7B-C92C-894D-A6DD-6EF1EDB7E8DA}"/>
              </a:ext>
            </a:extLst>
          </p:cNvPr>
          <p:cNvSpPr txBox="1"/>
          <p:nvPr/>
        </p:nvSpPr>
        <p:spPr>
          <a:xfrm>
            <a:off x="3088354" y="62328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0.017</a:t>
            </a:r>
          </a:p>
        </p:txBody>
      </p:sp>
      <p:cxnSp>
        <p:nvCxnSpPr>
          <p:cNvPr id="847" name="Straight Connector 846">
            <a:extLst>
              <a:ext uri="{FF2B5EF4-FFF2-40B4-BE49-F238E27FC236}">
                <a16:creationId xmlns:a16="http://schemas.microsoft.com/office/drawing/2014/main" id="{163507DF-F297-6F4A-8177-A9BCB827F01D}"/>
              </a:ext>
            </a:extLst>
          </p:cNvPr>
          <p:cNvCxnSpPr>
            <a:cxnSpLocks/>
            <a:stCxn id="813" idx="0"/>
            <a:endCxn id="798" idx="3"/>
          </p:cNvCxnSpPr>
          <p:nvPr/>
        </p:nvCxnSpPr>
        <p:spPr>
          <a:xfrm flipH="1" flipV="1">
            <a:off x="3625901" y="5572793"/>
            <a:ext cx="168120" cy="239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>
            <a:extLst>
              <a:ext uri="{FF2B5EF4-FFF2-40B4-BE49-F238E27FC236}">
                <a16:creationId xmlns:a16="http://schemas.microsoft.com/office/drawing/2014/main" id="{79ED0221-3F56-3B45-9B2B-9E8F6A62D14D}"/>
              </a:ext>
            </a:extLst>
          </p:cNvPr>
          <p:cNvCxnSpPr>
            <a:cxnSpLocks/>
            <a:stCxn id="823" idx="0"/>
            <a:endCxn id="798" idx="1"/>
          </p:cNvCxnSpPr>
          <p:nvPr/>
        </p:nvCxnSpPr>
        <p:spPr>
          <a:xfrm flipV="1">
            <a:off x="3315398" y="5572793"/>
            <a:ext cx="173343" cy="239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6" name="Graphic 855" descr="Upload with solid fill">
            <a:extLst>
              <a:ext uri="{FF2B5EF4-FFF2-40B4-BE49-F238E27FC236}">
                <a16:creationId xmlns:a16="http://schemas.microsoft.com/office/drawing/2014/main" id="{543EA3D6-51CF-2140-B4EA-D975903A7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1156" y="4439112"/>
            <a:ext cx="274320" cy="274320"/>
          </a:xfrm>
          <a:prstGeom prst="rect">
            <a:avLst/>
          </a:prstGeom>
        </p:spPr>
      </p:pic>
      <p:pic>
        <p:nvPicPr>
          <p:cNvPr id="857" name="Graphic 856" descr="Upload with solid fill">
            <a:extLst>
              <a:ext uri="{FF2B5EF4-FFF2-40B4-BE49-F238E27FC236}">
                <a16:creationId xmlns:a16="http://schemas.microsoft.com/office/drawing/2014/main" id="{68AC1EF9-7042-F548-B77A-F5F692098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6360" y="4877393"/>
            <a:ext cx="274320" cy="274320"/>
          </a:xfrm>
          <a:prstGeom prst="rect">
            <a:avLst/>
          </a:prstGeom>
        </p:spPr>
      </p:pic>
      <p:pic>
        <p:nvPicPr>
          <p:cNvPr id="858" name="Graphic 857" descr="Upload with solid fill">
            <a:extLst>
              <a:ext uri="{FF2B5EF4-FFF2-40B4-BE49-F238E27FC236}">
                <a16:creationId xmlns:a16="http://schemas.microsoft.com/office/drawing/2014/main" id="{78674AA7-6F25-0747-BA15-DA70EE9F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561" y="5424109"/>
            <a:ext cx="274320" cy="274320"/>
          </a:xfrm>
          <a:prstGeom prst="rect">
            <a:avLst/>
          </a:prstGeom>
        </p:spPr>
      </p:pic>
      <p:pic>
        <p:nvPicPr>
          <p:cNvPr id="859" name="Graphic 858" descr="Upload with solid fill">
            <a:extLst>
              <a:ext uri="{FF2B5EF4-FFF2-40B4-BE49-F238E27FC236}">
                <a16:creationId xmlns:a16="http://schemas.microsoft.com/office/drawing/2014/main" id="{E55A4521-4B90-CC46-8FB8-CEECC3E2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0851" y="6041915"/>
            <a:ext cx="274320" cy="274320"/>
          </a:xfrm>
          <a:prstGeom prst="rect">
            <a:avLst/>
          </a:prstGeom>
        </p:spPr>
      </p:pic>
      <p:grpSp>
        <p:nvGrpSpPr>
          <p:cNvPr id="860" name="Group 859">
            <a:extLst>
              <a:ext uri="{FF2B5EF4-FFF2-40B4-BE49-F238E27FC236}">
                <a16:creationId xmlns:a16="http://schemas.microsoft.com/office/drawing/2014/main" id="{D875471A-FDA9-9049-9E3E-8E6429243439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3B0A626E-D9DB-9245-9DC2-B4A91CAA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1A7444-D445-4741-A40F-26A97B4A1D40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pic>
        <p:nvPicPr>
          <p:cNvPr id="863" name="Graphic 862" descr="Upload with solid fill">
            <a:extLst>
              <a:ext uri="{FF2B5EF4-FFF2-40B4-BE49-F238E27FC236}">
                <a16:creationId xmlns:a16="http://schemas.microsoft.com/office/drawing/2014/main" id="{C8E243D9-E0C1-D44D-ADCB-509B9E81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297" y="5679824"/>
            <a:ext cx="274320" cy="27432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3FF9869-63DE-B342-A336-749A3EA9B887}"/>
              </a:ext>
            </a:extLst>
          </p:cNvPr>
          <p:cNvGrpSpPr/>
          <p:nvPr/>
        </p:nvGrpSpPr>
        <p:grpSpPr>
          <a:xfrm>
            <a:off x="5765694" y="5125658"/>
            <a:ext cx="137160" cy="443055"/>
            <a:chOff x="5761360" y="5125658"/>
            <a:chExt cx="137160" cy="443055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DC428C99-FFA8-8949-9847-0919E3ABB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125658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595E2C2E-BE38-044D-B55B-7B58FB50C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62C2D49A-4212-0848-B49E-F3E25578C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360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9850E7-FFDF-B94C-860B-AA0155E4E386}"/>
              </a:ext>
            </a:extLst>
          </p:cNvPr>
          <p:cNvGrpSpPr/>
          <p:nvPr/>
        </p:nvGrpSpPr>
        <p:grpSpPr>
          <a:xfrm>
            <a:off x="5925013" y="5125658"/>
            <a:ext cx="137160" cy="443055"/>
            <a:chOff x="5929347" y="5125658"/>
            <a:chExt cx="137160" cy="443055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43732A56-48E2-174D-93BA-91196D280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809AB4F5-8C6A-AD4D-A156-E73EAEDC6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76" name="Rectangle 875">
              <a:extLst>
                <a:ext uri="{FF2B5EF4-FFF2-40B4-BE49-F238E27FC236}">
                  <a16:creationId xmlns:a16="http://schemas.microsoft.com/office/drawing/2014/main" id="{14063546-C8D6-EC49-811F-1E69530BA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34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77" name="TextBox 876">
            <a:extLst>
              <a:ext uri="{FF2B5EF4-FFF2-40B4-BE49-F238E27FC236}">
                <a16:creationId xmlns:a16="http://schemas.microsoft.com/office/drawing/2014/main" id="{BF885E5F-7D99-E846-B961-9BB9865FC6F4}"/>
              </a:ext>
            </a:extLst>
          </p:cNvPr>
          <p:cNvSpPr txBox="1"/>
          <p:nvPr/>
        </p:nvSpPr>
        <p:spPr>
          <a:xfrm>
            <a:off x="5780967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1451B904-7557-B146-9C20-AD5DF9D60C50}"/>
              </a:ext>
            </a:extLst>
          </p:cNvPr>
          <p:cNvSpPr txBox="1"/>
          <p:nvPr/>
        </p:nvSpPr>
        <p:spPr>
          <a:xfrm>
            <a:off x="5605996" y="568781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0.019</a:t>
            </a:r>
          </a:p>
        </p:txBody>
      </p:sp>
      <p:pic>
        <p:nvPicPr>
          <p:cNvPr id="880" name="Graphic 879" descr="Upload with solid fill">
            <a:extLst>
              <a:ext uri="{FF2B5EF4-FFF2-40B4-BE49-F238E27FC236}">
                <a16:creationId xmlns:a16="http://schemas.microsoft.com/office/drawing/2014/main" id="{4C1E1AEC-BF3D-064E-81E8-7E96C8C5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4109" y="5350211"/>
            <a:ext cx="274320" cy="274320"/>
          </a:xfrm>
          <a:prstGeom prst="rect">
            <a:avLst/>
          </a:prstGeom>
        </p:spPr>
      </p:pic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6E8A9B0A-CA45-EB41-9795-812B23632CF3}"/>
              </a:ext>
            </a:extLst>
          </p:cNvPr>
          <p:cNvCxnSpPr>
            <a:cxnSpLocks/>
            <a:stCxn id="1160" idx="3"/>
            <a:endCxn id="874" idx="0"/>
          </p:cNvCxnSpPr>
          <p:nvPr/>
        </p:nvCxnSpPr>
        <p:spPr>
          <a:xfrm>
            <a:off x="5987637" y="4765426"/>
            <a:ext cx="5956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75A945A8-801B-AA4D-BE0C-BFE5AEE54874}"/>
              </a:ext>
            </a:extLst>
          </p:cNvPr>
          <p:cNvCxnSpPr>
            <a:cxnSpLocks/>
            <a:stCxn id="1160" idx="1"/>
            <a:endCxn id="865" idx="0"/>
          </p:cNvCxnSpPr>
          <p:nvPr/>
        </p:nvCxnSpPr>
        <p:spPr>
          <a:xfrm flipH="1">
            <a:off x="5834274" y="4765426"/>
            <a:ext cx="16203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BA3B5E-356C-2642-90CF-E294A742AEE6}"/>
              </a:ext>
            </a:extLst>
          </p:cNvPr>
          <p:cNvGrpSpPr/>
          <p:nvPr/>
        </p:nvGrpSpPr>
        <p:grpSpPr>
          <a:xfrm>
            <a:off x="8675475" y="5125658"/>
            <a:ext cx="137160" cy="443055"/>
            <a:chOff x="8666807" y="5125658"/>
            <a:chExt cx="137160" cy="443055"/>
          </a:xfrm>
        </p:grpSpPr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D6D27E5A-AD56-754B-8199-A96B47023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125658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09895844-D401-BA46-B2F5-EA9316FE4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771B4A65-8606-104D-B0B2-44BDDB96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80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7F57DD-492C-E14C-A5A1-F8454980E39A}"/>
              </a:ext>
            </a:extLst>
          </p:cNvPr>
          <p:cNvGrpSpPr/>
          <p:nvPr/>
        </p:nvGrpSpPr>
        <p:grpSpPr>
          <a:xfrm>
            <a:off x="8826126" y="5125658"/>
            <a:ext cx="137160" cy="443055"/>
            <a:chOff x="8834794" y="5125658"/>
            <a:chExt cx="137160" cy="443055"/>
          </a:xfrm>
        </p:grpSpPr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A3959203-4D40-3448-9650-B85B3DE50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9E5D4849-CAAA-FF48-812E-F2D1BF5CC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9A204CF4-0EE1-1F45-B9A4-CB4E225E9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4794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93" name="TextBox 892">
            <a:extLst>
              <a:ext uri="{FF2B5EF4-FFF2-40B4-BE49-F238E27FC236}">
                <a16:creationId xmlns:a16="http://schemas.microsoft.com/office/drawing/2014/main" id="{031309EA-393E-D745-A25F-F3195CAE02F8}"/>
              </a:ext>
            </a:extLst>
          </p:cNvPr>
          <p:cNvSpPr txBox="1"/>
          <p:nvPr/>
        </p:nvSpPr>
        <p:spPr>
          <a:xfrm>
            <a:off x="8664744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58924D3F-680E-2944-820D-320A7654ED39}"/>
              </a:ext>
            </a:extLst>
          </p:cNvPr>
          <p:cNvSpPr txBox="1"/>
          <p:nvPr/>
        </p:nvSpPr>
        <p:spPr>
          <a:xfrm>
            <a:off x="8524445" y="568781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0.019</a:t>
            </a:r>
          </a:p>
        </p:txBody>
      </p:sp>
      <p:pic>
        <p:nvPicPr>
          <p:cNvPr id="896" name="Graphic 895" descr="Upload with solid fill">
            <a:extLst>
              <a:ext uri="{FF2B5EF4-FFF2-40B4-BE49-F238E27FC236}">
                <a16:creationId xmlns:a16="http://schemas.microsoft.com/office/drawing/2014/main" id="{97F59DC5-E68A-364F-861E-33EB94F1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9556" y="5350211"/>
            <a:ext cx="274320" cy="27432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9CA32B6-6EF8-0047-9655-32C1FBD38ED7}"/>
              </a:ext>
            </a:extLst>
          </p:cNvPr>
          <p:cNvGrpSpPr/>
          <p:nvPr/>
        </p:nvGrpSpPr>
        <p:grpSpPr>
          <a:xfrm>
            <a:off x="10257640" y="5125658"/>
            <a:ext cx="137160" cy="443055"/>
            <a:chOff x="10266308" y="5125658"/>
            <a:chExt cx="137160" cy="443055"/>
          </a:xfrm>
        </p:grpSpPr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76C5BD9F-8571-F04B-A7BB-ED00A64EC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F8994DAE-42D7-4B4C-83A7-A0FC43527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4303D87A-9395-9649-9FD3-451E97D82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66308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DA6809A8-A3D1-A045-8D76-666D75A8C08E}"/>
              </a:ext>
            </a:extLst>
          </p:cNvPr>
          <p:cNvSpPr txBox="1"/>
          <p:nvPr/>
        </p:nvSpPr>
        <p:spPr>
          <a:xfrm>
            <a:off x="10100592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pic>
        <p:nvPicPr>
          <p:cNvPr id="918" name="Graphic 917" descr="Upload with solid fill">
            <a:extLst>
              <a:ext uri="{FF2B5EF4-FFF2-40B4-BE49-F238E27FC236}">
                <a16:creationId xmlns:a16="http://schemas.microsoft.com/office/drawing/2014/main" id="{93B31058-BDEE-2E45-A011-CA3F5D285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5548" y="5679824"/>
            <a:ext cx="274320" cy="27432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9C76502-41EB-FE48-AF6E-5EF660B86667}"/>
              </a:ext>
            </a:extLst>
          </p:cNvPr>
          <p:cNvGrpSpPr/>
          <p:nvPr/>
        </p:nvGrpSpPr>
        <p:grpSpPr>
          <a:xfrm>
            <a:off x="10979959" y="5125658"/>
            <a:ext cx="137160" cy="443055"/>
            <a:chOff x="10988627" y="5125658"/>
            <a:chExt cx="137160" cy="443055"/>
          </a:xfrm>
        </p:grpSpPr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8B1B72B0-4A66-004F-8736-49A8DE1F3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6B7E9F6F-7A00-974D-9FEA-442430550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FC5700C0-288B-BA4B-809B-8BA02BFAD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8627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28" name="TextBox 927">
            <a:extLst>
              <a:ext uri="{FF2B5EF4-FFF2-40B4-BE49-F238E27FC236}">
                <a16:creationId xmlns:a16="http://schemas.microsoft.com/office/drawing/2014/main" id="{4F0A1297-93A0-0745-8C85-CA3091BCFF79}"/>
              </a:ext>
            </a:extLst>
          </p:cNvPr>
          <p:cNvSpPr txBox="1"/>
          <p:nvPr/>
        </p:nvSpPr>
        <p:spPr>
          <a:xfrm>
            <a:off x="10818577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pic>
        <p:nvPicPr>
          <p:cNvPr id="930" name="Graphic 929" descr="Upload with solid fill">
            <a:extLst>
              <a:ext uri="{FF2B5EF4-FFF2-40B4-BE49-F238E27FC236}">
                <a16:creationId xmlns:a16="http://schemas.microsoft.com/office/drawing/2014/main" id="{EE22B224-4C1A-E848-819F-C41269E0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469" y="5679824"/>
            <a:ext cx="274320" cy="27432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5D4F235-2301-5F4E-BF29-38CE8CFB4847}"/>
              </a:ext>
            </a:extLst>
          </p:cNvPr>
          <p:cNvGrpSpPr/>
          <p:nvPr/>
        </p:nvGrpSpPr>
        <p:grpSpPr>
          <a:xfrm>
            <a:off x="11339348" y="5125658"/>
            <a:ext cx="137160" cy="443055"/>
            <a:chOff x="11413880" y="5125658"/>
            <a:chExt cx="137160" cy="443055"/>
          </a:xfrm>
        </p:grpSpPr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A42DAE2F-917F-B649-8B55-596F88746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125658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E87C0ED2-8BA4-FC49-AD92-6EB684E47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29505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E380CD46-A79A-6740-894B-1EEA24402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3880" y="5431553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938" name="TextBox 937">
            <a:extLst>
              <a:ext uri="{FF2B5EF4-FFF2-40B4-BE49-F238E27FC236}">
                <a16:creationId xmlns:a16="http://schemas.microsoft.com/office/drawing/2014/main" id="{E0F1E487-5D81-6048-9320-B796CE635B0C}"/>
              </a:ext>
            </a:extLst>
          </p:cNvPr>
          <p:cNvSpPr txBox="1"/>
          <p:nvPr/>
        </p:nvSpPr>
        <p:spPr>
          <a:xfrm>
            <a:off x="11177968" y="55566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0.062</a:t>
            </a:r>
          </a:p>
        </p:txBody>
      </p:sp>
      <p:pic>
        <p:nvPicPr>
          <p:cNvPr id="951" name="Graphic 950" descr="Upload with solid fill">
            <a:extLst>
              <a:ext uri="{FF2B5EF4-FFF2-40B4-BE49-F238E27FC236}">
                <a16:creationId xmlns:a16="http://schemas.microsoft.com/office/drawing/2014/main" id="{0CF4356B-33AF-3D41-96DA-732976DC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9920" y="5350211"/>
            <a:ext cx="274320" cy="274320"/>
          </a:xfrm>
          <a:prstGeom prst="rect">
            <a:avLst/>
          </a:prstGeom>
        </p:spPr>
      </p:pic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12630CE0-BC35-BD48-967E-04DC8FE427F0}"/>
              </a:ext>
            </a:extLst>
          </p:cNvPr>
          <p:cNvCxnSpPr>
            <a:cxnSpLocks/>
            <a:stCxn id="890" idx="0"/>
            <a:endCxn id="1068" idx="3"/>
          </p:cNvCxnSpPr>
          <p:nvPr/>
        </p:nvCxnSpPr>
        <p:spPr>
          <a:xfrm flipH="1" flipV="1">
            <a:off x="8876853" y="4765426"/>
            <a:ext cx="17853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F48AF7B0-DECA-FE4D-9FAD-CC896411E8BD}"/>
              </a:ext>
            </a:extLst>
          </p:cNvPr>
          <p:cNvCxnSpPr>
            <a:cxnSpLocks/>
            <a:stCxn id="885" idx="0"/>
            <a:endCxn id="1068" idx="1"/>
          </p:cNvCxnSpPr>
          <p:nvPr/>
        </p:nvCxnSpPr>
        <p:spPr>
          <a:xfrm flipH="1" flipV="1">
            <a:off x="8739693" y="4765426"/>
            <a:ext cx="4362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23BD72-C325-B64A-8473-3D75E11FB0D3}"/>
              </a:ext>
            </a:extLst>
          </p:cNvPr>
          <p:cNvCxnSpPr>
            <a:cxnSpLocks/>
            <a:stCxn id="911" idx="0"/>
            <a:endCxn id="1045" idx="3"/>
          </p:cNvCxnSpPr>
          <p:nvPr/>
        </p:nvCxnSpPr>
        <p:spPr>
          <a:xfrm flipH="1" flipV="1">
            <a:off x="10321461" y="4765426"/>
            <a:ext cx="4759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026D04FC-4BD5-8942-B7BE-DE41A56074CC}"/>
              </a:ext>
            </a:extLst>
          </p:cNvPr>
          <p:cNvCxnSpPr>
            <a:cxnSpLocks/>
            <a:stCxn id="925" idx="0"/>
            <a:endCxn id="1037" idx="3"/>
          </p:cNvCxnSpPr>
          <p:nvPr/>
        </p:nvCxnSpPr>
        <p:spPr>
          <a:xfrm flipH="1" flipV="1">
            <a:off x="11043765" y="4765426"/>
            <a:ext cx="4774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B946A38A-0F72-6A42-A031-6359B4C49F43}"/>
              </a:ext>
            </a:extLst>
          </p:cNvPr>
          <p:cNvCxnSpPr>
            <a:cxnSpLocks/>
            <a:stCxn id="935" idx="0"/>
            <a:endCxn id="1029" idx="3"/>
          </p:cNvCxnSpPr>
          <p:nvPr/>
        </p:nvCxnSpPr>
        <p:spPr>
          <a:xfrm flipH="1" flipV="1">
            <a:off x="11404917" y="4765426"/>
            <a:ext cx="3011" cy="360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5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nodes using binary numbers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61CB2-B2FA-6446-A04C-500D27FAE257}"/>
                  </a:ext>
                </a:extLst>
              </p:cNvPr>
              <p:cNvSpPr txBox="1"/>
              <p:nvPr/>
            </p:nvSpPr>
            <p:spPr>
              <a:xfrm>
                <a:off x="593380" y="4773824"/>
                <a:ext cx="10972799" cy="1434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Discounting the current sample (since posterior will be evaluated):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	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r>
                  <a:rPr lang="en-US" sz="14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	: number of nodes in the binary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400" dirty="0"/>
                  <a:t>	: number of steps in the random walk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𝒃𝒊𝒕𝒔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𝒔𝒕𝒆𝒑𝒔</m:t>
                        </m:r>
                      </m:sub>
                    </m:sSub>
                  </m:oMath>
                </a14:m>
                <a:endParaRPr lang="en-US" sz="1400" b="1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61CB2-B2FA-6446-A04C-500D27FA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0" y="4773824"/>
                <a:ext cx="10972799" cy="1434816"/>
              </a:xfrm>
              <a:prstGeom prst="rect">
                <a:avLst/>
              </a:prstGeom>
              <a:blipFill>
                <a:blip r:embed="rId3"/>
                <a:stretch>
                  <a:fillRect l="-116" t="-87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DAF2A85A-AE8A-824D-AB09-1CA19F05C054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0AC5612-AF5C-F647-9FD8-55C446E85344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812032D-AAD5-9E41-BC69-40218B82CA0D}"/>
              </a:ext>
            </a:extLst>
          </p:cNvPr>
          <p:cNvCxnSpPr>
            <a:cxnSpLocks/>
            <a:stCxn id="312" idx="0"/>
            <a:endCxn id="493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34FE2D98-0DF3-3F46-A4C2-6FDAA9E1769C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B393112-7DDA-1F43-B60C-3B1D861C7AEB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35ABB55C-C610-E24D-93D0-6D62B014708E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2D2D708-E242-3448-8D31-D5AE30F149D3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14173C2-95CC-4E43-BC4B-A98E47CFA44C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84051A-C321-C24C-9E54-1AB19427B07C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6CADB3C3-604A-DF46-8ED2-1AB648897B6E}"/>
              </a:ext>
            </a:extLst>
          </p:cNvPr>
          <p:cNvCxnSpPr>
            <a:cxnSpLocks/>
            <a:stCxn id="493" idx="3"/>
            <a:endCxn id="315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5FFE2779-844F-DE40-B6F4-479CCAA97B99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3D8E2BE-C1A8-7B41-98D4-2F0BDD8C95E0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B40E1FC4-D053-F64B-9926-A9946E6BD19F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47A2EF3-FA91-844D-B3E5-57945064761A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B417E61-D28C-3A4E-86B1-637B6E5B6578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A672CDD-72FC-C04D-AA69-F2A3E7A196AE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C291A192-1704-A040-9D7E-39AEAA3667C9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337EE12-C046-6B44-B069-8008802FC0C1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4708CFE-D673-7140-81BE-E5BD51F2D9F5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CCE8C5F-B87A-AD47-9156-739F5D94358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31B5CB71-360E-3842-B4A2-E601D492FA4A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4242ACD-40DE-EE47-8CEF-51FBA33882C5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56AE208-BFBC-4D48-8C41-705E342DE89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E29455B-BD58-5C4A-8EB6-A8B251AA0256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3E9FF27-CA70-9248-B419-BAE3A5FE224B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BF5CCEF9-5E34-614F-8AD0-D79DDE9E5A05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E306EEB-D345-D942-B216-CD721B185901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D6B5B70-479A-CD4D-BF82-CF4B1DC8DF83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B39CE5C-F61C-5042-A28D-5E802984D0EF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0E209916-65E2-584B-BC31-58EF7E9F1617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7D9BED0D-389E-3F4F-B97F-8ECB2C63D73E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DCC7C9A-4657-F340-B21C-DAD4102186BF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7C05E4A-2FC4-D04C-823B-C63957923AA6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2CD523F-8825-F84C-85D1-18FA5C365A88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CF62868-FEA6-1948-8575-2C8F22373EBF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D40CD609-2482-FB4A-8C14-61E51C4FBCC4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8C2A967C-F81C-D84C-AF51-EF9FD0CA2447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3FB37B9-6271-A04B-B286-61811EE9AFF5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AA4641DC-2C02-294B-8A0A-C37461490AA5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AEF3F53-B734-A34A-8F3B-8E5D0AFDB60A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25E0E92-3FB9-6E44-97B3-9EC2875FA360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6D29DD61-8A26-684B-92C3-A604562BC3D3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83AB7D-B10E-A44B-8066-C604ABE28EBD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D9C7BFF-F4B2-4444-9715-5E9D5A716C5D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62B727E-6EA7-6B44-A821-C3F0C6FF37D2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82918A1-D1AD-A442-A2C0-C037893ADDA7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6173230-05C7-6E4A-AC0B-59A0FF424CC4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CE1E56B-4CCE-5D4B-8012-E701A973B558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E73061E-C4ED-8843-B4DE-FA4B31D7DE5B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43C98F3-E1A1-5544-90F4-7CD8F213EC50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F4C2C499-0965-4B41-812C-D24AFEF40CFF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4A4D2F4E-1790-2E4E-8D46-8BAE2E7E838B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68B694B-A337-A34D-9368-7DEA05E8DE45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ABB4425-743B-9448-B7BB-F582B78CC994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BBC84625-679B-BB4E-9D75-FB0FBEF84160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1281CD0-658B-0846-B1E2-98983449E78A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4735C310-9C33-4A47-8763-A9021746C4B9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1BFB7469-F7A8-1B41-BF33-C9364FF30169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DEFB399-7972-EB4A-9068-F945FB273233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380343B-B510-3240-87D6-9450F0835D06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7F80B14-D007-ED46-8D79-FC2787B6E1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DAFEEE7-3BB0-1842-A767-919405E89F86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C39B8C8-1950-7A40-AC6A-2F408F75AFD9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62649280-A1F6-D44C-A023-00EBD5BA9D68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D67257B-ECF2-AF4F-A55F-0AF7159D300A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0A8DA04-2446-844B-BED2-D2F06C6F1691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7883789-67DD-FF49-9F00-B09BC1E58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CF95888D-181B-BD4A-9700-3DF41356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9CD01C3-3510-9841-B5F7-DEA4BFC99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3CC8BD15-0100-224C-9A79-669360738CC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98AF802-482D-CA4E-9631-32C66BA5241E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99A9BA5-D50B-F74E-9006-BEB52F2191E6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12A9B9F1-0BE1-B442-A9CE-F653C689B393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E299507-5536-D148-8721-51171371CFC0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298EF6EE-429D-C944-A77A-DD67C500B05F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0B2BA4E3-971E-8443-BC20-072B585B2FBF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41C88A75-730D-A54C-BDCB-D2B410FC0238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D58EE8C-181E-F741-A2D4-79DC2A3FF63B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7CF9623-EF98-794E-8E22-8A735E4FCE4F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23B8BCD4-5664-9D44-9668-4816A920FD0F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974265-D057-1243-8B48-F1C481A1CDC5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2EECE72A-883A-C84F-BD73-C7B50F8142C5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8723DCF2-C69E-E544-A55E-86B6B1A32386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B5DC0E3-959D-274B-8B14-CEFFD567BCB4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C95C21E-CB5A-7E4B-9FF1-F326C9976CE0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C3B824F-B52F-B340-910D-7C8344FF0A6A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EF7D77A-9C94-6241-9A41-4277B6B07A27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4175B44D-1C51-9344-AB4C-645632227617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8D64B77C-1A06-0E4A-9555-D7EB49F8D45D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E9080C4-8ECB-9A49-BB70-D88C94C7E307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AC8F41D-FE59-7C44-BFB5-789CDEC43BF5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1DAD7F9C-B639-9549-9B87-49E23A022997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5D1123C-5CA1-D649-80C9-5CC91465556B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2862D92-850D-0344-943B-6CD2D3627C18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34ADB75D-BC59-0746-87FB-F58ABC5B4557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9F9D406-5B6E-624E-A59C-BA7FBFB4C4C3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CC2FCAB6-1FBD-9E4A-95C0-63CAE8E18FD6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D05C7B83-C4AE-9F41-AB0C-82B12AA0466F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7BF9307-AE6B-844A-9C43-FEFAB8E0212D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084E37F3-7FEB-BB47-AB22-DFE5779A325F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C334396F-861F-8A4D-B245-234BB83A2CE9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2AAD033-CEAA-E24B-B8A4-6FFE0D1B3D9D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B120681A-0D67-9840-BC5D-29EC68884EFE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AE4B10DE-406F-7C4E-97E3-5A204184EFBF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6A80921-08BE-3846-9765-2D08714324EA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55AD0806-3AB3-6B40-8F53-8E00F0603FA9}"/>
              </a:ext>
            </a:extLst>
          </p:cNvPr>
          <p:cNvCxnSpPr>
            <a:cxnSpLocks/>
            <a:stCxn id="397" idx="7"/>
            <a:endCxn id="314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8034C2B-2F0C-1243-837B-46B12A59FAE9}"/>
              </a:ext>
            </a:extLst>
          </p:cNvPr>
          <p:cNvCxnSpPr>
            <a:cxnSpLocks/>
            <a:stCxn id="394" idx="0"/>
            <a:endCxn id="314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35BD6AFB-F286-7A43-8283-5C96C986590E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8B20C14-0103-5340-BB00-D1FF4BBCB5A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DA05977-9187-384E-A379-1B8AABB7DA5D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F5B347C-F9C3-7F47-9052-219B7EB8B2ED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494DBD38-9BC8-B544-963C-74DF1739D654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C24A16D-9918-6845-BA4C-FF2872FEA95B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492D7AB-C5F6-CC48-8801-34498E2FE81A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B25AA3C7-BCE3-7D47-AA85-88BC59C5A152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337882-A283-0B45-A9CE-D8FE5F953FC4}"/>
              </a:ext>
            </a:extLst>
          </p:cNvPr>
          <p:cNvCxnSpPr>
            <a:cxnSpLocks/>
            <a:stCxn id="403" idx="0"/>
            <a:endCxn id="317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62883049-FBF5-8C44-AD03-C74FA093851F}"/>
              </a:ext>
            </a:extLst>
          </p:cNvPr>
          <p:cNvCxnSpPr>
            <a:cxnSpLocks/>
            <a:stCxn id="400" idx="0"/>
            <a:endCxn id="317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74A538FC-F3E6-1A4E-B29D-7CBB3793A4CC}"/>
              </a:ext>
            </a:extLst>
          </p:cNvPr>
          <p:cNvCxnSpPr>
            <a:cxnSpLocks/>
            <a:stCxn id="372" idx="0"/>
            <a:endCxn id="399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48DA74B-845B-FF45-897B-A1F3DA455434}"/>
              </a:ext>
            </a:extLst>
          </p:cNvPr>
          <p:cNvCxnSpPr>
            <a:cxnSpLocks/>
            <a:stCxn id="369" idx="1"/>
            <a:endCxn id="399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C153A089-E1D6-8840-95C9-E72BB1B0B1AB}"/>
              </a:ext>
            </a:extLst>
          </p:cNvPr>
          <p:cNvCxnSpPr>
            <a:cxnSpLocks/>
            <a:stCxn id="374" idx="1"/>
            <a:endCxn id="323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BCAB69-7882-8147-99FB-7F83C84DFC94}"/>
              </a:ext>
            </a:extLst>
          </p:cNvPr>
          <p:cNvCxnSpPr>
            <a:cxnSpLocks/>
            <a:stCxn id="374" idx="3"/>
            <a:endCxn id="320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1695AC8F-2BDE-9B46-AFA2-7BBAB089B638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7DF999BD-1501-514F-A002-97BE96E8E670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1848D76-8A47-E44F-A84A-D880E46388A0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7309AC7-04F3-F64E-A329-3ED217B35031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A467EEA-9E5C-0849-BDB2-F301B3A9401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D4023C6-FE21-5545-898E-EE0998B3EB2A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2204F14-C7A9-4847-9B43-104AEE846FB3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D07D9AF-98B6-114E-B917-BAF4AEC6D830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BB9E59E-1B9A-894E-BDE8-DFF9A49BBAD6}"/>
              </a:ext>
            </a:extLst>
          </p:cNvPr>
          <p:cNvCxnSpPr>
            <a:cxnSpLocks/>
            <a:stCxn id="371" idx="1"/>
            <a:endCxn id="326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874830F-46C6-BC43-B2B8-A3A1838AA0EE}"/>
              </a:ext>
            </a:extLst>
          </p:cNvPr>
          <p:cNvCxnSpPr>
            <a:cxnSpLocks/>
            <a:stCxn id="371" idx="3"/>
            <a:endCxn id="329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FA4E612E-F666-3541-AA4B-D37991CC5AA6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B4FE583-81C4-AC43-9AB5-82F3171946E9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8FEA4F71-FCE5-614B-B4B3-35F1498FE22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FAFCEFE8-C989-CA49-ADE6-B38B37870D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BFDA8E0-B0F4-D149-B9CC-BBCBD74C2DCD}"/>
              </a:ext>
            </a:extLst>
          </p:cNvPr>
          <p:cNvCxnSpPr>
            <a:cxnSpLocks/>
            <a:stCxn id="396" idx="1"/>
            <a:endCxn id="375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867B2CD-E92A-A04E-9ACA-8E02AB0338E8}"/>
              </a:ext>
            </a:extLst>
          </p:cNvPr>
          <p:cNvCxnSpPr>
            <a:cxnSpLocks/>
            <a:stCxn id="378" idx="1"/>
            <a:endCxn id="332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002280B-82F8-8747-B39D-2F8982C8D9F5}"/>
              </a:ext>
            </a:extLst>
          </p:cNvPr>
          <p:cNvCxnSpPr>
            <a:cxnSpLocks/>
            <a:stCxn id="378" idx="3"/>
            <a:endCxn id="33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E7FA61BF-E779-8542-85FF-207C1922F916}"/>
              </a:ext>
            </a:extLst>
          </p:cNvPr>
          <p:cNvCxnSpPr>
            <a:cxnSpLocks/>
            <a:stCxn id="381" idx="1"/>
            <a:endCxn id="338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DD3A4D6E-39D8-CE49-9837-16D1E55D9DFE}"/>
              </a:ext>
            </a:extLst>
          </p:cNvPr>
          <p:cNvCxnSpPr>
            <a:cxnSpLocks/>
            <a:stCxn id="381" idx="3"/>
            <a:endCxn id="341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A900042-858B-044B-AE56-F58A78FF44AB}"/>
              </a:ext>
            </a:extLst>
          </p:cNvPr>
          <p:cNvCxnSpPr>
            <a:cxnSpLocks/>
            <a:stCxn id="387" idx="1"/>
            <a:endCxn id="344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4D0B3BA-4122-D841-9FBD-9676E9480E2E}"/>
              </a:ext>
            </a:extLst>
          </p:cNvPr>
          <p:cNvCxnSpPr>
            <a:cxnSpLocks/>
            <a:stCxn id="396" idx="3"/>
            <a:endCxn id="379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34D8854-8A23-E248-8D69-C2485321D915}"/>
              </a:ext>
            </a:extLst>
          </p:cNvPr>
          <p:cNvCxnSpPr>
            <a:cxnSpLocks/>
            <a:stCxn id="387" idx="3"/>
            <a:endCxn id="347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722B4D57-68F2-4E49-AB53-A93C60081217}"/>
              </a:ext>
            </a:extLst>
          </p:cNvPr>
          <p:cNvCxnSpPr>
            <a:cxnSpLocks/>
            <a:stCxn id="384" idx="1"/>
            <a:endCxn id="350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A8813EED-D823-3541-A5DA-599EAC639E33}"/>
              </a:ext>
            </a:extLst>
          </p:cNvPr>
          <p:cNvCxnSpPr>
            <a:cxnSpLocks/>
            <a:stCxn id="384" idx="3"/>
            <a:endCxn id="353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E2EB3A1-07C3-DD43-9AA1-E1DC1095A8D3}"/>
              </a:ext>
            </a:extLst>
          </p:cNvPr>
          <p:cNvCxnSpPr>
            <a:cxnSpLocks/>
            <a:stCxn id="405" idx="1"/>
            <a:endCxn id="385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E244A9BC-C21F-3748-8EE8-36A06E2C90BC}"/>
              </a:ext>
            </a:extLst>
          </p:cNvPr>
          <p:cNvCxnSpPr>
            <a:cxnSpLocks/>
            <a:stCxn id="405" idx="3"/>
            <a:endCxn id="382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96A50B7-51FA-114D-BC1A-653F3FC58A83}"/>
              </a:ext>
            </a:extLst>
          </p:cNvPr>
          <p:cNvCxnSpPr>
            <a:cxnSpLocks/>
            <a:stCxn id="402" idx="1"/>
            <a:endCxn id="38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1C2B28FB-21D3-AF42-91F4-9584E40BE7F8}"/>
              </a:ext>
            </a:extLst>
          </p:cNvPr>
          <p:cNvCxnSpPr>
            <a:cxnSpLocks/>
            <a:stCxn id="402" idx="3"/>
            <a:endCxn id="391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18481F39-67AE-6C4B-8755-7C0D8F00D5D1}"/>
              </a:ext>
            </a:extLst>
          </p:cNvPr>
          <p:cNvCxnSpPr>
            <a:cxnSpLocks/>
            <a:stCxn id="390" idx="1"/>
            <a:endCxn id="356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BDB42E2-37C2-5D49-A374-5F9D2B3C04A3}"/>
              </a:ext>
            </a:extLst>
          </p:cNvPr>
          <p:cNvCxnSpPr>
            <a:cxnSpLocks/>
            <a:stCxn id="393" idx="1"/>
            <a:endCxn id="362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CDB60D36-FD54-A541-9487-CC96E4EBA766}"/>
              </a:ext>
            </a:extLst>
          </p:cNvPr>
          <p:cNvCxnSpPr>
            <a:cxnSpLocks/>
            <a:stCxn id="390" idx="3"/>
            <a:endCxn id="359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F68546AC-B373-0448-BD58-12649245308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AD4B1E2E-705B-2847-ABA2-E04FDEE7B7A0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60EA5E00-5A0E-944E-8CE4-E824D7A27476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147E2F5-D5FE-9D42-860F-DC460C1D5E78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3D0E2D3-15F9-7942-B00E-2ADD3B98F246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8D807BF-FF73-0243-B46D-69931B018252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36BCDF4-8FB2-1E42-BE24-CFBD1272342B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A15A6D7-9917-1A47-A1CB-8DA301FC147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D72FC4F-B46D-BA48-8225-770A913D8D8B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4A43504-6F40-084D-99D5-1EB5BBACC3F6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966A78-5C49-4241-B0F7-3F7E2CFD0569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4F93F133-477D-E849-A500-4CD860BC67A4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6B65D3B-76E4-4F4A-9B19-8B9993A166FD}"/>
              </a:ext>
            </a:extLst>
          </p:cNvPr>
          <p:cNvCxnSpPr>
            <a:cxnSpLocks/>
            <a:stCxn id="393" idx="3"/>
            <a:endCxn id="366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6B04E027-C1A7-3E4A-B672-DD1DAA575023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689F7D2D-1080-8A4F-AC13-2157F041B270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C244DF9B-FFA9-974F-8C66-99D4D3FD4420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CA6F710-6011-A64F-BD03-3FCF25E93288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0DC68B0-7EDD-C54C-A1E3-F11283A7F92A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AEDAD57E-A965-724D-B64F-C449A221D743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2BEBD55-FEB3-C243-8710-B9220DF0E888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B8399F9F-6DF1-E24B-911E-A17635378AA9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690D3B17-66E6-494A-88CE-14DF92E5443F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A983158-962D-3446-AA49-04CAA8E606FD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0C70743C-5394-7C45-B5FB-15E742519BB2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304AC4E6-4621-AF4F-ABB2-369DB75B35E6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253720D8-E059-5C4C-A987-919685476081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BDF28D1-EEB5-2E4D-A508-680A0ACB3A42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F06BEBF-0DB8-4648-B0BF-3B3336AC23C1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C242E913-D007-FD40-A236-31A251F5736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7926B4E-5756-C446-A8BB-1E9668486D3C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D44FFAC-0D67-5749-AD3C-3ABDC71F0225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870167D8-84C2-894C-A4FC-F2B5DA82CF7A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0952286-6F66-4D44-BCD7-41ACCBD58935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461BD961-D4FA-DA4E-88DC-9DA868598891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6003500-6DCB-A24A-996D-EEA2C72A9596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DD40BB4E-0FE5-A94C-8DC9-775C5F4CE125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DFB131FB-0ABD-A544-9C6D-00C9CE6BCD29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008C392-049A-B647-A0E1-69859D16E25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BC42F0A-8E5E-4540-90DF-719F8E0DB58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60A4F2-04DC-1F43-ADB8-056596A87CAA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796938-BAB9-6E4A-ADDC-D24C01B44505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BA7C4F2D-7524-1C4C-914F-7A27912D22C8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B2DEB08-6B13-4B49-9493-3FFFF9133B1C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AE9D9F41-0E25-3648-9981-578A31D9DA6A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48DCCB1-069B-EA44-B9C4-F1A5C60FF120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0DEF1E95-0F23-FA49-83CE-DBB577625091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39C8908-EFD2-574B-AD8A-B61ADA89990F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CD3EBE3-ADE6-3842-89F6-254812AED614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DA13FC1D-5DA4-F045-B919-3E86B2F6F8F3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3CA4FE7-5E57-1A44-A14D-A2D07D34DA73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3B80EFB4-8476-C04A-9F79-CA26CCB0792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0DFFD7E-D820-104F-8FC7-8870E629E386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7DC7EEDB-1884-7A42-A9BF-E3D38389E3DB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DD575873-3E9D-E143-9698-256265C1F985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4B1EAF2-2114-2842-B6F0-1E4C56518484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A584790-F05A-2649-A0B1-9F72A37F98D9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EEC6EA9D-0499-C547-B990-14DDE5317F1F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0EDD1B1-C2FD-5648-8AD6-481079985349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201C0850-D6F0-3848-BB8F-8E6FE4E4EBF9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C869ECC-3EAD-BA4D-B768-9DE386A00DBE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2CF26EC9-4642-314C-A8D8-EC80D1DE77D4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4ABDC0F7-E3F7-EF44-BFA7-C1568975C58E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94CB03B-E10A-814F-99CD-FBECFB309937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4B3CF9C-9C2D-D94E-BB91-82507078C597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C5465321-9D52-9144-82F1-D68218C341C1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4363147F-7633-294E-B532-BCC2C99C2DCF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3D7451A6-DC2D-FF4D-BAE9-19782FD7C2B8}"/>
              </a:ext>
            </a:extLst>
          </p:cNvPr>
          <p:cNvCxnSpPr>
            <a:cxnSpLocks/>
            <a:stCxn id="304" idx="0"/>
            <a:endCxn id="306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AD379BE2-3358-C146-8560-F638485F9666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87F732B6-BB43-634D-B8AB-E4E47E28076C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12D7C7D-B225-1445-82B2-AEA4C76FE2D3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F3A06AC8-E62A-7145-8F0C-F282788F7BD5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9AEF85B-9732-4141-8D05-2B02CA5A69ED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AED1A5F4-C73A-C342-A0AF-A4B0D79278BF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9E9761C5-0D92-184A-87C1-A7DE8B614472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5DA153DB-BDE8-2B44-9B22-5BA0A95D3E40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743D6D1F-0A85-D047-AD90-721868952EF5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090D95B-303D-D745-8B37-D1D118803262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076EC907-C290-DE45-A692-0DD862727B9A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87DB4059-0BE6-AA47-B95F-79C94716F1E6}"/>
              </a:ext>
            </a:extLst>
          </p:cNvPr>
          <p:cNvSpPr txBox="1"/>
          <p:nvPr/>
        </p:nvSpPr>
        <p:spPr>
          <a:xfrm>
            <a:off x="6180388" y="897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68C2DD01-4A6B-2343-B5F2-AD4E32A6BB45}"/>
              </a:ext>
            </a:extLst>
          </p:cNvPr>
          <p:cNvSpPr txBox="1"/>
          <p:nvPr/>
        </p:nvSpPr>
        <p:spPr>
          <a:xfrm>
            <a:off x="9057299" y="13984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91B3CF7-F504-1B41-85B4-057CD6D9E82B}"/>
              </a:ext>
            </a:extLst>
          </p:cNvPr>
          <p:cNvSpPr txBox="1"/>
          <p:nvPr/>
        </p:nvSpPr>
        <p:spPr>
          <a:xfrm>
            <a:off x="3272548" y="14089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E2F647DD-15C7-0147-B9CE-A68EB4A8D8E7}"/>
              </a:ext>
            </a:extLst>
          </p:cNvPr>
          <p:cNvSpPr txBox="1"/>
          <p:nvPr/>
        </p:nvSpPr>
        <p:spPr>
          <a:xfrm>
            <a:off x="10505313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5190D2BD-1CFE-904C-97B3-AFEC7F604957}"/>
              </a:ext>
            </a:extLst>
          </p:cNvPr>
          <p:cNvSpPr txBox="1"/>
          <p:nvPr/>
        </p:nvSpPr>
        <p:spPr>
          <a:xfrm>
            <a:off x="4724176" y="21316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5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DE985218-4F52-C243-BE00-4FE64158BF6B}"/>
              </a:ext>
            </a:extLst>
          </p:cNvPr>
          <p:cNvSpPr txBox="1"/>
          <p:nvPr/>
        </p:nvSpPr>
        <p:spPr>
          <a:xfrm>
            <a:off x="7615809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FB7FB49-ADCE-5F4A-B24B-E52C2843DF19}"/>
              </a:ext>
            </a:extLst>
          </p:cNvPr>
          <p:cNvSpPr txBox="1"/>
          <p:nvPr/>
        </p:nvSpPr>
        <p:spPr>
          <a:xfrm>
            <a:off x="1836801" y="21289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7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4A79580-5548-864F-B45D-607B0A795087}"/>
              </a:ext>
            </a:extLst>
          </p:cNvPr>
          <p:cNvSpPr txBox="1"/>
          <p:nvPr/>
        </p:nvSpPr>
        <p:spPr>
          <a:xfrm>
            <a:off x="6171057" y="523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BEA1D183-8C54-1149-BE6B-6899023F751F}"/>
              </a:ext>
            </a:extLst>
          </p:cNvPr>
          <p:cNvSpPr txBox="1"/>
          <p:nvPr/>
        </p:nvSpPr>
        <p:spPr>
          <a:xfrm>
            <a:off x="11227946" y="28652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BFEF4EA-86EF-2244-9722-62C3CE474C18}"/>
              </a:ext>
            </a:extLst>
          </p:cNvPr>
          <p:cNvSpPr txBox="1"/>
          <p:nvPr/>
        </p:nvSpPr>
        <p:spPr>
          <a:xfrm>
            <a:off x="5454368" y="28629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9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B79E53EB-4E1A-884B-843E-4FE1A9268B83}"/>
              </a:ext>
            </a:extLst>
          </p:cNvPr>
          <p:cNvSpPr txBox="1"/>
          <p:nvPr/>
        </p:nvSpPr>
        <p:spPr>
          <a:xfrm>
            <a:off x="8338185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C15EC8EC-BF6B-5742-B3A5-1C905F29C9B7}"/>
              </a:ext>
            </a:extLst>
          </p:cNvPr>
          <p:cNvSpPr txBox="1"/>
          <p:nvPr/>
        </p:nvSpPr>
        <p:spPr>
          <a:xfrm>
            <a:off x="2559177" y="28669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43EAF58-A25C-644D-B745-1E935E659A3F}"/>
              </a:ext>
            </a:extLst>
          </p:cNvPr>
          <p:cNvSpPr txBox="1"/>
          <p:nvPr/>
        </p:nvSpPr>
        <p:spPr>
          <a:xfrm>
            <a:off x="9782937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3403A59A-A444-2945-9A56-B919095CCAD3}"/>
              </a:ext>
            </a:extLst>
          </p:cNvPr>
          <p:cNvSpPr txBox="1"/>
          <p:nvPr/>
        </p:nvSpPr>
        <p:spPr>
          <a:xfrm>
            <a:off x="4003929" y="28677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13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FE350C3-7833-504D-939E-D332A14114F2}"/>
              </a:ext>
            </a:extLst>
          </p:cNvPr>
          <p:cNvSpPr txBox="1"/>
          <p:nvPr/>
        </p:nvSpPr>
        <p:spPr>
          <a:xfrm>
            <a:off x="6893433" y="285892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69295E55-DAC6-514B-A708-A4B587442886}"/>
              </a:ext>
            </a:extLst>
          </p:cNvPr>
          <p:cNvSpPr txBox="1"/>
          <p:nvPr/>
        </p:nvSpPr>
        <p:spPr>
          <a:xfrm>
            <a:off x="1102673" y="28625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15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D8AA2A5D-3762-D641-A0E6-4C4D089F784A}"/>
              </a:ext>
            </a:extLst>
          </p:cNvPr>
          <p:cNvSpPr txBox="1"/>
          <p:nvPr/>
        </p:nvSpPr>
        <p:spPr>
          <a:xfrm>
            <a:off x="11532380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96AC269-451F-8247-9F2F-E8FAD18BE80B}"/>
              </a:ext>
            </a:extLst>
          </p:cNvPr>
          <p:cNvSpPr txBox="1"/>
          <p:nvPr/>
        </p:nvSpPr>
        <p:spPr>
          <a:xfrm>
            <a:off x="575811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AD3F25E6-3DD1-A84F-BEF0-DD293605E739}"/>
              </a:ext>
            </a:extLst>
          </p:cNvPr>
          <p:cNvSpPr txBox="1"/>
          <p:nvPr/>
        </p:nvSpPr>
        <p:spPr>
          <a:xfrm>
            <a:off x="8642126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18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AE2CD332-9F3E-6546-98BF-23DB612D024C}"/>
              </a:ext>
            </a:extLst>
          </p:cNvPr>
          <p:cNvSpPr txBox="1"/>
          <p:nvPr/>
        </p:nvSpPr>
        <p:spPr>
          <a:xfrm>
            <a:off x="2859920" y="35988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5BD93EE4-1782-A54D-8E88-EDFE36DF6458}"/>
              </a:ext>
            </a:extLst>
          </p:cNvPr>
          <p:cNvSpPr txBox="1"/>
          <p:nvPr/>
        </p:nvSpPr>
        <p:spPr>
          <a:xfrm>
            <a:off x="10091017" y="35930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334E3A51-624F-3248-921D-AC9812D9269B}"/>
              </a:ext>
            </a:extLst>
          </p:cNvPr>
          <p:cNvSpPr txBox="1"/>
          <p:nvPr/>
        </p:nvSpPr>
        <p:spPr>
          <a:xfrm>
            <a:off x="4293851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21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EB452E8A-FEDE-B141-A77D-1BB2BFCC249C}"/>
              </a:ext>
            </a:extLst>
          </p:cNvPr>
          <p:cNvSpPr txBox="1"/>
          <p:nvPr/>
        </p:nvSpPr>
        <p:spPr>
          <a:xfrm>
            <a:off x="719329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22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024093A-377B-C742-ADDD-73E8B24C983C}"/>
              </a:ext>
            </a:extLst>
          </p:cNvPr>
          <p:cNvSpPr txBox="1"/>
          <p:nvPr/>
        </p:nvSpPr>
        <p:spPr>
          <a:xfrm>
            <a:off x="1406761" y="35901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23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601C9554-4D55-6145-A60B-544AF6B3292E}"/>
              </a:ext>
            </a:extLst>
          </p:cNvPr>
          <p:cNvSpPr txBox="1"/>
          <p:nvPr/>
        </p:nvSpPr>
        <p:spPr>
          <a:xfrm>
            <a:off x="1080517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24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0D307DF2-1044-134E-A8F4-2CF5F882BAE3}"/>
              </a:ext>
            </a:extLst>
          </p:cNvPr>
          <p:cNvSpPr txBox="1"/>
          <p:nvPr/>
        </p:nvSpPr>
        <p:spPr>
          <a:xfrm>
            <a:off x="5018913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25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97E07F8A-B65D-0E4B-9FEE-A666241807E1}"/>
              </a:ext>
            </a:extLst>
          </p:cNvPr>
          <p:cNvSpPr txBox="1"/>
          <p:nvPr/>
        </p:nvSpPr>
        <p:spPr>
          <a:xfrm>
            <a:off x="7908417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26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EBC5972F-F82C-3E45-9111-C68896A928BD}"/>
              </a:ext>
            </a:extLst>
          </p:cNvPr>
          <p:cNvSpPr txBox="1"/>
          <p:nvPr/>
        </p:nvSpPr>
        <p:spPr>
          <a:xfrm>
            <a:off x="2129409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27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BE725A1B-EBF7-A545-8FFB-832B2F6A5B97}"/>
              </a:ext>
            </a:extLst>
          </p:cNvPr>
          <p:cNvSpPr txBox="1"/>
          <p:nvPr/>
        </p:nvSpPr>
        <p:spPr>
          <a:xfrm>
            <a:off x="9353169" y="36003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28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730BF33-170F-774D-955E-158FE769B0B6}"/>
              </a:ext>
            </a:extLst>
          </p:cNvPr>
          <p:cNvSpPr txBox="1"/>
          <p:nvPr/>
        </p:nvSpPr>
        <p:spPr>
          <a:xfrm>
            <a:off x="3574161" y="36075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29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A29BC2C7-8D80-C64B-B1B4-CDD10D9A8CD7}"/>
              </a:ext>
            </a:extLst>
          </p:cNvPr>
          <p:cNvSpPr txBox="1"/>
          <p:nvPr/>
        </p:nvSpPr>
        <p:spPr>
          <a:xfrm>
            <a:off x="6463665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30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069B1BA0-D3EB-7343-B3B3-7821BF308100}"/>
              </a:ext>
            </a:extLst>
          </p:cNvPr>
          <p:cNvSpPr txBox="1"/>
          <p:nvPr/>
        </p:nvSpPr>
        <p:spPr>
          <a:xfrm>
            <a:off x="68422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5661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E0DB-DFDC-1140-8D93-8FD860E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Tying the number of steps and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18264-88FF-6B4C-AF85-88D40F95AC9A}"/>
                  </a:ext>
                </a:extLst>
              </p:cNvPr>
              <p:cNvSpPr txBox="1"/>
              <p:nvPr/>
            </p:nvSpPr>
            <p:spPr>
              <a:xfrm>
                <a:off x="609599" y="2416787"/>
                <a:ext cx="4419601" cy="264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Considering: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	: number of steps in the random walk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</m:oMath>
                </a14:m>
                <a:r>
                  <a:rPr lang="en-US" sz="1800" dirty="0"/>
                  <a:t>	: number of random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: most straightforward case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𝑅𝑉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800" dirty="0"/>
                  <a:t>: shift </a:t>
                </a:r>
                <a:r>
                  <a:rPr lang="en-US" dirty="0"/>
                  <a:t>in binary matrix </a:t>
                </a:r>
                <a:r>
                  <a:rPr lang="en-US" sz="1800" dirty="0"/>
                  <a:t>come into play (see next few slides)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18264-88FF-6B4C-AF85-88D40F95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416787"/>
                <a:ext cx="4419601" cy="2649571"/>
              </a:xfrm>
              <a:prstGeom prst="rect">
                <a:avLst/>
              </a:prstGeom>
              <a:blipFill>
                <a:blip r:embed="rId2"/>
                <a:stretch>
                  <a:fillRect l="-1149" t="-957" b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32BC1D-B52C-FA4F-B452-11305B23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48242"/>
                  </p:ext>
                </p:extLst>
              </p:nvPr>
            </p:nvGraphicFramePr>
            <p:xfrm>
              <a:off x="5130356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32BC1D-B52C-FA4F-B452-11305B23A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48242"/>
                  </p:ext>
                </p:extLst>
              </p:nvPr>
            </p:nvGraphicFramePr>
            <p:xfrm>
              <a:off x="5130356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r="-495122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02500" r="-4075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97561" r="-297561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05000" r="-2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395122" r="-100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507500" r="-2500" b="-31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8655FE5-E393-7F44-B3CF-B78558B19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37232"/>
                  </p:ext>
                </p:extLst>
              </p:nvPr>
            </p:nvGraphicFramePr>
            <p:xfrm>
              <a:off x="8511148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8655FE5-E393-7F44-B3CF-B78558B19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37232"/>
                  </p:ext>
                </p:extLst>
              </p:nvPr>
            </p:nvGraphicFramePr>
            <p:xfrm>
              <a:off x="8511148" y="1101243"/>
              <a:ext cx="3071250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500" r="-5075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0000" r="-395122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5000" r="-3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05000" r="-205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95122" r="-100000" b="-3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07500" r="-2500" b="-31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25883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0031011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5019650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09644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9740988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4595324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1647212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9979175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9178337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079073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753671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9161478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982884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078737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8019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177424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67ECDB-D771-614E-8320-B779BA5D1876}"/>
              </a:ext>
            </a:extLst>
          </p:cNvPr>
          <p:cNvSpPr txBox="1"/>
          <p:nvPr/>
        </p:nvSpPr>
        <p:spPr>
          <a:xfrm>
            <a:off x="5130356" y="629984"/>
            <a:ext cx="322987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432FF"/>
                </a:solidFill>
              </a:rPr>
              <a:t>(a) Number random variables and steps are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B8E41-ECCE-944A-A018-63DAC33B758C}"/>
              </a:ext>
            </a:extLst>
          </p:cNvPr>
          <p:cNvSpPr txBox="1"/>
          <p:nvPr/>
        </p:nvSpPr>
        <p:spPr>
          <a:xfrm>
            <a:off x="8511149" y="623860"/>
            <a:ext cx="30712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432FF"/>
                </a:solidFill>
              </a:rPr>
              <a:t>(b) Number of random variables is smaller than number of steps</a:t>
            </a:r>
          </a:p>
        </p:txBody>
      </p:sp>
    </p:spTree>
    <p:extLst>
      <p:ext uri="{BB962C8B-B14F-4D97-AF65-F5344CB8AC3E}">
        <p14:creationId xmlns:p14="http://schemas.microsoft.com/office/powerpoint/2010/main" val="237676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955-E46E-D743-9F41-B6F47B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encoding to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77019"/>
                  </p:ext>
                </p:extLst>
              </p:nvPr>
            </p:nvGraphicFramePr>
            <p:xfrm>
              <a:off x="609603" y="3542452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77019"/>
                  </p:ext>
                </p:extLst>
              </p:nvPr>
            </p:nvGraphicFramePr>
            <p:xfrm>
              <a:off x="609603" y="3542452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2500" t="-12000" r="-830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3077" t="-12000" r="-41076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14634" t="-12000" r="-395122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27500" t="-12000" r="-305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27500" t="-12000" r="-205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9756" t="-12000" r="-100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830000" t="-12000" r="-2500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/>
              <p:nvPr/>
            </p:nvSpPr>
            <p:spPr>
              <a:xfrm>
                <a:off x="609599" y="561975"/>
                <a:ext cx="10972799" cy="275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Discounting the current sample (since posterior will be evaluated):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	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r>
                  <a:rPr lang="en-US" sz="14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	: number of nodes in the binary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400" dirty="0"/>
                  <a:t>	: number of steps in the random walk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The probability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𝐼𝐷𝑋</m:t>
                        </m:r>
                      </m:sub>
                    </m:sSub>
                  </m:oMath>
                </a14:m>
                <a:r>
                  <a:rPr lang="en-US" sz="1400" dirty="0"/>
                  <a:t>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𝑠𝑡𝑒𝑝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+(~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floor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𝐼𝐷𝑋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Assume overall acceptance rate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𝑎𝑐𝑝𝑡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.23</m:t>
                    </m:r>
                  </m:oMath>
                </a14:m>
                <a:r>
                  <a:rPr lang="en-US" sz="14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61975"/>
                <a:ext cx="10972799" cy="2753574"/>
              </a:xfrm>
              <a:prstGeom prst="rect">
                <a:avLst/>
              </a:prstGeom>
              <a:blipFill>
                <a:blip r:embed="rId3"/>
                <a:stretch>
                  <a:fillRect l="-231" t="-459" b="-16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149152"/>
                  </p:ext>
                </p:extLst>
              </p:nvPr>
            </p:nvGraphicFramePr>
            <p:xfrm>
              <a:off x="6878217" y="3542452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149152"/>
                  </p:ext>
                </p:extLst>
              </p:nvPr>
            </p:nvGraphicFramePr>
            <p:xfrm>
              <a:off x="6878217" y="3542452"/>
              <a:ext cx="4704182" cy="2880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500" t="-12000" r="-830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3077" t="-12000" r="-41076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14634" t="-12000" r="-395122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27500" t="-12000" r="-305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27500" t="-12000" r="-205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709756" t="-12000" r="-1000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830000" t="-12000" r="-2500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44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955-E46E-D743-9F41-B6F47B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encoding to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594" y="3748218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BBE7DF8-6522-F24C-919F-F8ED6AA662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594" y="3748218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72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t="-28571" r="-832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1538" t="-28571" r="-412308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25000" t="-28571" r="-407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12195" t="-28571" r="-297561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27500" t="-28571" r="-205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9756" t="-28571" r="-100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830000" t="-28571" r="-2500" b="-1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/>
              <p:nvPr/>
            </p:nvSpPr>
            <p:spPr>
              <a:xfrm>
                <a:off x="609599" y="561975"/>
                <a:ext cx="10972799" cy="318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Discounting the current sample (since posterior will be evaluated):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	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r>
                  <a:rPr lang="en-US" sz="14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	: number of nodes in the binary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400" dirty="0"/>
                  <a:t>	: number of steps in the random walk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The probability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𝐼𝐷𝑋</m:t>
                        </m:r>
                      </m:sub>
                    </m:sSub>
                  </m:oMath>
                </a14:m>
                <a:r>
                  <a:rPr lang="en-US" sz="1400" dirty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𝑠𝑡𝑒𝑝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+(~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𝑎𝑐𝑝𝑡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floor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𝐼𝐷𝑋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Assume overall acceptance rate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𝑎𝑐𝑝𝑡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.23</m:t>
                    </m:r>
                  </m:oMath>
                </a14:m>
                <a:r>
                  <a:rPr lang="en-US" sz="14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054CCF-105E-BD4C-BC81-A1706F9C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61975"/>
                <a:ext cx="10972799" cy="3184462"/>
              </a:xfrm>
              <a:prstGeom prst="rect">
                <a:avLst/>
              </a:prstGeom>
              <a:blipFill>
                <a:blip r:embed="rId3"/>
                <a:stretch>
                  <a:fillRect l="-231" t="-397" b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78216" y="3748218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F295C6D3-AE70-B04E-A52D-39A83C1A8B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78216" y="3748218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72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500" t="-28571" r="-830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3077" t="-28571" r="-410769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414634" t="-28571" r="-395122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527500" t="-28571" r="-305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627500" t="-28571" r="-205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709756" t="-28571" r="-100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830000" t="-28571" r="-2500" b="-1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18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955-E46E-D743-9F41-B6F47B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encoding to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637FCE1-4B64-2E4E-8659-0A5A43A7A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050543"/>
                  </p:ext>
                </p:extLst>
              </p:nvPr>
            </p:nvGraphicFramePr>
            <p:xfrm>
              <a:off x="609599" y="788872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637FCE1-4B64-2E4E-8659-0A5A43A7A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050543"/>
                  </p:ext>
                </p:extLst>
              </p:nvPr>
            </p:nvGraphicFramePr>
            <p:xfrm>
              <a:off x="609599" y="788872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72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t="-28571" r="-832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1538" t="-28571" r="-412308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25000" t="-28571" r="-407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12195" t="-28571" r="-297561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27500" t="-28571" r="-205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9756" t="-28571" r="-100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830000" t="-28571" r="-2500" b="-1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0.593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0.177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0.053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0.457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0.136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0.041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D1B215EB-20EA-074C-B30E-F637E37D5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76334"/>
                  </p:ext>
                </p:extLst>
              </p:nvPr>
            </p:nvGraphicFramePr>
            <p:xfrm>
              <a:off x="609599" y="3748492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𝑠𝑡𝑒𝑝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D1B215EB-20EA-074C-B30E-F637E37D5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76334"/>
                  </p:ext>
                </p:extLst>
              </p:nvPr>
            </p:nvGraphicFramePr>
            <p:xfrm>
              <a:off x="609599" y="3748492"/>
              <a:ext cx="4704182" cy="273272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1875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1814622506"/>
                        </a:ext>
                      </a:extLst>
                    </a:gridCol>
                    <a:gridCol w="816466">
                      <a:extLst>
                        <a:ext uri="{9D8B030D-6E8A-4147-A177-3AD203B41FA5}">
                          <a16:colId xmlns:a16="http://schemas.microsoft.com/office/drawing/2014/main" val="2687963269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58776033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170431395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583897638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146387885"/>
                        </a:ext>
                      </a:extLst>
                    </a:gridCol>
                    <a:gridCol w="511875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72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t="-28571" r="-832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61538" t="-28571" r="-412308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425000" t="-28571" r="-4075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512195" t="-28571" r="-297561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627500" t="-28571" r="-205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709756" t="-28571" r="-100000" b="-1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830000" t="-28571" r="-2500" b="-1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0.352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0.105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0.003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AAA0EB3-DCCF-D144-8ECC-0CCE2F29E3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477522"/>
                  </p:ext>
                </p:extLst>
              </p:nvPr>
            </p:nvGraphicFramePr>
            <p:xfrm>
              <a:off x="5519186" y="801255"/>
              <a:ext cx="2563524" cy="27203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640881">
                      <a:extLst>
                        <a:ext uri="{9D8B030D-6E8A-4147-A177-3AD203B41FA5}">
                          <a16:colId xmlns:a16="http://schemas.microsoft.com/office/drawing/2014/main" val="1191270755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304581015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1925804633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320451904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931070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929135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9821148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1265063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2532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0392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71981641"/>
                      </a:ext>
                    </a:extLst>
                  </a:tr>
                  <a:tr h="77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575224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215929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38756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3385312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815625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58667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65979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932215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292365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445712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AAA0EB3-DCCF-D144-8ECC-0CCE2F29E3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477522"/>
                  </p:ext>
                </p:extLst>
              </p:nvPr>
            </p:nvGraphicFramePr>
            <p:xfrm>
              <a:off x="5519186" y="801255"/>
              <a:ext cx="2563524" cy="27203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640881">
                      <a:extLst>
                        <a:ext uri="{9D8B030D-6E8A-4147-A177-3AD203B41FA5}">
                          <a16:colId xmlns:a16="http://schemas.microsoft.com/office/drawing/2014/main" val="1191270755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304581015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1925804633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3204519040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961" t="-7692" r="-298039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101961" t="-7692" r="-198039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6000" t="-7692" r="-102000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300000" t="-7692" b="-16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10701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99291354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9821148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12650630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253255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039276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7198164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5752243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2159297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38756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3385312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8156255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5866718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6597903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932215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2923651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44571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CFD0A048-4BA8-7E43-8103-F190070658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296331"/>
                  </p:ext>
                </p:extLst>
              </p:nvPr>
            </p:nvGraphicFramePr>
            <p:xfrm>
              <a:off x="5519186" y="3748492"/>
              <a:ext cx="2563524" cy="27203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640881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915936367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2278723291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𝐼𝐷𝑋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2682063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99885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472233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723463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95122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76724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66216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40635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23573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324748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57234081"/>
                      </a:ext>
                    </a:extLst>
                  </a:tr>
                  <a:tr h="76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831081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8352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614612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1331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28962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00349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CFD0A048-4BA8-7E43-8103-F190070658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296331"/>
                  </p:ext>
                </p:extLst>
              </p:nvPr>
            </p:nvGraphicFramePr>
            <p:xfrm>
              <a:off x="5519186" y="3748492"/>
              <a:ext cx="2563524" cy="27203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640881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915936367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2278723291"/>
                        </a:ext>
                      </a:extLst>
                    </a:gridCol>
                    <a:gridCol w="640881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961" t="-7692" r="-298039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01961" t="-7692" r="-198039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206000" t="-7692" r="-102000" b="-1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300000" t="-7692" b="-16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20633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9988523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4722338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723463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951223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7672438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662169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4063583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23573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3247485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5723408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8310813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835256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6146126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1331081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2896267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00349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527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A25-7B3E-B747-9CF7-57DCA16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9C5B22-4ADD-3540-9543-63B2F434F90C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3DFCF0-6B49-A34D-A72C-7977FDE23665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2530D9D-0D04-524C-8564-D140026C8683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2BB6C4-D10C-304F-B852-EEE1253BEBCF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27139A6-D28D-7B44-9C9D-09EB34E86C89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9FB7678-5CC0-6E4B-9A92-F110400DB53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87BCB040-C811-CB44-B8A4-65BB21420615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79B66548-9693-D24F-A069-F80DF500E70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9C1AA616-CB99-9C49-92A3-8526DDFDF957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DE43E514-AABF-EE42-93A4-7B7A25E0C5D6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9A3F3C9-6D2A-CC4A-AAED-E306CCDB5EB9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567C3CC-6C6B-474A-9703-13D58D75B4C3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D524F150-0346-9F44-98F7-45FE80C4A5E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35121A0C-E4ED-684A-8601-7CA4D37C92AD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F0DB468F-6495-A047-82EA-CA1A6DBC646B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5DFFA2CE-2881-6B48-B095-4B382061D13D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699675F8-4F7A-074A-A19F-C27A9B6EAF31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D5C09A26-C0D2-8745-946E-6EE3EFA63CAC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D7B5CE6-A6FF-9F44-89E6-4A2C1A66B27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D404A8D-A115-4741-B2FD-2FD0F9771B0E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CFEC7C6-50BA-0047-8E05-42F4BEFFEA29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13ED1B0-8378-404B-8D60-8058F9F07D9B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41BA4377-3F82-6B45-8EE8-F284758C9493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83F35E3-3017-D247-83EE-0F8295C63174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515778E-BF96-C04E-8AEE-3C6014CE4F5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F55EF466-5B52-F540-8841-A0FFA067B5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6" name="TextBox 925">
            <a:extLst>
              <a:ext uri="{FF2B5EF4-FFF2-40B4-BE49-F238E27FC236}">
                <a16:creationId xmlns:a16="http://schemas.microsoft.com/office/drawing/2014/main" id="{E11742A8-9457-1748-B7AB-D23DA712B37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7EF655-168A-FD4F-9706-4DDC8ABC56FA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5C4DEB7F-9DE0-1843-A201-E8A2BBA011E5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79834E90-7A9E-024C-8171-E6E08B0E403D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4085F350-ACDD-C646-86F8-164377A4D26A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820C7332-741E-2748-A3B7-237AB6439DAA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518C6C-1DBD-8D43-BF0B-79011A046BF7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C06760B-E81D-0E47-A823-8DB5851F34A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79F682D-7B90-7C49-9057-99044BB93C33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83176634-0BCA-0D4E-9DA5-6CF60CFC8DCB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A5E16AE-F954-5C44-87F5-7C50683C893D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C5A4A19-F894-CA47-83A1-84C3630B7FFA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0EFF6D20-533B-D248-AD06-BA59C8D98289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426821C-148C-8242-800F-394EA2DE29E2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41E3379A-31AC-284E-B831-7A608AC49617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225E16F7-84B0-494A-AF86-4EEAFBC2D540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1BE2AF20-4532-8542-9DED-55463FA7BC1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A1F4B580-393A-534A-80C6-A271EB2FA5AE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1E23C395-4A3A-4A46-815B-2E27CE55104B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A291F74-61BC-1248-A3D4-A7EBAEEACAC0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E3C038AB-7327-6A43-9E13-002CC9AE83FB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5FCCE56-548C-3B4A-BC7B-F9C127411857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B43CFAD-9318-0D44-AC36-88F593F4CA2E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8374C047-A45A-B04D-8C8E-632FE55085CD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6D25B87-EF89-9E4C-B669-CC6C0B9D3BE8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F04D987-1EE6-5E44-872B-6C4AB4D25A44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5017890B-B4FA-D643-A6F9-BF698A6C85D4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C3B73322-0E14-FB4C-B0AB-09E29DBBEAB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7F7BA3D-C9C2-1B4D-9D30-6F307BE07F00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F6E8037-03C9-BE4C-87D4-EA4F83CD1E69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A6632A54-6AC0-2444-A603-F113C05AE5B2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A3D856C1-891D-0A4A-83FF-FAC68CE8E500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E1F973F7-68F5-E546-82BE-CE1DD33F2782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B763DC89-F832-EF45-8E7C-C81521782A15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7CC477B-70D4-8E48-A6A6-FFBB45D43FBD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D4507BD9-3DDF-DA49-AA32-99579A53C531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04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MCMC (cont’d)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59ADB0-49F9-E245-91EB-EE787F9711B3}"/>
              </a:ext>
            </a:extLst>
          </p:cNvPr>
          <p:cNvGrpSpPr/>
          <p:nvPr/>
        </p:nvGrpSpPr>
        <p:grpSpPr>
          <a:xfrm>
            <a:off x="269976" y="5449004"/>
            <a:ext cx="2859330" cy="2151183"/>
            <a:chOff x="586957" y="4204366"/>
            <a:chExt cx="2859330" cy="2151183"/>
          </a:xfrm>
        </p:grpSpPr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B99A5DDA-E784-4F40-B861-E9459837AC3B}"/>
                </a:ext>
              </a:extLst>
            </p:cNvPr>
            <p:cNvSpPr txBox="1"/>
            <p:nvPr/>
          </p:nvSpPr>
          <p:spPr>
            <a:xfrm>
              <a:off x="586957" y="4204366"/>
              <a:ext cx="283005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Setup: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5 calibration </a:t>
              </a:r>
              <a:r>
                <a:rPr lang="en-US" sz="1400" dirty="0" err="1"/>
                <a:t>params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8 processors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Probabilities coming from acceptance ratio of 0.23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7B775891-825E-5743-B64D-58227CF6411C}"/>
                </a:ext>
              </a:extLst>
            </p:cNvPr>
            <p:cNvSpPr/>
            <p:nvPr/>
          </p:nvSpPr>
          <p:spPr>
            <a:xfrm>
              <a:off x="613308" y="5582949"/>
              <a:ext cx="210478" cy="21047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C1CF189-F30B-2849-84F4-7B22512B548D}"/>
                </a:ext>
              </a:extLst>
            </p:cNvPr>
            <p:cNvSpPr txBox="1"/>
            <p:nvPr/>
          </p:nvSpPr>
          <p:spPr>
            <a:xfrm>
              <a:off x="823786" y="5561230"/>
              <a:ext cx="1316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Accept sample</a:t>
              </a: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6AE73BCF-26E6-724F-A35A-B3B3FC663FA5}"/>
                </a:ext>
              </a:extLst>
            </p:cNvPr>
            <p:cNvSpPr/>
            <p:nvPr/>
          </p:nvSpPr>
          <p:spPr>
            <a:xfrm>
              <a:off x="612447" y="5847305"/>
              <a:ext cx="210312" cy="2103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03D282F-A22B-1C47-9C45-376C9AB7D991}"/>
                </a:ext>
              </a:extLst>
            </p:cNvPr>
            <p:cNvSpPr txBox="1"/>
            <p:nvPr/>
          </p:nvSpPr>
          <p:spPr>
            <a:xfrm>
              <a:off x="823786" y="5852159"/>
              <a:ext cx="1316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Reject sample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1955DE0C-72D3-2E4B-8CB8-30D12B13F613}"/>
                </a:ext>
              </a:extLst>
            </p:cNvPr>
            <p:cNvSpPr/>
            <p:nvPr/>
          </p:nvSpPr>
          <p:spPr>
            <a:xfrm>
              <a:off x="610482" y="6142245"/>
              <a:ext cx="213304" cy="21330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5FE1796C-4B08-E543-858B-AF8705437C66}"/>
                </a:ext>
              </a:extLst>
            </p:cNvPr>
            <p:cNvSpPr txBox="1"/>
            <p:nvPr/>
          </p:nvSpPr>
          <p:spPr>
            <a:xfrm>
              <a:off x="823786" y="6121482"/>
              <a:ext cx="1316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Loglik</a:t>
              </a:r>
              <a:r>
                <a:rPr lang="en-US" sz="800" dirty="0"/>
                <a:t>. </a:t>
              </a:r>
              <a:r>
                <a:rPr lang="en-US" sz="800" dirty="0" err="1"/>
                <a:t>eval</a:t>
              </a:r>
              <a:r>
                <a:rPr lang="en-US" sz="800" dirty="0"/>
                <a:t>. request</a:t>
              </a:r>
            </a:p>
          </p:txBody>
        </p:sp>
        <p:sp>
          <p:nvSpPr>
            <p:cNvPr id="473" name="Isosceles Triangle 320">
              <a:extLst>
                <a:ext uri="{FF2B5EF4-FFF2-40B4-BE49-F238E27FC236}">
                  <a16:creationId xmlns:a16="http://schemas.microsoft.com/office/drawing/2014/main" id="{A4D54E2F-94E9-AC4E-A9BD-0C46F342319D}"/>
                </a:ext>
              </a:extLst>
            </p:cNvPr>
            <p:cNvSpPr/>
            <p:nvPr/>
          </p:nvSpPr>
          <p:spPr>
            <a:xfrm>
              <a:off x="1899380" y="5594466"/>
              <a:ext cx="182880" cy="182880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E0F8BAD3-1183-D441-87AE-1FBF26C18ED0}"/>
                </a:ext>
              </a:extLst>
            </p:cNvPr>
            <p:cNvSpPr txBox="1"/>
            <p:nvPr/>
          </p:nvSpPr>
          <p:spPr>
            <a:xfrm>
              <a:off x="2129951" y="5578184"/>
              <a:ext cx="1316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Busy processor round 1</a:t>
              </a:r>
            </a:p>
          </p:txBody>
        </p:sp>
        <p:sp>
          <p:nvSpPr>
            <p:cNvPr id="475" name="Isosceles Triangle 322">
              <a:extLst>
                <a:ext uri="{FF2B5EF4-FFF2-40B4-BE49-F238E27FC236}">
                  <a16:creationId xmlns:a16="http://schemas.microsoft.com/office/drawing/2014/main" id="{838EC319-1B92-6A4F-A3EB-CDE38479B2E1}"/>
                </a:ext>
              </a:extLst>
            </p:cNvPr>
            <p:cNvSpPr/>
            <p:nvPr/>
          </p:nvSpPr>
          <p:spPr>
            <a:xfrm>
              <a:off x="1899380" y="5838306"/>
              <a:ext cx="182880" cy="18288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BE7903A-8843-2443-8CD9-9F2B0A2E253B}"/>
                </a:ext>
              </a:extLst>
            </p:cNvPr>
            <p:cNvSpPr txBox="1"/>
            <p:nvPr/>
          </p:nvSpPr>
          <p:spPr>
            <a:xfrm>
              <a:off x="2129951" y="5822024"/>
              <a:ext cx="13163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Busy processor round 2</a:t>
              </a:r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33897" y="579341"/>
            <a:ext cx="137160" cy="1371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9C5B22-4ADD-3540-9543-63B2F434F90C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27591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3DFCF0-6B49-A34D-A72C-7977FDE23665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0 0 0 0 0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2530D9D-0D04-524C-8564-D140026C8683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2BB6C4-D10C-304F-B852-EEE1253BEBCF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0 0 0 1 1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27139A6-D28D-7B44-9C9D-09EB34E86C89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9FB7678-5CC0-6E4B-9A92-F110400DB53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0 0 0 1 0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87BCB040-C811-CB44-B8A4-65BB21420615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79B66548-9693-D24F-A069-F80DF500E70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0 0 1 1 1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9C1AA616-CB99-9C49-92A3-8526DDFDF957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DE43E514-AABF-EE42-93A4-7B7A25E0C5D6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0 0 1 0 1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9A3F3C9-6D2A-CC4A-AAED-E306CCDB5EB9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567C3CC-6C6B-474A-9703-13D58D75B4C3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0 0 1 1 0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D524F150-0346-9F44-98F7-45FE80C4A5E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35121A0C-E4ED-684A-8601-7CA4D37C92AD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0 0 1 0 0</a:t>
            </a:r>
          </a:p>
        </p:txBody>
      </p: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F0DB468F-6495-A047-82EA-CA1A6DBC646B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5DFFA2CE-2881-6B48-B095-4B382061D13D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0 1 1 1 1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699675F8-4F7A-074A-A19F-C27A9B6EAF31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0 1 1 1 1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D5C09A26-C0D2-8745-946E-6EE3EFA63CAC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1 1 1 1 1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D7B5CE6-A6FF-9F44-89E6-4A2C1A66B27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D404A8D-A115-4741-B2FD-2FD0F9771B0E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0 1 0 1 1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CFEC7C6-50BA-0047-8E05-42F4BEFFEA29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0 0 1 1 1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13ED1B0-8378-404B-8D60-8058F9F07D9B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1 0 1 1 1</a:t>
            </a:r>
          </a:p>
        </p:txBody>
      </p: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41BA4377-3F82-6B45-8EE8-F284758C9493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0 1 0 1 1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83F35E3-3017-D247-83EE-0F8295C63174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1 1 0 1 1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515778E-BF96-C04E-8AEE-3C6014CE4F5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F55EF466-5B52-F540-8841-A0FFA067B5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1 0 0 1 1</a:t>
            </a:r>
          </a:p>
        </p:txBody>
      </p: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6" name="TextBox 925">
            <a:extLst>
              <a:ext uri="{FF2B5EF4-FFF2-40B4-BE49-F238E27FC236}">
                <a16:creationId xmlns:a16="http://schemas.microsoft.com/office/drawing/2014/main" id="{E11742A8-9457-1748-B7AB-D23DA712B37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7EF655-168A-FD4F-9706-4DDC8ABC56FA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5C4DEB7F-9DE0-1843-A201-E8A2BBA011E5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79834E90-7A9E-024C-8171-E6E08B0E403D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4085F350-ACDD-C646-86F8-164377A4D26A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820C7332-741E-2748-A3B7-237AB6439DAA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518C6C-1DBD-8D43-BF0B-79011A046BF7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C06760B-E81D-0E47-A823-8DB5851F34A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1 0 1 0 1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79F682D-7B90-7C49-9057-99044BB93C33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0 1 0 0 1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83176634-0BCA-0D4E-9DA5-6CF60CFC8DCB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1 1 0 0 1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A5E16AE-F954-5C44-87F5-7C50683C893D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0 0 0 0 1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C5A4A19-F894-CA47-83A1-84C3630B7FFA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1 0 0 0 1</a:t>
            </a:r>
          </a:p>
        </p:txBody>
      </p: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0EFF6D20-533B-D248-AD06-BA59C8D98289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426821C-148C-8242-800F-394EA2DE29E2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0 1 1 1 0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41E3379A-31AC-284E-B831-7A608AC49617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225E16F7-84B0-494A-AF86-4EEAFBC2D540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0 1 0 1 0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1BE2AF20-4532-8542-9DED-55463FA7BC1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0 0 1 1 0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A1F4B580-393A-534A-80C6-A271EB2FA5AE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1 0 1 1 0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1E23C395-4A3A-4A46-815B-2E27CE55104B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0 1 1 1 0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A291F74-61BC-1248-A3D4-A7EBAEEACAC0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1 1 1 1 0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E3C038AB-7327-6A43-9E13-002CC9AE83FB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0 1 0 1 0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5FCCE56-548C-3B4A-BC7B-F9C127411857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1 1 0 1 0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B43CFAD-9318-0D44-AC36-88F593F4CA2E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0 0 0 1 0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8374C047-A45A-B04D-8C8E-632FE55085CD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1 0 0 1 0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6D25B87-EF89-9E4C-B669-CC6C0B9D3BE8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F04D987-1EE6-5E44-872B-6C4AB4D25A44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0 1 1 0 0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5017890B-B4FA-D643-A6F9-BF698A6C85D4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C3B73322-0E14-FB4C-B0AB-09E29DBBEAB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0 1 0 0 0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7F7BA3D-C9C2-1B4D-9D30-6F307BE07F00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0 1 1 0 0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F6E8037-03C9-BE4C-87D4-EA4F83CD1E69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1 1 1 0 0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A6632A54-6AC0-2444-A603-F113C05AE5B2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0 0 1 0 0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A3D856C1-891D-0A4A-83FF-FAC68CE8E500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1 0 1 0 0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E1F973F7-68F5-E546-82BE-CE1DD33F2782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0 1 0 0 0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B763DC89-F832-EF45-8E7C-C81521782A15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1 1 0 0 0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7CC477B-70D4-8E48-A6A6-FFBB45D43FBD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0 0 0 0 0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D4507BD9-3DDF-DA49-AA32-99579A53C531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1 0 0 0 0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7" name="Isosceles Triangle 329">
            <a:extLst>
              <a:ext uri="{FF2B5EF4-FFF2-40B4-BE49-F238E27FC236}">
                <a16:creationId xmlns:a16="http://schemas.microsoft.com/office/drawing/2014/main" id="{2C198658-122E-2D47-A6FC-D18011F8A2DA}"/>
              </a:ext>
            </a:extLst>
          </p:cNvPr>
          <p:cNvSpPr>
            <a:spLocks noChangeAspect="1"/>
          </p:cNvSpPr>
          <p:nvPr/>
        </p:nvSpPr>
        <p:spPr>
          <a:xfrm>
            <a:off x="1450800" y="5212089"/>
            <a:ext cx="109728" cy="10972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/>
              <p:nvPr/>
            </p:nvSpPr>
            <p:spPr>
              <a:xfrm>
                <a:off x="5239171" y="5354454"/>
                <a:ext cx="6467989" cy="153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Discounting the current (accepted) sample: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𝑠𝑡𝑒𝑝𝑠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	: number of nodes in the binary decision tree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dirty="0"/>
                  <a:t>	: number of steps in the random walk</a:t>
                </a:r>
              </a:p>
            </p:txBody>
          </p:sp>
        </mc:Choice>
        <mc:Fallback xmlns=""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71" y="5354454"/>
                <a:ext cx="6467989" cy="1539909"/>
              </a:xfrm>
              <a:prstGeom prst="rect">
                <a:avLst/>
              </a:prstGeom>
              <a:blipFill>
                <a:blip r:embed="rId3"/>
                <a:stretch>
                  <a:fillRect l="-784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6" name="Graphic 1365" descr="Upload with solid fill">
            <a:extLst>
              <a:ext uri="{FF2B5EF4-FFF2-40B4-BE49-F238E27FC236}">
                <a16:creationId xmlns:a16="http://schemas.microsoft.com/office/drawing/2014/main" id="{D4CE8E6E-84CA-0141-9F10-8FA29EB48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1057" y="1014870"/>
            <a:ext cx="274320" cy="274320"/>
          </a:xfrm>
          <a:prstGeom prst="rect">
            <a:avLst/>
          </a:prstGeom>
        </p:spPr>
      </p:pic>
      <p:pic>
        <p:nvPicPr>
          <p:cNvPr id="1367" name="Graphic 1366" descr="Upload with solid fill">
            <a:extLst>
              <a:ext uri="{FF2B5EF4-FFF2-40B4-BE49-F238E27FC236}">
                <a16:creationId xmlns:a16="http://schemas.microsoft.com/office/drawing/2014/main" id="{AE1D2864-C7ED-B840-B9C3-280F102B8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752" y="1508145"/>
            <a:ext cx="274320" cy="274320"/>
          </a:xfrm>
          <a:prstGeom prst="rect">
            <a:avLst/>
          </a:prstGeom>
        </p:spPr>
      </p:pic>
      <p:pic>
        <p:nvPicPr>
          <p:cNvPr id="1370" name="Graphic 1369" descr="Upload with solid fill">
            <a:extLst>
              <a:ext uri="{FF2B5EF4-FFF2-40B4-BE49-F238E27FC236}">
                <a16:creationId xmlns:a16="http://schemas.microsoft.com/office/drawing/2014/main" id="{3B1EBBBB-1086-C74A-8E79-AFD3A7DBD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8420" y="1523242"/>
            <a:ext cx="274320" cy="274320"/>
          </a:xfrm>
          <a:prstGeom prst="rect">
            <a:avLst/>
          </a:prstGeom>
        </p:spPr>
      </p:pic>
      <p:pic>
        <p:nvPicPr>
          <p:cNvPr id="1371" name="Graphic 1370" descr="Upload with solid fill">
            <a:extLst>
              <a:ext uri="{FF2B5EF4-FFF2-40B4-BE49-F238E27FC236}">
                <a16:creationId xmlns:a16="http://schemas.microsoft.com/office/drawing/2014/main" id="{9B8C04E6-6203-E443-8CA4-0655B4E24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188" y="2254434"/>
            <a:ext cx="274320" cy="274320"/>
          </a:xfrm>
          <a:prstGeom prst="rect">
            <a:avLst/>
          </a:prstGeom>
        </p:spPr>
      </p:pic>
      <p:pic>
        <p:nvPicPr>
          <p:cNvPr id="1372" name="Graphic 1371" descr="Upload with solid fill">
            <a:extLst>
              <a:ext uri="{FF2B5EF4-FFF2-40B4-BE49-F238E27FC236}">
                <a16:creationId xmlns:a16="http://schemas.microsoft.com/office/drawing/2014/main" id="{276F7E81-4A43-A847-B3A5-B913A9A58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3023" y="2994406"/>
            <a:ext cx="274320" cy="274320"/>
          </a:xfrm>
          <a:prstGeom prst="rect">
            <a:avLst/>
          </a:prstGeom>
        </p:spPr>
      </p:pic>
      <p:pic>
        <p:nvPicPr>
          <p:cNvPr id="1373" name="Graphic 1372" descr="Upload with solid fill">
            <a:extLst>
              <a:ext uri="{FF2B5EF4-FFF2-40B4-BE49-F238E27FC236}">
                <a16:creationId xmlns:a16="http://schemas.microsoft.com/office/drawing/2014/main" id="{856232BF-D8FF-854C-A0D0-B7F21957B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6262" y="2999586"/>
            <a:ext cx="274320" cy="274320"/>
          </a:xfrm>
          <a:prstGeom prst="rect">
            <a:avLst/>
          </a:prstGeom>
        </p:spPr>
      </p:pic>
      <p:pic>
        <p:nvPicPr>
          <p:cNvPr id="1374" name="Graphic 1373" descr="Upload with solid fill">
            <a:extLst>
              <a:ext uri="{FF2B5EF4-FFF2-40B4-BE49-F238E27FC236}">
                <a16:creationId xmlns:a16="http://schemas.microsoft.com/office/drawing/2014/main" id="{1112C541-00DE-C844-A14A-92416E317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2398" y="3717290"/>
            <a:ext cx="274320" cy="274320"/>
          </a:xfrm>
          <a:prstGeom prst="rect">
            <a:avLst/>
          </a:prstGeom>
        </p:spPr>
      </p:pic>
      <p:pic>
        <p:nvPicPr>
          <p:cNvPr id="1375" name="Graphic 1374" descr="Upload with solid fill">
            <a:extLst>
              <a:ext uri="{FF2B5EF4-FFF2-40B4-BE49-F238E27FC236}">
                <a16:creationId xmlns:a16="http://schemas.microsoft.com/office/drawing/2014/main" id="{FBAC9799-C744-6844-AD2C-CE59920FA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1393" y="2227903"/>
            <a:ext cx="274320" cy="274320"/>
          </a:xfrm>
          <a:prstGeom prst="rect">
            <a:avLst/>
          </a:prstGeom>
        </p:spPr>
      </p:pic>
      <p:pic>
        <p:nvPicPr>
          <p:cNvPr id="1376" name="Graphic 1375" descr="Upload with solid fill">
            <a:extLst>
              <a:ext uri="{FF2B5EF4-FFF2-40B4-BE49-F238E27FC236}">
                <a16:creationId xmlns:a16="http://schemas.microsoft.com/office/drawing/2014/main" id="{3A93E962-9BA7-7543-84FC-DF2EC444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4097" y="2254104"/>
            <a:ext cx="274320" cy="274320"/>
          </a:xfrm>
          <a:prstGeom prst="rect">
            <a:avLst/>
          </a:prstGeom>
        </p:spPr>
      </p:pic>
      <p:pic>
        <p:nvPicPr>
          <p:cNvPr id="1377" name="Graphic 1376" descr="Upload with solid fill">
            <a:extLst>
              <a:ext uri="{FF2B5EF4-FFF2-40B4-BE49-F238E27FC236}">
                <a16:creationId xmlns:a16="http://schemas.microsoft.com/office/drawing/2014/main" id="{8E9DCA3C-6DD0-7F41-AA7B-7729FE6E3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3013" y="4627252"/>
            <a:ext cx="274320" cy="274320"/>
          </a:xfrm>
          <a:prstGeom prst="rect">
            <a:avLst/>
          </a:prstGeom>
        </p:spPr>
      </p:pic>
      <p:grpSp>
        <p:nvGrpSpPr>
          <p:cNvPr id="1378" name="Group 1377">
            <a:extLst>
              <a:ext uri="{FF2B5EF4-FFF2-40B4-BE49-F238E27FC236}">
                <a16:creationId xmlns:a16="http://schemas.microsoft.com/office/drawing/2014/main" id="{102B78D4-F7DE-1948-BE16-35104C699A8B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1379" name="Oval 1378">
              <a:extLst>
                <a:ext uri="{FF2B5EF4-FFF2-40B4-BE49-F238E27FC236}">
                  <a16:creationId xmlns:a16="http://schemas.microsoft.com/office/drawing/2014/main" id="{5EAAA8BD-9B0B-974C-AC3D-7D8EB70B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4E9CCCDF-9B0C-9B41-8424-07C899CA402F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pic>
        <p:nvPicPr>
          <p:cNvPr id="1393" name="Graphic 1392" descr="Upload with solid fill">
            <a:extLst>
              <a:ext uri="{FF2B5EF4-FFF2-40B4-BE49-F238E27FC236}">
                <a16:creationId xmlns:a16="http://schemas.microsoft.com/office/drawing/2014/main" id="{2875DDC9-2176-D24B-ACCB-A28AE0E3F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9573" y="276933"/>
            <a:ext cx="274320" cy="274320"/>
          </a:xfrm>
          <a:prstGeom prst="rect">
            <a:avLst/>
          </a:prstGeom>
        </p:spPr>
      </p:pic>
      <p:sp>
        <p:nvSpPr>
          <p:cNvPr id="1394" name="TextBox 1393">
            <a:extLst>
              <a:ext uri="{FF2B5EF4-FFF2-40B4-BE49-F238E27FC236}">
                <a16:creationId xmlns:a16="http://schemas.microsoft.com/office/drawing/2014/main" id="{AEF548CA-90F8-124B-A85C-ECE7F32C7DBF}"/>
              </a:ext>
            </a:extLst>
          </p:cNvPr>
          <p:cNvSpPr txBox="1"/>
          <p:nvPr/>
        </p:nvSpPr>
        <p:spPr>
          <a:xfrm>
            <a:off x="10505313" y="287830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Allocated compute resource</a:t>
            </a:r>
          </a:p>
        </p:txBody>
      </p:sp>
    </p:spTree>
    <p:extLst>
      <p:ext uri="{BB962C8B-B14F-4D97-AF65-F5344CB8AC3E}">
        <p14:creationId xmlns:p14="http://schemas.microsoft.com/office/powerpoint/2010/main" val="175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debt on PINNs (PDE solvers and beyond)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955EE-82D9-9F4B-882C-A72F39809A98}"/>
              </a:ext>
            </a:extLst>
          </p:cNvPr>
          <p:cNvSpPr txBox="1"/>
          <p:nvPr/>
        </p:nvSpPr>
        <p:spPr>
          <a:xfrm>
            <a:off x="1586632" y="1362234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Baseline cases (float32) 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7DAEC9F-37FA-D548-81F9-42366C84E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6224"/>
              </p:ext>
            </p:extLst>
          </p:nvPr>
        </p:nvGraphicFramePr>
        <p:xfrm>
          <a:off x="1586633" y="1731566"/>
          <a:ext cx="350520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445471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1575801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9951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Collocation points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1M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Time steps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1,000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5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DOE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46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E83AE0B-2C68-424F-949B-1582F5BC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3" y="3678388"/>
            <a:ext cx="5040081" cy="240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20574-685A-B14C-BE50-0296361988ED}"/>
              </a:ext>
            </a:extLst>
          </p:cNvPr>
          <p:cNvSpPr txBox="1"/>
          <p:nvPr/>
        </p:nvSpPr>
        <p:spPr>
          <a:xfrm>
            <a:off x="609599" y="1007658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1) Stochastic dynamic batching (new idea)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32EA01-EC15-224D-A953-81AD2C59B525}"/>
              </a:ext>
            </a:extLst>
          </p:cNvPr>
          <p:cNvCxnSpPr/>
          <p:nvPr/>
        </p:nvCxnSpPr>
        <p:spPr>
          <a:xfrm flipH="1">
            <a:off x="6096000" y="1146078"/>
            <a:ext cx="0" cy="51206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4A6-D34E-6F46-8843-CB78608B711D}"/>
              </a:ext>
            </a:extLst>
          </p:cNvPr>
          <p:cNvSpPr txBox="1"/>
          <p:nvPr/>
        </p:nvSpPr>
        <p:spPr>
          <a:xfrm>
            <a:off x="6195316" y="1007658"/>
            <a:ext cx="59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2) Neural net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9319D-72F1-8241-B02F-DA7D252E8512}"/>
              </a:ext>
            </a:extLst>
          </p:cNvPr>
          <p:cNvSpPr txBox="1"/>
          <p:nvPr/>
        </p:nvSpPr>
        <p:spPr>
          <a:xfrm>
            <a:off x="6096001" y="5711922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https://proceedings.neurips.cc/paper/2021/file/df438e5206f31600e6ae4af72f2725f1-Paper.pdf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ECE3-F4D3-D44B-A973-10D3784771C1}"/>
              </a:ext>
            </a:extLst>
          </p:cNvPr>
          <p:cNvSpPr txBox="1"/>
          <p:nvPr/>
        </p:nvSpPr>
        <p:spPr>
          <a:xfrm>
            <a:off x="6195314" y="1491670"/>
            <a:ext cx="538707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Fluid dynamics as use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Increasing Re along the training (CFD: warm 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Increasing the number of collocation points along the training (CFD: multigrid)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Euler initialization (CFD: hybrid initialization)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Versus data-driven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Glorot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69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4CA8-CB06-384C-8862-E2915DE4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MCMC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AF806B-8A19-5340-8946-CE0AB3D0B90A}"/>
              </a:ext>
            </a:extLst>
          </p:cNvPr>
          <p:cNvSpPr/>
          <p:nvPr/>
        </p:nvSpPr>
        <p:spPr>
          <a:xfrm>
            <a:off x="5609892" y="10135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33780B-5565-224B-8D1C-95455D01A4A3}"/>
              </a:ext>
            </a:extLst>
          </p:cNvPr>
          <p:cNvCxnSpPr>
            <a:stCxn id="8" idx="1"/>
            <a:endCxn id="25" idx="7"/>
          </p:cNvCxnSpPr>
          <p:nvPr/>
        </p:nvCxnSpPr>
        <p:spPr>
          <a:xfrm flipH="1">
            <a:off x="3718539" y="1417447"/>
            <a:ext cx="1889857" cy="998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2881E-C2C4-FC41-B354-A9EF6BCB5C21}"/>
              </a:ext>
            </a:extLst>
          </p:cNvPr>
          <p:cNvCxnSpPr>
            <a:stCxn id="8" idx="3"/>
            <a:endCxn id="67" idx="1"/>
          </p:cNvCxnSpPr>
          <p:nvPr/>
        </p:nvCxnSpPr>
        <p:spPr>
          <a:xfrm>
            <a:off x="5745556" y="1417447"/>
            <a:ext cx="1932017" cy="9376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4D2608-B564-1C47-BDF2-C8C0760E5BBF}"/>
              </a:ext>
            </a:extLst>
          </p:cNvPr>
          <p:cNvSpPr/>
          <p:nvPr/>
        </p:nvSpPr>
        <p:spPr>
          <a:xfrm>
            <a:off x="5608396" y="1348867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0D54E7-953D-384F-AB4F-8DA98A2A4023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5676976" y="1150665"/>
            <a:ext cx="1496" cy="198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DA6155-60C0-604B-9861-E64D4B99FB31}"/>
              </a:ext>
            </a:extLst>
          </p:cNvPr>
          <p:cNvCxnSpPr/>
          <p:nvPr/>
        </p:nvCxnSpPr>
        <p:spPr>
          <a:xfrm>
            <a:off x="1531730" y="3826783"/>
            <a:ext cx="912853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6B3AA1-EEC6-8D4D-9D7B-1D5AFFB8A6A5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 flipH="1">
            <a:off x="7724570" y="1628282"/>
            <a:ext cx="1496" cy="26996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36">
            <a:extLst>
              <a:ext uri="{FF2B5EF4-FFF2-40B4-BE49-F238E27FC236}">
                <a16:creationId xmlns:a16="http://schemas.microsoft.com/office/drawing/2014/main" id="{DAC31273-674F-9945-8174-1A487997BF8E}"/>
              </a:ext>
            </a:extLst>
          </p:cNvPr>
          <p:cNvSpPr/>
          <p:nvPr/>
        </p:nvSpPr>
        <p:spPr>
          <a:xfrm>
            <a:off x="5696148" y="123254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6914E-B07C-EB48-BE1A-05F501575827}"/>
                  </a:ext>
                </a:extLst>
              </p:cNvPr>
              <p:cNvSpPr txBox="1"/>
              <p:nvPr/>
            </p:nvSpPr>
            <p:spPr>
              <a:xfrm>
                <a:off x="10169809" y="117472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6914E-B07C-EB48-BE1A-05F50157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1174721"/>
                <a:ext cx="479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6872D8-533F-FE4C-AA6D-1D554CA2DF8B}"/>
                  </a:ext>
                </a:extLst>
              </p:cNvPr>
              <p:cNvSpPr txBox="1"/>
              <p:nvPr/>
            </p:nvSpPr>
            <p:spPr>
              <a:xfrm>
                <a:off x="10169809" y="167100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6872D8-533F-FE4C-AA6D-1D554CA2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1671001"/>
                <a:ext cx="479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04110F-FECE-7144-BB31-CAADC7A1D060}"/>
                  </a:ext>
                </a:extLst>
              </p:cNvPr>
              <p:cNvSpPr txBox="1"/>
              <p:nvPr/>
            </p:nvSpPr>
            <p:spPr>
              <a:xfrm>
                <a:off x="10169809" y="216728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04110F-FECE-7144-BB31-CAADC7A1D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2167281"/>
                <a:ext cx="479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C46A88-13DF-B54E-AC1C-AE717E718D7C}"/>
                  </a:ext>
                </a:extLst>
              </p:cNvPr>
              <p:cNvSpPr txBox="1"/>
              <p:nvPr/>
            </p:nvSpPr>
            <p:spPr>
              <a:xfrm>
                <a:off x="10169809" y="266356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C46A88-13DF-B54E-AC1C-AE717E71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2663561"/>
                <a:ext cx="479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18092-4152-1E48-B4B0-47E3A55968B2}"/>
                  </a:ext>
                </a:extLst>
              </p:cNvPr>
              <p:cNvSpPr txBox="1"/>
              <p:nvPr/>
            </p:nvSpPr>
            <p:spPr>
              <a:xfrm>
                <a:off x="10169809" y="315984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18092-4152-1E48-B4B0-47E3A5596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3159841"/>
                <a:ext cx="479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8DD3D69-961F-974B-A941-E280F4C8F40B}"/>
              </a:ext>
            </a:extLst>
          </p:cNvPr>
          <p:cNvSpPr txBox="1"/>
          <p:nvPr/>
        </p:nvSpPr>
        <p:spPr>
          <a:xfrm>
            <a:off x="611772" y="4241097"/>
            <a:ext cx="283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Setup: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5 calibration </a:t>
            </a:r>
            <a:r>
              <a:rPr lang="en-US" sz="1400" b="1" dirty="0" err="1"/>
              <a:t>params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10 processors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D5E57-1670-6C4B-8A6D-412A7479284A}"/>
              </a:ext>
            </a:extLst>
          </p:cNvPr>
          <p:cNvSpPr/>
          <p:nvPr/>
        </p:nvSpPr>
        <p:spPr>
          <a:xfrm>
            <a:off x="3528253" y="4342552"/>
            <a:ext cx="210478" cy="21047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E8A94-DA31-034A-A2F4-5568ED318A12}"/>
              </a:ext>
            </a:extLst>
          </p:cNvPr>
          <p:cNvSpPr txBox="1"/>
          <p:nvPr/>
        </p:nvSpPr>
        <p:spPr>
          <a:xfrm>
            <a:off x="3738731" y="4320833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Accept sample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927B56-83A9-DE45-B23B-A58E159D238B}"/>
              </a:ext>
            </a:extLst>
          </p:cNvPr>
          <p:cNvSpPr/>
          <p:nvPr/>
        </p:nvSpPr>
        <p:spPr>
          <a:xfrm>
            <a:off x="3527392" y="4606908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501F12-87A3-074D-999A-33101763F88A}"/>
              </a:ext>
            </a:extLst>
          </p:cNvPr>
          <p:cNvSpPr txBox="1"/>
          <p:nvPr/>
        </p:nvSpPr>
        <p:spPr>
          <a:xfrm>
            <a:off x="3738731" y="4611762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Reject sample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17891-02CC-B744-ACD5-9F7949C7F34A}"/>
              </a:ext>
            </a:extLst>
          </p:cNvPr>
          <p:cNvSpPr/>
          <p:nvPr/>
        </p:nvSpPr>
        <p:spPr>
          <a:xfrm>
            <a:off x="3525427" y="4901848"/>
            <a:ext cx="213304" cy="2133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9F276-2AAE-F742-BF07-4515C7B995C1}"/>
              </a:ext>
            </a:extLst>
          </p:cNvPr>
          <p:cNvSpPr txBox="1"/>
          <p:nvPr/>
        </p:nvSpPr>
        <p:spPr>
          <a:xfrm>
            <a:off x="3738731" y="4881085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Lik</a:t>
            </a:r>
            <a:r>
              <a:rPr lang="en-US" sz="800" b="1" dirty="0"/>
              <a:t>. </a:t>
            </a:r>
            <a:r>
              <a:rPr lang="en-US" sz="800" b="1" dirty="0" err="1"/>
              <a:t>eval</a:t>
            </a:r>
            <a:r>
              <a:rPr lang="en-US" sz="800" b="1" dirty="0"/>
              <a:t>. request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D4EB47-CFDB-DB45-956F-DB989A53FF99}"/>
              </a:ext>
            </a:extLst>
          </p:cNvPr>
          <p:cNvSpPr/>
          <p:nvPr/>
        </p:nvSpPr>
        <p:spPr>
          <a:xfrm>
            <a:off x="3601466" y="149724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D845DC-C25F-CD46-B125-723599FAE326}"/>
              </a:ext>
            </a:extLst>
          </p:cNvPr>
          <p:cNvCxnSpPr>
            <a:stCxn id="38" idx="1"/>
            <a:endCxn id="27" idx="3"/>
          </p:cNvCxnSpPr>
          <p:nvPr/>
        </p:nvCxnSpPr>
        <p:spPr>
          <a:xfrm flipH="1" flipV="1">
            <a:off x="3738626" y="1930030"/>
            <a:ext cx="982986" cy="8443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5E627AF-57CA-A748-A9DD-4A14839C2402}"/>
              </a:ext>
            </a:extLst>
          </p:cNvPr>
          <p:cNvSpPr/>
          <p:nvPr/>
        </p:nvSpPr>
        <p:spPr>
          <a:xfrm>
            <a:off x="3601466" y="1861450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4667A0-AE54-2543-9520-B120094B2461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3670046" y="1634400"/>
            <a:ext cx="0" cy="22705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F041E-6A80-754C-BCAD-EC00425242DE}"/>
              </a:ext>
            </a:extLst>
          </p:cNvPr>
          <p:cNvCxnSpPr>
            <a:stCxn id="27" idx="1"/>
            <a:endCxn id="34" idx="7"/>
          </p:cNvCxnSpPr>
          <p:nvPr/>
        </p:nvCxnSpPr>
        <p:spPr>
          <a:xfrm flipH="1">
            <a:off x="2782604" y="1930030"/>
            <a:ext cx="818862" cy="10328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16BD4-78CA-4B49-8F7F-631EC2610007}"/>
              </a:ext>
            </a:extLst>
          </p:cNvPr>
          <p:cNvCxnSpPr>
            <a:stCxn id="58" idx="0"/>
            <a:endCxn id="35" idx="3"/>
          </p:cNvCxnSpPr>
          <p:nvPr/>
        </p:nvCxnSpPr>
        <p:spPr>
          <a:xfrm flipH="1" flipV="1">
            <a:off x="2801195" y="2451737"/>
            <a:ext cx="455975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D5865C-2D94-7E47-81BA-BC1EE40BCA41}"/>
              </a:ext>
            </a:extLst>
          </p:cNvPr>
          <p:cNvCxnSpPr>
            <a:stCxn id="64" idx="0"/>
            <a:endCxn id="35" idx="1"/>
          </p:cNvCxnSpPr>
          <p:nvPr/>
        </p:nvCxnSpPr>
        <p:spPr>
          <a:xfrm flipV="1">
            <a:off x="2243186" y="2451737"/>
            <a:ext cx="420849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1BA371-CEDE-2D46-B910-FAAE34A10C29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 flipH="1">
            <a:off x="2732615" y="2150389"/>
            <a:ext cx="1496" cy="23276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660A1-CF34-3B4F-A40F-D3ECC6C711A3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2243186" y="2713920"/>
            <a:ext cx="0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527889-7585-4248-AC7D-05B0C61E6529}"/>
              </a:ext>
            </a:extLst>
          </p:cNvPr>
          <p:cNvSpPr/>
          <p:nvPr/>
        </p:nvSpPr>
        <p:spPr>
          <a:xfrm>
            <a:off x="2665531" y="2013229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9458B6-F478-D74A-AA99-BB47AB85FD0F}"/>
              </a:ext>
            </a:extLst>
          </p:cNvPr>
          <p:cNvSpPr/>
          <p:nvPr/>
        </p:nvSpPr>
        <p:spPr>
          <a:xfrm>
            <a:off x="2664035" y="2383157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Isosceles Triangle 206">
            <a:extLst>
              <a:ext uri="{FF2B5EF4-FFF2-40B4-BE49-F238E27FC236}">
                <a16:creationId xmlns:a16="http://schemas.microsoft.com/office/drawing/2014/main" id="{7A759BD2-516C-B842-BE9E-DF988B5D1C50}"/>
              </a:ext>
            </a:extLst>
          </p:cNvPr>
          <p:cNvSpPr/>
          <p:nvPr/>
        </p:nvSpPr>
        <p:spPr>
          <a:xfrm>
            <a:off x="2734111" y="2275712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55">
            <a:extLst>
              <a:ext uri="{FF2B5EF4-FFF2-40B4-BE49-F238E27FC236}">
                <a16:creationId xmlns:a16="http://schemas.microsoft.com/office/drawing/2014/main" id="{D33686CC-9666-3D47-9263-85AA515775F6}"/>
              </a:ext>
            </a:extLst>
          </p:cNvPr>
          <p:cNvSpPr/>
          <p:nvPr/>
        </p:nvSpPr>
        <p:spPr>
          <a:xfrm>
            <a:off x="3718884" y="1742688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DD36E3-9BE4-5D4A-A17C-B90D0F92D757}"/>
              </a:ext>
            </a:extLst>
          </p:cNvPr>
          <p:cNvSpPr/>
          <p:nvPr/>
        </p:nvSpPr>
        <p:spPr>
          <a:xfrm>
            <a:off x="4701525" y="1994376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48CE0-11FE-4448-823A-146C53D3F0B9}"/>
              </a:ext>
            </a:extLst>
          </p:cNvPr>
          <p:cNvCxnSpPr>
            <a:stCxn id="52" idx="0"/>
            <a:endCxn id="43" idx="3"/>
          </p:cNvCxnSpPr>
          <p:nvPr/>
        </p:nvCxnSpPr>
        <p:spPr>
          <a:xfrm flipH="1" flipV="1">
            <a:off x="4838685" y="2451737"/>
            <a:ext cx="446453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3FE08E-2FF4-4F4C-88BE-8B8A7DA97789}"/>
              </a:ext>
            </a:extLst>
          </p:cNvPr>
          <p:cNvCxnSpPr>
            <a:stCxn id="45" idx="0"/>
            <a:endCxn id="43" idx="1"/>
          </p:cNvCxnSpPr>
          <p:nvPr/>
        </p:nvCxnSpPr>
        <p:spPr>
          <a:xfrm flipV="1">
            <a:off x="4271154" y="2451737"/>
            <a:ext cx="430371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86BAC-A1CA-194A-854E-E62B7595C164}"/>
              </a:ext>
            </a:extLst>
          </p:cNvPr>
          <p:cNvCxnSpPr>
            <a:stCxn id="125" idx="0"/>
            <a:endCxn id="46" idx="3"/>
          </p:cNvCxnSpPr>
          <p:nvPr/>
        </p:nvCxnSpPr>
        <p:spPr>
          <a:xfrm flipH="1" flipV="1">
            <a:off x="4339622" y="2896702"/>
            <a:ext cx="186310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2B96FF-0560-4849-A141-7651276518A6}"/>
              </a:ext>
            </a:extLst>
          </p:cNvPr>
          <p:cNvCxnSpPr>
            <a:stCxn id="133" idx="0"/>
            <a:endCxn id="46" idx="1"/>
          </p:cNvCxnSpPr>
          <p:nvPr/>
        </p:nvCxnSpPr>
        <p:spPr>
          <a:xfrm flipV="1">
            <a:off x="4019216" y="2896702"/>
            <a:ext cx="183246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A6E93F-D0BC-A343-B930-E63027ADF93A}"/>
              </a:ext>
            </a:extLst>
          </p:cNvPr>
          <p:cNvSpPr/>
          <p:nvPr/>
        </p:nvSpPr>
        <p:spPr>
          <a:xfrm>
            <a:off x="4701525" y="2383157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181C17-2510-D745-A951-C62034B57A17}"/>
              </a:ext>
            </a:extLst>
          </p:cNvPr>
          <p:cNvCxnSpPr>
            <a:stCxn id="38" idx="4"/>
            <a:endCxn id="43" idx="0"/>
          </p:cNvCxnSpPr>
          <p:nvPr/>
        </p:nvCxnSpPr>
        <p:spPr>
          <a:xfrm>
            <a:off x="4770105" y="2131536"/>
            <a:ext cx="0" cy="25162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5E7B01C-4C20-4C4B-97C4-08DE4AA6AE59}"/>
              </a:ext>
            </a:extLst>
          </p:cNvPr>
          <p:cNvSpPr/>
          <p:nvPr/>
        </p:nvSpPr>
        <p:spPr>
          <a:xfrm>
            <a:off x="4202574" y="257676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42533-84F4-A54B-B4B1-142BA74DF6B1}"/>
              </a:ext>
            </a:extLst>
          </p:cNvPr>
          <p:cNvSpPr/>
          <p:nvPr/>
        </p:nvSpPr>
        <p:spPr>
          <a:xfrm>
            <a:off x="4202462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0C2DE5-6745-A047-B8EB-8EB94EE6096E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 flipH="1">
            <a:off x="4271042" y="2713920"/>
            <a:ext cx="112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209">
            <a:extLst>
              <a:ext uri="{FF2B5EF4-FFF2-40B4-BE49-F238E27FC236}">
                <a16:creationId xmlns:a16="http://schemas.microsoft.com/office/drawing/2014/main" id="{81BC9AC8-CB2A-A647-8BC8-2DFEDEC136EB}"/>
              </a:ext>
            </a:extLst>
          </p:cNvPr>
          <p:cNvSpPr/>
          <p:nvPr/>
        </p:nvSpPr>
        <p:spPr>
          <a:xfrm>
            <a:off x="4759018" y="2275712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189">
            <a:extLst>
              <a:ext uri="{FF2B5EF4-FFF2-40B4-BE49-F238E27FC236}">
                <a16:creationId xmlns:a16="http://schemas.microsoft.com/office/drawing/2014/main" id="{50888E6B-274B-484A-B9B7-31176468E372}"/>
              </a:ext>
            </a:extLst>
          </p:cNvPr>
          <p:cNvSpPr/>
          <p:nvPr/>
        </p:nvSpPr>
        <p:spPr>
          <a:xfrm>
            <a:off x="4287745" y="2730990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C1D7AD-B262-A94D-B518-B63C89086133}"/>
              </a:ext>
            </a:extLst>
          </p:cNvPr>
          <p:cNvCxnSpPr>
            <a:stCxn id="109" idx="0"/>
            <a:endCxn id="53" idx="3"/>
          </p:cNvCxnSpPr>
          <p:nvPr/>
        </p:nvCxnSpPr>
        <p:spPr>
          <a:xfrm flipH="1" flipV="1">
            <a:off x="5353550" y="2896702"/>
            <a:ext cx="185814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4597AE-FD9A-8347-B672-142A262EF565}"/>
              </a:ext>
            </a:extLst>
          </p:cNvPr>
          <p:cNvCxnSpPr>
            <a:stCxn id="117" idx="0"/>
            <a:endCxn id="53" idx="1"/>
          </p:cNvCxnSpPr>
          <p:nvPr/>
        </p:nvCxnSpPr>
        <p:spPr>
          <a:xfrm flipV="1">
            <a:off x="5032648" y="2896702"/>
            <a:ext cx="183742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3A86ADD-820B-D142-8D52-847FDE12221D}"/>
              </a:ext>
            </a:extLst>
          </p:cNvPr>
          <p:cNvSpPr/>
          <p:nvPr/>
        </p:nvSpPr>
        <p:spPr>
          <a:xfrm>
            <a:off x="5216558" y="257676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2876C3-A1DB-4740-A238-CFB03E4DD6FD}"/>
              </a:ext>
            </a:extLst>
          </p:cNvPr>
          <p:cNvSpPr/>
          <p:nvPr/>
        </p:nvSpPr>
        <p:spPr>
          <a:xfrm>
            <a:off x="5216390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7B95F0-C731-CC49-92FB-2EC65D46E4F9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5284970" y="2713920"/>
            <a:ext cx="168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188">
            <a:extLst>
              <a:ext uri="{FF2B5EF4-FFF2-40B4-BE49-F238E27FC236}">
                <a16:creationId xmlns:a16="http://schemas.microsoft.com/office/drawing/2014/main" id="{C7C0D835-333B-864D-9427-40DA45B43D8B}"/>
              </a:ext>
            </a:extLst>
          </p:cNvPr>
          <p:cNvSpPr/>
          <p:nvPr/>
        </p:nvSpPr>
        <p:spPr>
          <a:xfrm>
            <a:off x="5296951" y="2730990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D9C272-F361-2741-9161-84E6304BDB6F}"/>
              </a:ext>
            </a:extLst>
          </p:cNvPr>
          <p:cNvCxnSpPr>
            <a:stCxn id="141" idx="0"/>
            <a:endCxn id="59" idx="3"/>
          </p:cNvCxnSpPr>
          <p:nvPr/>
        </p:nvCxnSpPr>
        <p:spPr>
          <a:xfrm flipH="1" flipV="1">
            <a:off x="3325694" y="2896702"/>
            <a:ext cx="186806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6B67F0-411B-444A-B31C-F222F595BA68}"/>
              </a:ext>
            </a:extLst>
          </p:cNvPr>
          <p:cNvCxnSpPr>
            <a:stCxn id="149" idx="0"/>
            <a:endCxn id="59" idx="1"/>
          </p:cNvCxnSpPr>
          <p:nvPr/>
        </p:nvCxnSpPr>
        <p:spPr>
          <a:xfrm flipV="1">
            <a:off x="3005784" y="2896702"/>
            <a:ext cx="182750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7287285-6A13-D441-BBFC-E0CF4D913BBA}"/>
              </a:ext>
            </a:extLst>
          </p:cNvPr>
          <p:cNvSpPr/>
          <p:nvPr/>
        </p:nvSpPr>
        <p:spPr>
          <a:xfrm>
            <a:off x="3188590" y="257676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262364-02EC-514C-A87B-631A79BD9413}"/>
              </a:ext>
            </a:extLst>
          </p:cNvPr>
          <p:cNvSpPr/>
          <p:nvPr/>
        </p:nvSpPr>
        <p:spPr>
          <a:xfrm>
            <a:off x="3188534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DA0CCC-DEAE-8E42-B83E-DC67FFF7A917}"/>
              </a:ext>
            </a:extLst>
          </p:cNvPr>
          <p:cNvCxnSpPr>
            <a:stCxn id="58" idx="4"/>
            <a:endCxn id="59" idx="0"/>
          </p:cNvCxnSpPr>
          <p:nvPr/>
        </p:nvCxnSpPr>
        <p:spPr>
          <a:xfrm flipH="1">
            <a:off x="3257114" y="2713920"/>
            <a:ext cx="56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194">
            <a:extLst>
              <a:ext uri="{FF2B5EF4-FFF2-40B4-BE49-F238E27FC236}">
                <a16:creationId xmlns:a16="http://schemas.microsoft.com/office/drawing/2014/main" id="{F7CC3C96-F6D8-464D-A979-03F3D04BD6A6}"/>
              </a:ext>
            </a:extLst>
          </p:cNvPr>
          <p:cNvSpPr/>
          <p:nvPr/>
        </p:nvSpPr>
        <p:spPr>
          <a:xfrm>
            <a:off x="3278539" y="2730990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457EF0-E5A1-414B-92C5-9297887F13A8}"/>
              </a:ext>
            </a:extLst>
          </p:cNvPr>
          <p:cNvCxnSpPr>
            <a:stCxn id="157" idx="0"/>
            <a:endCxn id="65" idx="3"/>
          </p:cNvCxnSpPr>
          <p:nvPr/>
        </p:nvCxnSpPr>
        <p:spPr>
          <a:xfrm flipH="1" flipV="1">
            <a:off x="2311766" y="2896702"/>
            <a:ext cx="187302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F5F6B4-4E4D-9A45-9138-C9C8343F7461}"/>
              </a:ext>
            </a:extLst>
          </p:cNvPr>
          <p:cNvCxnSpPr>
            <a:stCxn id="165" idx="0"/>
            <a:endCxn id="65" idx="1"/>
          </p:cNvCxnSpPr>
          <p:nvPr/>
        </p:nvCxnSpPr>
        <p:spPr>
          <a:xfrm flipV="1">
            <a:off x="1992352" y="2896702"/>
            <a:ext cx="182254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A938DFA-1790-7448-AC90-BE918969B33E}"/>
              </a:ext>
            </a:extLst>
          </p:cNvPr>
          <p:cNvSpPr/>
          <p:nvPr/>
        </p:nvSpPr>
        <p:spPr>
          <a:xfrm>
            <a:off x="2174606" y="257676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15881D-0403-8641-9CA2-9B6A440AE35D}"/>
              </a:ext>
            </a:extLst>
          </p:cNvPr>
          <p:cNvSpPr/>
          <p:nvPr/>
        </p:nvSpPr>
        <p:spPr>
          <a:xfrm>
            <a:off x="2174606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Isosceles Triangle 195">
            <a:extLst>
              <a:ext uri="{FF2B5EF4-FFF2-40B4-BE49-F238E27FC236}">
                <a16:creationId xmlns:a16="http://schemas.microsoft.com/office/drawing/2014/main" id="{688BF396-17DD-FF43-B1DF-582D6F092393}"/>
              </a:ext>
            </a:extLst>
          </p:cNvPr>
          <p:cNvSpPr/>
          <p:nvPr/>
        </p:nvSpPr>
        <p:spPr>
          <a:xfrm>
            <a:off x="2269333" y="2730990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05432B-A58F-0740-8358-214C47B66136}"/>
              </a:ext>
            </a:extLst>
          </p:cNvPr>
          <p:cNvSpPr/>
          <p:nvPr/>
        </p:nvSpPr>
        <p:spPr>
          <a:xfrm>
            <a:off x="7657486" y="1491122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23733C-E430-E048-B7D9-787B2CD381F7}"/>
              </a:ext>
            </a:extLst>
          </p:cNvPr>
          <p:cNvCxnSpPr>
            <a:stCxn id="72" idx="1"/>
            <a:endCxn id="70" idx="3"/>
          </p:cNvCxnSpPr>
          <p:nvPr/>
        </p:nvCxnSpPr>
        <p:spPr>
          <a:xfrm flipH="1" flipV="1">
            <a:off x="7793150" y="1966822"/>
            <a:ext cx="1003443" cy="47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C4016D-F699-2147-B575-8497A3E16F77}"/>
              </a:ext>
            </a:extLst>
          </p:cNvPr>
          <p:cNvCxnSpPr>
            <a:stCxn id="91" idx="7"/>
            <a:endCxn id="70" idx="1"/>
          </p:cNvCxnSpPr>
          <p:nvPr/>
        </p:nvCxnSpPr>
        <p:spPr>
          <a:xfrm flipV="1">
            <a:off x="6856088" y="1966822"/>
            <a:ext cx="799902" cy="6649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2202EDF-A694-6742-82B8-0608F4A87EE0}"/>
              </a:ext>
            </a:extLst>
          </p:cNvPr>
          <p:cNvSpPr/>
          <p:nvPr/>
        </p:nvSpPr>
        <p:spPr>
          <a:xfrm>
            <a:off x="7655990" y="189824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" name="Isosceles Triangle 2">
            <a:extLst>
              <a:ext uri="{FF2B5EF4-FFF2-40B4-BE49-F238E27FC236}">
                <a16:creationId xmlns:a16="http://schemas.microsoft.com/office/drawing/2014/main" id="{1590F1D8-4B25-064E-B73C-A18E5AE6C1C4}"/>
              </a:ext>
            </a:extLst>
          </p:cNvPr>
          <p:cNvSpPr/>
          <p:nvPr/>
        </p:nvSpPr>
        <p:spPr>
          <a:xfrm>
            <a:off x="7726066" y="177001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FCA6F59-CCA3-2440-ACDE-3828317C96E5}"/>
              </a:ext>
            </a:extLst>
          </p:cNvPr>
          <p:cNvSpPr/>
          <p:nvPr/>
        </p:nvSpPr>
        <p:spPr>
          <a:xfrm>
            <a:off x="8776506" y="1994376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9384BF-AD04-B546-88C2-1FFD031BBD4E}"/>
              </a:ext>
            </a:extLst>
          </p:cNvPr>
          <p:cNvCxnSpPr>
            <a:stCxn id="81" idx="0"/>
            <a:endCxn id="79" idx="3"/>
          </p:cNvCxnSpPr>
          <p:nvPr/>
        </p:nvCxnSpPr>
        <p:spPr>
          <a:xfrm flipH="1" flipV="1">
            <a:off x="8913666" y="2452684"/>
            <a:ext cx="427410" cy="1240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A405CC-6B8E-DE43-8CB6-11B50111884B}"/>
              </a:ext>
            </a:extLst>
          </p:cNvPr>
          <p:cNvCxnSpPr>
            <a:stCxn id="83" idx="0"/>
            <a:endCxn id="79" idx="1"/>
          </p:cNvCxnSpPr>
          <p:nvPr/>
        </p:nvCxnSpPr>
        <p:spPr>
          <a:xfrm flipV="1">
            <a:off x="8327090" y="2452684"/>
            <a:ext cx="449416" cy="1240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47E11C-9666-074C-A2B9-7A2917515BD8}"/>
              </a:ext>
            </a:extLst>
          </p:cNvPr>
          <p:cNvCxnSpPr>
            <a:stCxn id="174" idx="0"/>
            <a:endCxn id="82" idx="3"/>
          </p:cNvCxnSpPr>
          <p:nvPr/>
        </p:nvCxnSpPr>
        <p:spPr>
          <a:xfrm flipH="1" flipV="1">
            <a:off x="9409259" y="2896702"/>
            <a:ext cx="183840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D88A40-E1A8-EB4B-8002-1BC88922F83B}"/>
              </a:ext>
            </a:extLst>
          </p:cNvPr>
          <p:cNvCxnSpPr>
            <a:stCxn id="175" idx="0"/>
            <a:endCxn id="82" idx="1"/>
          </p:cNvCxnSpPr>
          <p:nvPr/>
        </p:nvCxnSpPr>
        <p:spPr>
          <a:xfrm flipV="1">
            <a:off x="9086376" y="2896702"/>
            <a:ext cx="185723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0D38BB-A801-9C4D-8E69-CB3A34BB6F67}"/>
              </a:ext>
            </a:extLst>
          </p:cNvPr>
          <p:cNvCxnSpPr>
            <a:stCxn id="176" idx="0"/>
            <a:endCxn id="84" idx="3"/>
          </p:cNvCxnSpPr>
          <p:nvPr/>
        </p:nvCxnSpPr>
        <p:spPr>
          <a:xfrm flipH="1" flipV="1">
            <a:off x="8395334" y="2896702"/>
            <a:ext cx="184326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EE126B-5D36-3F49-B264-F824FABDDC61}"/>
              </a:ext>
            </a:extLst>
          </p:cNvPr>
          <p:cNvCxnSpPr>
            <a:stCxn id="177" idx="0"/>
            <a:endCxn id="84" idx="1"/>
          </p:cNvCxnSpPr>
          <p:nvPr/>
        </p:nvCxnSpPr>
        <p:spPr>
          <a:xfrm flipV="1">
            <a:off x="8072944" y="2896702"/>
            <a:ext cx="185230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245B97A-354B-4C43-8839-41942CE13B76}"/>
              </a:ext>
            </a:extLst>
          </p:cNvPr>
          <p:cNvSpPr/>
          <p:nvPr/>
        </p:nvSpPr>
        <p:spPr>
          <a:xfrm>
            <a:off x="8776506" y="2384104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09433F-36AD-E34E-A252-4B3C76151815}"/>
              </a:ext>
            </a:extLst>
          </p:cNvPr>
          <p:cNvCxnSpPr>
            <a:stCxn id="72" idx="4"/>
            <a:endCxn id="79" idx="0"/>
          </p:cNvCxnSpPr>
          <p:nvPr/>
        </p:nvCxnSpPr>
        <p:spPr>
          <a:xfrm>
            <a:off x="8845086" y="2131536"/>
            <a:ext cx="0" cy="25256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0D7D599-435A-DD47-A385-4E82B7468D49}"/>
              </a:ext>
            </a:extLst>
          </p:cNvPr>
          <p:cNvSpPr/>
          <p:nvPr/>
        </p:nvSpPr>
        <p:spPr>
          <a:xfrm>
            <a:off x="9272496" y="257676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3E9DC8-1EF4-B344-9CFC-C0D9975D7E10}"/>
              </a:ext>
            </a:extLst>
          </p:cNvPr>
          <p:cNvSpPr/>
          <p:nvPr/>
        </p:nvSpPr>
        <p:spPr>
          <a:xfrm>
            <a:off x="9272099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AD7796-31C6-BD4D-9ECC-863B0270E211}"/>
              </a:ext>
            </a:extLst>
          </p:cNvPr>
          <p:cNvSpPr/>
          <p:nvPr/>
        </p:nvSpPr>
        <p:spPr>
          <a:xfrm>
            <a:off x="8258510" y="257676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85B40D-C667-6743-96AC-134B6460FD26}"/>
              </a:ext>
            </a:extLst>
          </p:cNvPr>
          <p:cNvSpPr/>
          <p:nvPr/>
        </p:nvSpPr>
        <p:spPr>
          <a:xfrm>
            <a:off x="8258174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ADB7AD-735A-E549-B5D5-5335FA31B5DA}"/>
              </a:ext>
            </a:extLst>
          </p:cNvPr>
          <p:cNvCxnSpPr>
            <a:stCxn id="83" idx="4"/>
            <a:endCxn id="84" idx="0"/>
          </p:cNvCxnSpPr>
          <p:nvPr/>
        </p:nvCxnSpPr>
        <p:spPr>
          <a:xfrm flipH="1">
            <a:off x="8326754" y="2713920"/>
            <a:ext cx="336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F551100-47D5-4B47-9BB6-3668DD474629}"/>
              </a:ext>
            </a:extLst>
          </p:cNvPr>
          <p:cNvCxnSpPr>
            <a:stCxn id="81" idx="4"/>
            <a:endCxn id="82" idx="0"/>
          </p:cNvCxnSpPr>
          <p:nvPr/>
        </p:nvCxnSpPr>
        <p:spPr>
          <a:xfrm flipH="1">
            <a:off x="9340679" y="2713920"/>
            <a:ext cx="397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FF66EE-B473-FD43-9EFF-BA1439A22C43}"/>
              </a:ext>
            </a:extLst>
          </p:cNvPr>
          <p:cNvCxnSpPr>
            <a:stCxn id="179" idx="4"/>
            <a:endCxn id="244" idx="0"/>
          </p:cNvCxnSpPr>
          <p:nvPr/>
        </p:nvCxnSpPr>
        <p:spPr>
          <a:xfrm>
            <a:off x="9725428" y="3713365"/>
            <a:ext cx="4831" cy="23150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163">
            <a:extLst>
              <a:ext uri="{FF2B5EF4-FFF2-40B4-BE49-F238E27FC236}">
                <a16:creationId xmlns:a16="http://schemas.microsoft.com/office/drawing/2014/main" id="{87488DF7-FCF8-924D-9A1D-C89129FD0937}"/>
              </a:ext>
            </a:extLst>
          </p:cNvPr>
          <p:cNvSpPr/>
          <p:nvPr/>
        </p:nvSpPr>
        <p:spPr>
          <a:xfrm>
            <a:off x="8324569" y="273099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135">
            <a:extLst>
              <a:ext uri="{FF2B5EF4-FFF2-40B4-BE49-F238E27FC236}">
                <a16:creationId xmlns:a16="http://schemas.microsoft.com/office/drawing/2014/main" id="{701C9331-FA15-4A42-92B8-9CA9BEF3C25E}"/>
              </a:ext>
            </a:extLst>
          </p:cNvPr>
          <p:cNvSpPr/>
          <p:nvPr/>
        </p:nvSpPr>
        <p:spPr>
          <a:xfrm>
            <a:off x="8808833" y="2275712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138">
            <a:extLst>
              <a:ext uri="{FF2B5EF4-FFF2-40B4-BE49-F238E27FC236}">
                <a16:creationId xmlns:a16="http://schemas.microsoft.com/office/drawing/2014/main" id="{24252FDD-F808-424D-BF29-FCCB8E116863}"/>
              </a:ext>
            </a:extLst>
          </p:cNvPr>
          <p:cNvSpPr/>
          <p:nvPr/>
        </p:nvSpPr>
        <p:spPr>
          <a:xfrm>
            <a:off x="9333778" y="273099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11BF13B-874F-1A47-BB35-86DB4D9CE911}"/>
              </a:ext>
            </a:extLst>
          </p:cNvPr>
          <p:cNvSpPr/>
          <p:nvPr/>
        </p:nvSpPr>
        <p:spPr>
          <a:xfrm>
            <a:off x="6739015" y="2013229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563EEC6-020C-AD46-966D-33B1371E4F58}"/>
              </a:ext>
            </a:extLst>
          </p:cNvPr>
          <p:cNvCxnSpPr>
            <a:stCxn id="100" idx="0"/>
            <a:endCxn id="98" idx="3"/>
          </p:cNvCxnSpPr>
          <p:nvPr/>
        </p:nvCxnSpPr>
        <p:spPr>
          <a:xfrm flipH="1" flipV="1">
            <a:off x="6876175" y="2451737"/>
            <a:ext cx="436931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A32FB8-5238-9241-9F00-029BCB9175B6}"/>
              </a:ext>
            </a:extLst>
          </p:cNvPr>
          <p:cNvCxnSpPr>
            <a:stCxn id="102" idx="0"/>
            <a:endCxn id="98" idx="1"/>
          </p:cNvCxnSpPr>
          <p:nvPr/>
        </p:nvCxnSpPr>
        <p:spPr>
          <a:xfrm flipV="1">
            <a:off x="6299122" y="2451737"/>
            <a:ext cx="439893" cy="12502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8420B0-25EE-CD41-8512-1796EA12C348}"/>
              </a:ext>
            </a:extLst>
          </p:cNvPr>
          <p:cNvCxnSpPr>
            <a:stCxn id="209" idx="0"/>
            <a:endCxn id="101" idx="3"/>
          </p:cNvCxnSpPr>
          <p:nvPr/>
        </p:nvCxnSpPr>
        <p:spPr>
          <a:xfrm flipH="1" flipV="1">
            <a:off x="7381406" y="2896702"/>
            <a:ext cx="184822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908C26-4A11-BE4E-B87D-B110C58FC07D}"/>
              </a:ext>
            </a:extLst>
          </p:cNvPr>
          <p:cNvCxnSpPr>
            <a:stCxn id="217" idx="0"/>
            <a:endCxn id="101" idx="1"/>
          </p:cNvCxnSpPr>
          <p:nvPr/>
        </p:nvCxnSpPr>
        <p:spPr>
          <a:xfrm flipV="1">
            <a:off x="7059512" y="2896702"/>
            <a:ext cx="184734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5CA416-C709-1241-AAAE-B8449070F569}"/>
              </a:ext>
            </a:extLst>
          </p:cNvPr>
          <p:cNvCxnSpPr>
            <a:stCxn id="206" idx="0"/>
            <a:endCxn id="103" idx="3"/>
          </p:cNvCxnSpPr>
          <p:nvPr/>
        </p:nvCxnSpPr>
        <p:spPr>
          <a:xfrm flipH="1" flipV="1">
            <a:off x="6367478" y="2896702"/>
            <a:ext cx="185318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2B89C11-0E85-CB43-8816-ED47AD248E24}"/>
              </a:ext>
            </a:extLst>
          </p:cNvPr>
          <p:cNvCxnSpPr>
            <a:stCxn id="207" idx="0"/>
            <a:endCxn id="103" idx="1"/>
          </p:cNvCxnSpPr>
          <p:nvPr/>
        </p:nvCxnSpPr>
        <p:spPr>
          <a:xfrm flipV="1">
            <a:off x="6046080" y="2896702"/>
            <a:ext cx="184238" cy="16459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AAF76DE-F68B-9F4D-9A2F-6120305984E2}"/>
              </a:ext>
            </a:extLst>
          </p:cNvPr>
          <p:cNvSpPr/>
          <p:nvPr/>
        </p:nvSpPr>
        <p:spPr>
          <a:xfrm>
            <a:off x="6739015" y="2383157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34A86E-2530-0342-A26C-50D40EB7ADCB}"/>
              </a:ext>
            </a:extLst>
          </p:cNvPr>
          <p:cNvCxnSpPr>
            <a:stCxn id="91" idx="4"/>
            <a:endCxn id="98" idx="0"/>
          </p:cNvCxnSpPr>
          <p:nvPr/>
        </p:nvCxnSpPr>
        <p:spPr>
          <a:xfrm>
            <a:off x="6807595" y="2150389"/>
            <a:ext cx="0" cy="23276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6EB07A27-7E52-5A47-B5BD-E3F04BA66942}"/>
              </a:ext>
            </a:extLst>
          </p:cNvPr>
          <p:cNvSpPr/>
          <p:nvPr/>
        </p:nvSpPr>
        <p:spPr>
          <a:xfrm>
            <a:off x="7244526" y="257676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8357C4-2812-934C-8C95-280F8E2727A4}"/>
              </a:ext>
            </a:extLst>
          </p:cNvPr>
          <p:cNvSpPr/>
          <p:nvPr/>
        </p:nvSpPr>
        <p:spPr>
          <a:xfrm>
            <a:off x="7244246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391B275-7822-1747-ADE2-BABDDA9F2EF3}"/>
              </a:ext>
            </a:extLst>
          </p:cNvPr>
          <p:cNvSpPr/>
          <p:nvPr/>
        </p:nvSpPr>
        <p:spPr>
          <a:xfrm>
            <a:off x="6230542" y="257676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11E001-1CC4-CF4F-80B2-3F9E529F5B4D}"/>
              </a:ext>
            </a:extLst>
          </p:cNvPr>
          <p:cNvSpPr/>
          <p:nvPr/>
        </p:nvSpPr>
        <p:spPr>
          <a:xfrm>
            <a:off x="6230318" y="2828122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FE7C84-136A-3240-BE48-D7EBD056101F}"/>
              </a:ext>
            </a:extLst>
          </p:cNvPr>
          <p:cNvCxnSpPr>
            <a:stCxn id="102" idx="4"/>
            <a:endCxn id="103" idx="0"/>
          </p:cNvCxnSpPr>
          <p:nvPr/>
        </p:nvCxnSpPr>
        <p:spPr>
          <a:xfrm flipH="1">
            <a:off x="6298898" y="2713920"/>
            <a:ext cx="224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32F0CA-B668-0C47-A132-CCF3963D7B7F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7312826" y="2713920"/>
            <a:ext cx="280" cy="11420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207">
            <a:extLst>
              <a:ext uri="{FF2B5EF4-FFF2-40B4-BE49-F238E27FC236}">
                <a16:creationId xmlns:a16="http://schemas.microsoft.com/office/drawing/2014/main" id="{357CAA3F-3863-1D47-93DD-44317A0DCA5D}"/>
              </a:ext>
            </a:extLst>
          </p:cNvPr>
          <p:cNvSpPr/>
          <p:nvPr/>
        </p:nvSpPr>
        <p:spPr>
          <a:xfrm>
            <a:off x="6783925" y="2275712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39">
            <a:extLst>
              <a:ext uri="{FF2B5EF4-FFF2-40B4-BE49-F238E27FC236}">
                <a16:creationId xmlns:a16="http://schemas.microsoft.com/office/drawing/2014/main" id="{E1A7272A-998D-024E-B5E4-1B4A5C9764B0}"/>
              </a:ext>
            </a:extLst>
          </p:cNvPr>
          <p:cNvSpPr/>
          <p:nvPr/>
        </p:nvSpPr>
        <p:spPr>
          <a:xfrm>
            <a:off x="7315363" y="273099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91">
            <a:extLst>
              <a:ext uri="{FF2B5EF4-FFF2-40B4-BE49-F238E27FC236}">
                <a16:creationId xmlns:a16="http://schemas.microsoft.com/office/drawing/2014/main" id="{C8539859-8804-E746-B52B-FC9E82803050}"/>
              </a:ext>
            </a:extLst>
          </p:cNvPr>
          <p:cNvSpPr/>
          <p:nvPr/>
        </p:nvSpPr>
        <p:spPr>
          <a:xfrm>
            <a:off x="6306157" y="2730990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FDE6736-30CD-A245-B41E-15EC3A36AC19}"/>
              </a:ext>
            </a:extLst>
          </p:cNvPr>
          <p:cNvSpPr/>
          <p:nvPr/>
        </p:nvSpPr>
        <p:spPr>
          <a:xfrm>
            <a:off x="5470784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FE909-32C5-AE49-81A7-1CDC9EF5F8F0}"/>
              </a:ext>
            </a:extLst>
          </p:cNvPr>
          <p:cNvSpPr/>
          <p:nvPr/>
        </p:nvSpPr>
        <p:spPr>
          <a:xfrm>
            <a:off x="5352867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46D2104-9E98-1049-BD71-E9CDB119F420}"/>
              </a:ext>
            </a:extLst>
          </p:cNvPr>
          <p:cNvSpPr/>
          <p:nvPr/>
        </p:nvSpPr>
        <p:spPr>
          <a:xfrm>
            <a:off x="5470784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B6E7C1-9D35-8A47-BDFB-3F3D3CB13599}"/>
              </a:ext>
            </a:extLst>
          </p:cNvPr>
          <p:cNvSpPr/>
          <p:nvPr/>
        </p:nvSpPr>
        <p:spPr>
          <a:xfrm>
            <a:off x="5606043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F76024-472E-5347-B21B-6C4F63BE0335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5539364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0AF663B-0CAB-574C-B771-F32A9D80391B}"/>
              </a:ext>
            </a:extLst>
          </p:cNvPr>
          <p:cNvCxnSpPr>
            <a:stCxn id="110" idx="0"/>
            <a:endCxn id="111" idx="2"/>
          </p:cNvCxnSpPr>
          <p:nvPr/>
        </p:nvCxnSpPr>
        <p:spPr>
          <a:xfrm flipV="1">
            <a:off x="5421447" y="3446471"/>
            <a:ext cx="11791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97C72A-1A10-5744-B32F-18EEB02DF1FF}"/>
              </a:ext>
            </a:extLst>
          </p:cNvPr>
          <p:cNvCxnSpPr>
            <a:stCxn id="112" idx="0"/>
            <a:endCxn id="111" idx="2"/>
          </p:cNvCxnSpPr>
          <p:nvPr/>
        </p:nvCxnSpPr>
        <p:spPr>
          <a:xfrm flipH="1" flipV="1">
            <a:off x="5539364" y="3446471"/>
            <a:ext cx="13525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342">
            <a:extLst>
              <a:ext uri="{FF2B5EF4-FFF2-40B4-BE49-F238E27FC236}">
                <a16:creationId xmlns:a16="http://schemas.microsoft.com/office/drawing/2014/main" id="{1C985E13-2A23-EE41-A479-44CDAADBE5BF}"/>
              </a:ext>
            </a:extLst>
          </p:cNvPr>
          <p:cNvSpPr/>
          <p:nvPr/>
        </p:nvSpPr>
        <p:spPr>
          <a:xfrm>
            <a:off x="5513268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C4B46BC-0213-D346-AA02-EAB7F64AC76C}"/>
              </a:ext>
            </a:extLst>
          </p:cNvPr>
          <p:cNvSpPr/>
          <p:nvPr/>
        </p:nvSpPr>
        <p:spPr>
          <a:xfrm>
            <a:off x="4964068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0766E55-4162-0742-B7BB-20DE852F1E3E}"/>
              </a:ext>
            </a:extLst>
          </p:cNvPr>
          <p:cNvSpPr/>
          <p:nvPr/>
        </p:nvSpPr>
        <p:spPr>
          <a:xfrm>
            <a:off x="4846515" y="3578413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3024702-1744-E44C-8377-F9B6024A82EC}"/>
              </a:ext>
            </a:extLst>
          </p:cNvPr>
          <p:cNvSpPr/>
          <p:nvPr/>
        </p:nvSpPr>
        <p:spPr>
          <a:xfrm>
            <a:off x="4964068" y="3311519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4DF180-1D40-754F-8AB7-070BD46C3DAF}"/>
              </a:ext>
            </a:extLst>
          </p:cNvPr>
          <p:cNvSpPr/>
          <p:nvPr/>
        </p:nvSpPr>
        <p:spPr>
          <a:xfrm>
            <a:off x="5099691" y="3578413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EB0177B-447D-6747-A62A-7506FE398264}"/>
              </a:ext>
            </a:extLst>
          </p:cNvPr>
          <p:cNvCxnSpPr>
            <a:stCxn id="117" idx="4"/>
            <a:endCxn id="119" idx="0"/>
          </p:cNvCxnSpPr>
          <p:nvPr/>
        </p:nvCxnSpPr>
        <p:spPr>
          <a:xfrm>
            <a:off x="5032648" y="3198460"/>
            <a:ext cx="0" cy="11305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D078182-F93F-E444-B0C3-873AC80829C1}"/>
              </a:ext>
            </a:extLst>
          </p:cNvPr>
          <p:cNvCxnSpPr>
            <a:stCxn id="118" idx="0"/>
            <a:endCxn id="119" idx="2"/>
          </p:cNvCxnSpPr>
          <p:nvPr/>
        </p:nvCxnSpPr>
        <p:spPr>
          <a:xfrm flipV="1">
            <a:off x="4915095" y="3448679"/>
            <a:ext cx="11755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27E8CB-CD30-F84C-8A19-D1A5087395FB}"/>
              </a:ext>
            </a:extLst>
          </p:cNvPr>
          <p:cNvCxnSpPr>
            <a:stCxn id="120" idx="0"/>
            <a:endCxn id="119" idx="2"/>
          </p:cNvCxnSpPr>
          <p:nvPr/>
        </p:nvCxnSpPr>
        <p:spPr>
          <a:xfrm flipH="1" flipV="1">
            <a:off x="5032648" y="3448679"/>
            <a:ext cx="13562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Isosceles Triangle 350">
            <a:extLst>
              <a:ext uri="{FF2B5EF4-FFF2-40B4-BE49-F238E27FC236}">
                <a16:creationId xmlns:a16="http://schemas.microsoft.com/office/drawing/2014/main" id="{F62DD0C9-C408-8D4A-8B02-B51E78701724}"/>
              </a:ext>
            </a:extLst>
          </p:cNvPr>
          <p:cNvSpPr/>
          <p:nvPr/>
        </p:nvSpPr>
        <p:spPr>
          <a:xfrm>
            <a:off x="5028189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5C3D35-8C50-5241-854C-004211F325B3}"/>
              </a:ext>
            </a:extLst>
          </p:cNvPr>
          <p:cNvSpPr/>
          <p:nvPr/>
        </p:nvSpPr>
        <p:spPr>
          <a:xfrm>
            <a:off x="4457352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DD37269-4D30-8D4F-98E4-28798E527A26}"/>
              </a:ext>
            </a:extLst>
          </p:cNvPr>
          <p:cNvSpPr/>
          <p:nvPr/>
        </p:nvSpPr>
        <p:spPr>
          <a:xfrm>
            <a:off x="4340163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799186-24FD-7646-8898-8FD3C54C5894}"/>
              </a:ext>
            </a:extLst>
          </p:cNvPr>
          <p:cNvSpPr/>
          <p:nvPr/>
        </p:nvSpPr>
        <p:spPr>
          <a:xfrm>
            <a:off x="4457352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69F48-E526-3C46-88F9-5EE2CCCA3709}"/>
              </a:ext>
            </a:extLst>
          </p:cNvPr>
          <p:cNvSpPr/>
          <p:nvPr/>
        </p:nvSpPr>
        <p:spPr>
          <a:xfrm>
            <a:off x="4593339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4F68A0-A045-724F-A8F5-9C670CD0FA18}"/>
              </a:ext>
            </a:extLst>
          </p:cNvPr>
          <p:cNvCxnSpPr>
            <a:stCxn id="125" idx="4"/>
            <a:endCxn id="127" idx="0"/>
          </p:cNvCxnSpPr>
          <p:nvPr/>
        </p:nvCxnSpPr>
        <p:spPr>
          <a:xfrm>
            <a:off x="4525932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3228EFE-9CCE-384F-B9FB-A06C8C02D711}"/>
              </a:ext>
            </a:extLst>
          </p:cNvPr>
          <p:cNvCxnSpPr>
            <a:stCxn id="126" idx="0"/>
            <a:endCxn id="127" idx="2"/>
          </p:cNvCxnSpPr>
          <p:nvPr/>
        </p:nvCxnSpPr>
        <p:spPr>
          <a:xfrm flipV="1">
            <a:off x="4408743" y="3446471"/>
            <a:ext cx="11718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A952086-2D5A-4A46-B4CC-122F1FD7A9E5}"/>
              </a:ext>
            </a:extLst>
          </p:cNvPr>
          <p:cNvCxnSpPr>
            <a:stCxn id="128" idx="0"/>
            <a:endCxn id="127" idx="2"/>
          </p:cNvCxnSpPr>
          <p:nvPr/>
        </p:nvCxnSpPr>
        <p:spPr>
          <a:xfrm flipH="1" flipV="1">
            <a:off x="4525932" y="3446471"/>
            <a:ext cx="13598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358">
            <a:extLst>
              <a:ext uri="{FF2B5EF4-FFF2-40B4-BE49-F238E27FC236}">
                <a16:creationId xmlns:a16="http://schemas.microsoft.com/office/drawing/2014/main" id="{D300867A-41DE-7442-A042-EE8153D934C9}"/>
              </a:ext>
            </a:extLst>
          </p:cNvPr>
          <p:cNvSpPr/>
          <p:nvPr/>
        </p:nvSpPr>
        <p:spPr>
          <a:xfrm>
            <a:off x="4534751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3A46ADE-2854-6340-85FC-D4BF6A4CC288}"/>
              </a:ext>
            </a:extLst>
          </p:cNvPr>
          <p:cNvSpPr/>
          <p:nvPr/>
        </p:nvSpPr>
        <p:spPr>
          <a:xfrm>
            <a:off x="3950636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8FFE4E4-5F2B-B949-B458-C852556D0D9A}"/>
              </a:ext>
            </a:extLst>
          </p:cNvPr>
          <p:cNvSpPr/>
          <p:nvPr/>
        </p:nvSpPr>
        <p:spPr>
          <a:xfrm>
            <a:off x="3833811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51EABCD-E451-2040-8A78-190639A7344A}"/>
              </a:ext>
            </a:extLst>
          </p:cNvPr>
          <p:cNvSpPr/>
          <p:nvPr/>
        </p:nvSpPr>
        <p:spPr>
          <a:xfrm>
            <a:off x="3950636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69167C1-5154-824A-B5FF-2D71919763FA}"/>
              </a:ext>
            </a:extLst>
          </p:cNvPr>
          <p:cNvSpPr/>
          <p:nvPr/>
        </p:nvSpPr>
        <p:spPr>
          <a:xfrm>
            <a:off x="4086987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6E4A2A4-E8BF-974D-978E-151805C77EDF}"/>
              </a:ext>
            </a:extLst>
          </p:cNvPr>
          <p:cNvCxnSpPr>
            <a:stCxn id="133" idx="4"/>
            <a:endCxn id="135" idx="0"/>
          </p:cNvCxnSpPr>
          <p:nvPr/>
        </p:nvCxnSpPr>
        <p:spPr>
          <a:xfrm>
            <a:off x="4019216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DA4C2DC-B589-6849-8C32-0B6DE62D212E}"/>
              </a:ext>
            </a:extLst>
          </p:cNvPr>
          <p:cNvCxnSpPr>
            <a:stCxn id="134" idx="0"/>
            <a:endCxn id="135" idx="2"/>
          </p:cNvCxnSpPr>
          <p:nvPr/>
        </p:nvCxnSpPr>
        <p:spPr>
          <a:xfrm flipV="1">
            <a:off x="3902391" y="3446471"/>
            <a:ext cx="11682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0E24668-2EB6-074A-AC3A-9B3CB774571D}"/>
              </a:ext>
            </a:extLst>
          </p:cNvPr>
          <p:cNvCxnSpPr>
            <a:stCxn id="136" idx="0"/>
            <a:endCxn id="135" idx="2"/>
          </p:cNvCxnSpPr>
          <p:nvPr/>
        </p:nvCxnSpPr>
        <p:spPr>
          <a:xfrm flipH="1" flipV="1">
            <a:off x="4019216" y="3446471"/>
            <a:ext cx="13635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366">
            <a:extLst>
              <a:ext uri="{FF2B5EF4-FFF2-40B4-BE49-F238E27FC236}">
                <a16:creationId xmlns:a16="http://schemas.microsoft.com/office/drawing/2014/main" id="{E07A78B5-66F8-A949-B0DC-BF6A007586AB}"/>
              </a:ext>
            </a:extLst>
          </p:cNvPr>
          <p:cNvSpPr/>
          <p:nvPr/>
        </p:nvSpPr>
        <p:spPr>
          <a:xfrm>
            <a:off x="4046249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BAF40DB-5485-1E46-ADCA-84FD4C58252D}"/>
              </a:ext>
            </a:extLst>
          </p:cNvPr>
          <p:cNvSpPr/>
          <p:nvPr/>
        </p:nvSpPr>
        <p:spPr>
          <a:xfrm>
            <a:off x="3443920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4C6B2D-CED1-A34C-BECF-A2FDC0310B60}"/>
              </a:ext>
            </a:extLst>
          </p:cNvPr>
          <p:cNvSpPr/>
          <p:nvPr/>
        </p:nvSpPr>
        <p:spPr>
          <a:xfrm>
            <a:off x="3327459" y="3578413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B4361FC-370D-D048-A884-105C79054207}"/>
              </a:ext>
            </a:extLst>
          </p:cNvPr>
          <p:cNvSpPr/>
          <p:nvPr/>
        </p:nvSpPr>
        <p:spPr>
          <a:xfrm>
            <a:off x="3443920" y="3311519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794DFB1-D53C-BD4C-AA94-A89648296E6D}"/>
              </a:ext>
            </a:extLst>
          </p:cNvPr>
          <p:cNvSpPr/>
          <p:nvPr/>
        </p:nvSpPr>
        <p:spPr>
          <a:xfrm>
            <a:off x="3580635" y="3578413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25E147E-36C3-A846-BC67-31BE51A355E2}"/>
              </a:ext>
            </a:extLst>
          </p:cNvPr>
          <p:cNvCxnSpPr>
            <a:stCxn id="141" idx="4"/>
            <a:endCxn id="143" idx="0"/>
          </p:cNvCxnSpPr>
          <p:nvPr/>
        </p:nvCxnSpPr>
        <p:spPr>
          <a:xfrm>
            <a:off x="3512500" y="3198460"/>
            <a:ext cx="0" cy="11305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4F596C1-2EA1-B446-A21D-E616F53F9B35}"/>
              </a:ext>
            </a:extLst>
          </p:cNvPr>
          <p:cNvCxnSpPr>
            <a:stCxn id="142" idx="0"/>
            <a:endCxn id="143" idx="2"/>
          </p:cNvCxnSpPr>
          <p:nvPr/>
        </p:nvCxnSpPr>
        <p:spPr>
          <a:xfrm flipV="1">
            <a:off x="3396039" y="3448679"/>
            <a:ext cx="11646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88372F0-91A9-2E48-8800-C69C286ADEE6}"/>
              </a:ext>
            </a:extLst>
          </p:cNvPr>
          <p:cNvCxnSpPr>
            <a:stCxn id="144" idx="0"/>
            <a:endCxn id="143" idx="2"/>
          </p:cNvCxnSpPr>
          <p:nvPr/>
        </p:nvCxnSpPr>
        <p:spPr>
          <a:xfrm flipH="1" flipV="1">
            <a:off x="3512500" y="3448679"/>
            <a:ext cx="13671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374">
            <a:extLst>
              <a:ext uri="{FF2B5EF4-FFF2-40B4-BE49-F238E27FC236}">
                <a16:creationId xmlns:a16="http://schemas.microsoft.com/office/drawing/2014/main" id="{1E73F877-AAAB-9D4F-A995-5F0D25C6FAC3}"/>
              </a:ext>
            </a:extLst>
          </p:cNvPr>
          <p:cNvSpPr/>
          <p:nvPr/>
        </p:nvSpPr>
        <p:spPr>
          <a:xfrm>
            <a:off x="3541043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C494F00-6439-9947-8D11-2C697D6FAA8C}"/>
              </a:ext>
            </a:extLst>
          </p:cNvPr>
          <p:cNvSpPr/>
          <p:nvPr/>
        </p:nvSpPr>
        <p:spPr>
          <a:xfrm>
            <a:off x="2937204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95DAAC5-DFDF-214F-B61D-9AC8A78C2F64}"/>
              </a:ext>
            </a:extLst>
          </p:cNvPr>
          <p:cNvSpPr/>
          <p:nvPr/>
        </p:nvSpPr>
        <p:spPr>
          <a:xfrm>
            <a:off x="2821107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CDAD59-9019-034D-A79E-2F67B7F58D80}"/>
              </a:ext>
            </a:extLst>
          </p:cNvPr>
          <p:cNvSpPr/>
          <p:nvPr/>
        </p:nvSpPr>
        <p:spPr>
          <a:xfrm>
            <a:off x="2937204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E267E7E-AC13-0E4F-A917-35651B16A367}"/>
              </a:ext>
            </a:extLst>
          </p:cNvPr>
          <p:cNvSpPr/>
          <p:nvPr/>
        </p:nvSpPr>
        <p:spPr>
          <a:xfrm>
            <a:off x="3074283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7717BF5-B8FF-B347-801B-F32C969FAEEC}"/>
              </a:ext>
            </a:extLst>
          </p:cNvPr>
          <p:cNvCxnSpPr>
            <a:stCxn id="149" idx="4"/>
            <a:endCxn id="151" idx="0"/>
          </p:cNvCxnSpPr>
          <p:nvPr/>
        </p:nvCxnSpPr>
        <p:spPr>
          <a:xfrm>
            <a:off x="3005784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DE2DA7-AE21-554B-A740-E85026981DC2}"/>
              </a:ext>
            </a:extLst>
          </p:cNvPr>
          <p:cNvCxnSpPr>
            <a:stCxn id="150" idx="0"/>
            <a:endCxn id="151" idx="2"/>
          </p:cNvCxnSpPr>
          <p:nvPr/>
        </p:nvCxnSpPr>
        <p:spPr>
          <a:xfrm flipV="1">
            <a:off x="2889687" y="3446471"/>
            <a:ext cx="11609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981A8B-C73A-0B48-A3B6-60A16F7DE1A0}"/>
              </a:ext>
            </a:extLst>
          </p:cNvPr>
          <p:cNvCxnSpPr>
            <a:stCxn id="152" idx="0"/>
            <a:endCxn id="151" idx="2"/>
          </p:cNvCxnSpPr>
          <p:nvPr/>
        </p:nvCxnSpPr>
        <p:spPr>
          <a:xfrm flipH="1" flipV="1">
            <a:off x="3005784" y="3446471"/>
            <a:ext cx="13707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Isosceles Triangle 382">
            <a:extLst>
              <a:ext uri="{FF2B5EF4-FFF2-40B4-BE49-F238E27FC236}">
                <a16:creationId xmlns:a16="http://schemas.microsoft.com/office/drawing/2014/main" id="{ABB46685-38C8-AB4E-8730-825876B2867B}"/>
              </a:ext>
            </a:extLst>
          </p:cNvPr>
          <p:cNvSpPr/>
          <p:nvPr/>
        </p:nvSpPr>
        <p:spPr>
          <a:xfrm>
            <a:off x="3048566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13BD685-1320-9849-98BD-40D4C3E847BC}"/>
              </a:ext>
            </a:extLst>
          </p:cNvPr>
          <p:cNvSpPr/>
          <p:nvPr/>
        </p:nvSpPr>
        <p:spPr>
          <a:xfrm>
            <a:off x="2430488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0A986F1-87A5-4742-BFCC-3FFDB7A02683}"/>
              </a:ext>
            </a:extLst>
          </p:cNvPr>
          <p:cNvSpPr/>
          <p:nvPr/>
        </p:nvSpPr>
        <p:spPr>
          <a:xfrm>
            <a:off x="2314755" y="3578413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AFB6E0-98AF-284B-8025-DEA3A0F75AC9}"/>
              </a:ext>
            </a:extLst>
          </p:cNvPr>
          <p:cNvSpPr/>
          <p:nvPr/>
        </p:nvSpPr>
        <p:spPr>
          <a:xfrm>
            <a:off x="2430488" y="3311519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C7E4A6F-6A46-2749-83B8-5E918F1E7788}"/>
              </a:ext>
            </a:extLst>
          </p:cNvPr>
          <p:cNvSpPr/>
          <p:nvPr/>
        </p:nvSpPr>
        <p:spPr>
          <a:xfrm>
            <a:off x="2567931" y="3578413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44BECC-62F3-3847-B488-ED26F061EAF3}"/>
              </a:ext>
            </a:extLst>
          </p:cNvPr>
          <p:cNvCxnSpPr>
            <a:stCxn id="157" idx="4"/>
            <a:endCxn id="159" idx="0"/>
          </p:cNvCxnSpPr>
          <p:nvPr/>
        </p:nvCxnSpPr>
        <p:spPr>
          <a:xfrm>
            <a:off x="2499068" y="3198460"/>
            <a:ext cx="0" cy="11305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A6F8AB0-0381-F442-8711-32E1A78C952B}"/>
              </a:ext>
            </a:extLst>
          </p:cNvPr>
          <p:cNvCxnSpPr>
            <a:stCxn id="158" idx="0"/>
            <a:endCxn id="159" idx="2"/>
          </p:cNvCxnSpPr>
          <p:nvPr/>
        </p:nvCxnSpPr>
        <p:spPr>
          <a:xfrm flipV="1">
            <a:off x="2383335" y="3448679"/>
            <a:ext cx="11573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AD115C-D84B-1546-B371-36372FA35D0C}"/>
              </a:ext>
            </a:extLst>
          </p:cNvPr>
          <p:cNvCxnSpPr>
            <a:stCxn id="160" idx="0"/>
            <a:endCxn id="159" idx="2"/>
          </p:cNvCxnSpPr>
          <p:nvPr/>
        </p:nvCxnSpPr>
        <p:spPr>
          <a:xfrm flipH="1" flipV="1">
            <a:off x="2499068" y="3448679"/>
            <a:ext cx="13744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390">
            <a:extLst>
              <a:ext uri="{FF2B5EF4-FFF2-40B4-BE49-F238E27FC236}">
                <a16:creationId xmlns:a16="http://schemas.microsoft.com/office/drawing/2014/main" id="{DB8E7AAB-B134-924D-904C-16F4BF635298}"/>
              </a:ext>
            </a:extLst>
          </p:cNvPr>
          <p:cNvSpPr/>
          <p:nvPr/>
        </p:nvSpPr>
        <p:spPr>
          <a:xfrm>
            <a:off x="2538543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40223A6-2F2F-3F4D-AFFE-C2B0853EBD22}"/>
              </a:ext>
            </a:extLst>
          </p:cNvPr>
          <p:cNvSpPr/>
          <p:nvPr/>
        </p:nvSpPr>
        <p:spPr>
          <a:xfrm>
            <a:off x="1923772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56DE7E3-260C-FA47-A0B0-7BFFFE72E820}"/>
              </a:ext>
            </a:extLst>
          </p:cNvPr>
          <p:cNvSpPr/>
          <p:nvPr/>
        </p:nvSpPr>
        <p:spPr>
          <a:xfrm>
            <a:off x="1808403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61B8B50-53DF-F14F-98BA-A5659C0BA22D}"/>
              </a:ext>
            </a:extLst>
          </p:cNvPr>
          <p:cNvSpPr/>
          <p:nvPr/>
        </p:nvSpPr>
        <p:spPr>
          <a:xfrm>
            <a:off x="1923772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61D4719-B1B6-3E4A-95DC-0FC53B9D8B7B}"/>
              </a:ext>
            </a:extLst>
          </p:cNvPr>
          <p:cNvSpPr/>
          <p:nvPr/>
        </p:nvSpPr>
        <p:spPr>
          <a:xfrm>
            <a:off x="2061579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7792AA-E132-644E-8946-5192A2AA755A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1992352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2A2E59A-BB13-8140-BF83-B947EB3F6111}"/>
              </a:ext>
            </a:extLst>
          </p:cNvPr>
          <p:cNvCxnSpPr>
            <a:stCxn id="166" idx="0"/>
            <a:endCxn id="167" idx="2"/>
          </p:cNvCxnSpPr>
          <p:nvPr/>
        </p:nvCxnSpPr>
        <p:spPr>
          <a:xfrm flipV="1">
            <a:off x="1876983" y="3446471"/>
            <a:ext cx="11536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EBE7E02-7F0F-B945-9251-7EDE36D709E6}"/>
              </a:ext>
            </a:extLst>
          </p:cNvPr>
          <p:cNvCxnSpPr>
            <a:stCxn id="168" idx="0"/>
            <a:endCxn id="167" idx="2"/>
          </p:cNvCxnSpPr>
          <p:nvPr/>
        </p:nvCxnSpPr>
        <p:spPr>
          <a:xfrm flipH="1" flipV="1">
            <a:off x="1992352" y="3446471"/>
            <a:ext cx="13780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398">
            <a:extLst>
              <a:ext uri="{FF2B5EF4-FFF2-40B4-BE49-F238E27FC236}">
                <a16:creationId xmlns:a16="http://schemas.microsoft.com/office/drawing/2014/main" id="{C96225AE-5F03-8642-8242-3A99D6ED4084}"/>
              </a:ext>
            </a:extLst>
          </p:cNvPr>
          <p:cNvSpPr/>
          <p:nvPr/>
        </p:nvSpPr>
        <p:spPr>
          <a:xfrm>
            <a:off x="1975591" y="3234187"/>
            <a:ext cx="182880" cy="1828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0F0ADF6-68B7-3C4A-B5F2-3438590E8D7B}"/>
              </a:ext>
            </a:extLst>
          </p:cNvPr>
          <p:cNvSpPr/>
          <p:nvPr/>
        </p:nvSpPr>
        <p:spPr>
          <a:xfrm>
            <a:off x="5859219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00A968A-89F4-9947-8FC7-69D9EA96D78F}"/>
              </a:ext>
            </a:extLst>
          </p:cNvPr>
          <p:cNvSpPr/>
          <p:nvPr/>
        </p:nvSpPr>
        <p:spPr>
          <a:xfrm>
            <a:off x="9524519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FBAF9F-7840-7342-8ECC-A460FEA473FF}"/>
              </a:ext>
            </a:extLst>
          </p:cNvPr>
          <p:cNvSpPr/>
          <p:nvPr/>
        </p:nvSpPr>
        <p:spPr>
          <a:xfrm>
            <a:off x="9017796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73D05B0-70D7-724F-A51A-55921ED327CF}"/>
              </a:ext>
            </a:extLst>
          </p:cNvPr>
          <p:cNvSpPr/>
          <p:nvPr/>
        </p:nvSpPr>
        <p:spPr>
          <a:xfrm>
            <a:off x="8511080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60DF837-F45D-ED45-B950-881839AEDB1D}"/>
              </a:ext>
            </a:extLst>
          </p:cNvPr>
          <p:cNvSpPr/>
          <p:nvPr/>
        </p:nvSpPr>
        <p:spPr>
          <a:xfrm>
            <a:off x="8004364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2DEC3E-7811-C24B-833D-EE48B6A9EE92}"/>
              </a:ext>
            </a:extLst>
          </p:cNvPr>
          <p:cNvSpPr/>
          <p:nvPr/>
        </p:nvSpPr>
        <p:spPr>
          <a:xfrm>
            <a:off x="9524519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69027F-7AAD-AB42-87F9-64979E051349}"/>
              </a:ext>
            </a:extLst>
          </p:cNvPr>
          <p:cNvSpPr/>
          <p:nvPr/>
        </p:nvSpPr>
        <p:spPr>
          <a:xfrm>
            <a:off x="9656848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DDC86CA-56C4-4749-A065-DBB9F7B530BA}"/>
              </a:ext>
            </a:extLst>
          </p:cNvPr>
          <p:cNvSpPr/>
          <p:nvPr/>
        </p:nvSpPr>
        <p:spPr>
          <a:xfrm>
            <a:off x="9403683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171A443-9CB4-9244-BAA4-4C9CF0E311D4}"/>
              </a:ext>
            </a:extLst>
          </p:cNvPr>
          <p:cNvCxnSpPr>
            <a:stCxn id="174" idx="4"/>
            <a:endCxn id="178" idx="0"/>
          </p:cNvCxnSpPr>
          <p:nvPr/>
        </p:nvCxnSpPr>
        <p:spPr>
          <a:xfrm>
            <a:off x="9593099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76E71F4-DC57-424D-8B75-2A798B87173E}"/>
              </a:ext>
            </a:extLst>
          </p:cNvPr>
          <p:cNvCxnSpPr>
            <a:stCxn id="180" idx="0"/>
            <a:endCxn id="178" idx="2"/>
          </p:cNvCxnSpPr>
          <p:nvPr/>
        </p:nvCxnSpPr>
        <p:spPr>
          <a:xfrm flipV="1">
            <a:off x="9472263" y="3446471"/>
            <a:ext cx="120836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45AC7B8-4622-3F4F-8980-7B250E443C8B}"/>
              </a:ext>
            </a:extLst>
          </p:cNvPr>
          <p:cNvCxnSpPr>
            <a:stCxn id="179" idx="0"/>
            <a:endCxn id="178" idx="2"/>
          </p:cNvCxnSpPr>
          <p:nvPr/>
        </p:nvCxnSpPr>
        <p:spPr>
          <a:xfrm flipH="1" flipV="1">
            <a:off x="9593099" y="3446471"/>
            <a:ext cx="13232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97">
            <a:extLst>
              <a:ext uri="{FF2B5EF4-FFF2-40B4-BE49-F238E27FC236}">
                <a16:creationId xmlns:a16="http://schemas.microsoft.com/office/drawing/2014/main" id="{9EB063C3-5859-0248-BFDB-D01D3FD7CC75}"/>
              </a:ext>
            </a:extLst>
          </p:cNvPr>
          <p:cNvSpPr/>
          <p:nvPr/>
        </p:nvSpPr>
        <p:spPr>
          <a:xfrm>
            <a:off x="9590787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E7DA6EB-05F5-234C-94DA-C3945B3D25C1}"/>
              </a:ext>
            </a:extLst>
          </p:cNvPr>
          <p:cNvSpPr/>
          <p:nvPr/>
        </p:nvSpPr>
        <p:spPr>
          <a:xfrm>
            <a:off x="9017796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7971C0E-2D0C-714A-810D-FC8C390778AE}"/>
              </a:ext>
            </a:extLst>
          </p:cNvPr>
          <p:cNvSpPr/>
          <p:nvPr/>
        </p:nvSpPr>
        <p:spPr>
          <a:xfrm>
            <a:off x="8897331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22B5DC7-3144-6F45-9132-F1C8D475EA4E}"/>
              </a:ext>
            </a:extLst>
          </p:cNvPr>
          <p:cNvCxnSpPr>
            <a:stCxn id="175" idx="4"/>
            <a:endCxn id="185" idx="0"/>
          </p:cNvCxnSpPr>
          <p:nvPr/>
        </p:nvCxnSpPr>
        <p:spPr>
          <a:xfrm>
            <a:off x="9086376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D1CC9E7-E5A5-4B46-B4FE-660A083C39BF}"/>
              </a:ext>
            </a:extLst>
          </p:cNvPr>
          <p:cNvCxnSpPr>
            <a:stCxn id="186" idx="0"/>
            <a:endCxn id="185" idx="2"/>
          </p:cNvCxnSpPr>
          <p:nvPr/>
        </p:nvCxnSpPr>
        <p:spPr>
          <a:xfrm flipV="1">
            <a:off x="8965911" y="3446471"/>
            <a:ext cx="12046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921EFD9-2E9E-D64F-8EFC-7B1C754DC003}"/>
              </a:ext>
            </a:extLst>
          </p:cNvPr>
          <p:cNvCxnSpPr>
            <a:stCxn id="191" idx="0"/>
            <a:endCxn id="185" idx="2"/>
          </p:cNvCxnSpPr>
          <p:nvPr/>
        </p:nvCxnSpPr>
        <p:spPr>
          <a:xfrm flipH="1" flipV="1">
            <a:off x="9086376" y="3446471"/>
            <a:ext cx="13271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Isosceles Triangle 236">
            <a:extLst>
              <a:ext uri="{FF2B5EF4-FFF2-40B4-BE49-F238E27FC236}">
                <a16:creationId xmlns:a16="http://schemas.microsoft.com/office/drawing/2014/main" id="{8BA2B650-DD7D-044D-869F-C3B9018A58E5}"/>
              </a:ext>
            </a:extLst>
          </p:cNvPr>
          <p:cNvSpPr/>
          <p:nvPr/>
        </p:nvSpPr>
        <p:spPr>
          <a:xfrm>
            <a:off x="9085196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87C98D8-031A-7248-9DD3-A422B67A1E57}"/>
              </a:ext>
            </a:extLst>
          </p:cNvPr>
          <p:cNvSpPr/>
          <p:nvPr/>
        </p:nvSpPr>
        <p:spPr>
          <a:xfrm>
            <a:off x="9150507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701532-7D5F-9E42-B820-E3F60ED826B1}"/>
              </a:ext>
            </a:extLst>
          </p:cNvPr>
          <p:cNvSpPr/>
          <p:nvPr/>
        </p:nvSpPr>
        <p:spPr>
          <a:xfrm>
            <a:off x="8004364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9B45FE4-EC10-B84E-850C-9DE86BAA1122}"/>
              </a:ext>
            </a:extLst>
          </p:cNvPr>
          <p:cNvSpPr/>
          <p:nvPr/>
        </p:nvSpPr>
        <p:spPr>
          <a:xfrm>
            <a:off x="8137803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A2A9000-6B7B-0249-B1EF-B0997D547315}"/>
              </a:ext>
            </a:extLst>
          </p:cNvPr>
          <p:cNvSpPr/>
          <p:nvPr/>
        </p:nvSpPr>
        <p:spPr>
          <a:xfrm>
            <a:off x="7884627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E94AB62-EFE5-AF4E-A5E6-91654312CE6B}"/>
              </a:ext>
            </a:extLst>
          </p:cNvPr>
          <p:cNvCxnSpPr>
            <a:stCxn id="177" idx="4"/>
            <a:endCxn id="192" idx="0"/>
          </p:cNvCxnSpPr>
          <p:nvPr/>
        </p:nvCxnSpPr>
        <p:spPr>
          <a:xfrm>
            <a:off x="8072944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3940267-5A66-7C41-95FF-7BCC95E244D8}"/>
              </a:ext>
            </a:extLst>
          </p:cNvPr>
          <p:cNvCxnSpPr>
            <a:stCxn id="194" idx="0"/>
            <a:endCxn id="192" idx="2"/>
          </p:cNvCxnSpPr>
          <p:nvPr/>
        </p:nvCxnSpPr>
        <p:spPr>
          <a:xfrm flipV="1">
            <a:off x="7953207" y="3446471"/>
            <a:ext cx="11973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F4B68F7-167A-1B4A-B2FD-B29CE0381899}"/>
              </a:ext>
            </a:extLst>
          </p:cNvPr>
          <p:cNvCxnSpPr>
            <a:stCxn id="193" idx="0"/>
            <a:endCxn id="192" idx="2"/>
          </p:cNvCxnSpPr>
          <p:nvPr/>
        </p:nvCxnSpPr>
        <p:spPr>
          <a:xfrm flipH="1" flipV="1">
            <a:off x="8072944" y="3446471"/>
            <a:ext cx="13343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Isosceles Triangle 245">
            <a:extLst>
              <a:ext uri="{FF2B5EF4-FFF2-40B4-BE49-F238E27FC236}">
                <a16:creationId xmlns:a16="http://schemas.microsoft.com/office/drawing/2014/main" id="{0D908E23-8D89-0142-A492-F5090F4A2569}"/>
              </a:ext>
            </a:extLst>
          </p:cNvPr>
          <p:cNvSpPr/>
          <p:nvPr/>
        </p:nvSpPr>
        <p:spPr>
          <a:xfrm>
            <a:off x="8076949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0B4C3B9-2088-7F43-BAFD-6ED30FE45299}"/>
              </a:ext>
            </a:extLst>
          </p:cNvPr>
          <p:cNvSpPr/>
          <p:nvPr/>
        </p:nvSpPr>
        <p:spPr>
          <a:xfrm>
            <a:off x="8511080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30D6FAB-F1D2-F548-BD8E-B7666A5DE4EF}"/>
              </a:ext>
            </a:extLst>
          </p:cNvPr>
          <p:cNvSpPr/>
          <p:nvPr/>
        </p:nvSpPr>
        <p:spPr>
          <a:xfrm>
            <a:off x="8644155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44184A5-E297-8141-B525-90AE579D0FB9}"/>
              </a:ext>
            </a:extLst>
          </p:cNvPr>
          <p:cNvSpPr/>
          <p:nvPr/>
        </p:nvSpPr>
        <p:spPr>
          <a:xfrm>
            <a:off x="8390979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26DC776-841C-AE4F-A400-046799C19404}"/>
              </a:ext>
            </a:extLst>
          </p:cNvPr>
          <p:cNvCxnSpPr>
            <a:stCxn id="176" idx="4"/>
            <a:endCxn id="199" idx="0"/>
          </p:cNvCxnSpPr>
          <p:nvPr/>
        </p:nvCxnSpPr>
        <p:spPr>
          <a:xfrm>
            <a:off x="8579660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B414EA9-D13D-CF45-A6B3-C37ADA39D223}"/>
              </a:ext>
            </a:extLst>
          </p:cNvPr>
          <p:cNvCxnSpPr>
            <a:stCxn id="201" idx="0"/>
            <a:endCxn id="199" idx="2"/>
          </p:cNvCxnSpPr>
          <p:nvPr/>
        </p:nvCxnSpPr>
        <p:spPr>
          <a:xfrm flipV="1">
            <a:off x="8459559" y="3446471"/>
            <a:ext cx="12010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A59106F-7D43-E942-908C-8571AA0C9944}"/>
              </a:ext>
            </a:extLst>
          </p:cNvPr>
          <p:cNvCxnSpPr>
            <a:stCxn id="200" idx="0"/>
            <a:endCxn id="199" idx="2"/>
          </p:cNvCxnSpPr>
          <p:nvPr/>
        </p:nvCxnSpPr>
        <p:spPr>
          <a:xfrm flipH="1" flipV="1">
            <a:off x="8579660" y="3446471"/>
            <a:ext cx="13307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Isosceles Triangle 265">
            <a:extLst>
              <a:ext uri="{FF2B5EF4-FFF2-40B4-BE49-F238E27FC236}">
                <a16:creationId xmlns:a16="http://schemas.microsoft.com/office/drawing/2014/main" id="{C5601FE8-00EB-C944-8C63-0FB8E33753BD}"/>
              </a:ext>
            </a:extLst>
          </p:cNvPr>
          <p:cNvSpPr/>
          <p:nvPr/>
        </p:nvSpPr>
        <p:spPr>
          <a:xfrm>
            <a:off x="8578497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C327C2D-3188-4B46-956B-25FDDA6ED9F3}"/>
              </a:ext>
            </a:extLst>
          </p:cNvPr>
          <p:cNvSpPr/>
          <p:nvPr/>
        </p:nvSpPr>
        <p:spPr>
          <a:xfrm>
            <a:off x="6484216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09B2292-6EE9-5045-B2AC-8A09C7D7F991}"/>
              </a:ext>
            </a:extLst>
          </p:cNvPr>
          <p:cNvSpPr/>
          <p:nvPr/>
        </p:nvSpPr>
        <p:spPr>
          <a:xfrm>
            <a:off x="5977500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7783A54-405C-F444-AC98-1ECBD610336E}"/>
              </a:ext>
            </a:extLst>
          </p:cNvPr>
          <p:cNvSpPr/>
          <p:nvPr/>
        </p:nvSpPr>
        <p:spPr>
          <a:xfrm>
            <a:off x="7378275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01B2D2-0E61-044C-9BDA-82782CA4BF78}"/>
              </a:ext>
            </a:extLst>
          </p:cNvPr>
          <p:cNvSpPr/>
          <p:nvPr/>
        </p:nvSpPr>
        <p:spPr>
          <a:xfrm>
            <a:off x="7497648" y="3061300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5C6A47-3458-074D-B97D-54358F633004}"/>
              </a:ext>
            </a:extLst>
          </p:cNvPr>
          <p:cNvSpPr/>
          <p:nvPr/>
        </p:nvSpPr>
        <p:spPr>
          <a:xfrm>
            <a:off x="7497648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1C484B4-469D-BF46-84BF-BF52CFEBC563}"/>
              </a:ext>
            </a:extLst>
          </p:cNvPr>
          <p:cNvSpPr/>
          <p:nvPr/>
        </p:nvSpPr>
        <p:spPr>
          <a:xfrm>
            <a:off x="7631451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3D9A018-2CBC-9947-9EC8-184E6A0E8176}"/>
              </a:ext>
            </a:extLst>
          </p:cNvPr>
          <p:cNvCxnSpPr>
            <a:stCxn id="209" idx="4"/>
            <a:endCxn id="210" idx="0"/>
          </p:cNvCxnSpPr>
          <p:nvPr/>
        </p:nvCxnSpPr>
        <p:spPr>
          <a:xfrm>
            <a:off x="7566228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8A9AFB2-1D62-A948-B736-D66CF07037F0}"/>
              </a:ext>
            </a:extLst>
          </p:cNvPr>
          <p:cNvCxnSpPr>
            <a:stCxn id="208" idx="0"/>
            <a:endCxn id="210" idx="2"/>
          </p:cNvCxnSpPr>
          <p:nvPr/>
        </p:nvCxnSpPr>
        <p:spPr>
          <a:xfrm flipV="1">
            <a:off x="7446855" y="3446471"/>
            <a:ext cx="11937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995DC27-D992-3D45-B620-F745EF13B63A}"/>
              </a:ext>
            </a:extLst>
          </p:cNvPr>
          <p:cNvCxnSpPr>
            <a:stCxn id="211" idx="0"/>
            <a:endCxn id="210" idx="2"/>
          </p:cNvCxnSpPr>
          <p:nvPr/>
        </p:nvCxnSpPr>
        <p:spPr>
          <a:xfrm flipH="1" flipV="1">
            <a:off x="7566228" y="3446471"/>
            <a:ext cx="133803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Isosceles Triangle 314">
            <a:extLst>
              <a:ext uri="{FF2B5EF4-FFF2-40B4-BE49-F238E27FC236}">
                <a16:creationId xmlns:a16="http://schemas.microsoft.com/office/drawing/2014/main" id="{7C3C606C-1C63-DD49-AD66-0581ED3AF3A5}"/>
              </a:ext>
            </a:extLst>
          </p:cNvPr>
          <p:cNvSpPr/>
          <p:nvPr/>
        </p:nvSpPr>
        <p:spPr>
          <a:xfrm>
            <a:off x="7563707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2BE591CF-689F-EC4B-BE18-C4DEC6213E93}"/>
              </a:ext>
            </a:extLst>
          </p:cNvPr>
          <p:cNvSpPr/>
          <p:nvPr/>
        </p:nvSpPr>
        <p:spPr>
          <a:xfrm>
            <a:off x="6871923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534FB9F-86F7-5240-9B1F-0C5819EA4697}"/>
              </a:ext>
            </a:extLst>
          </p:cNvPr>
          <p:cNvSpPr/>
          <p:nvPr/>
        </p:nvSpPr>
        <p:spPr>
          <a:xfrm>
            <a:off x="6990932" y="3061300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AB68051-D6A7-774F-BCB9-8CCB1167C074}"/>
              </a:ext>
            </a:extLst>
          </p:cNvPr>
          <p:cNvSpPr/>
          <p:nvPr/>
        </p:nvSpPr>
        <p:spPr>
          <a:xfrm>
            <a:off x="6990932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F82D06EC-AF8D-3D43-BCDF-59A7FBFA055D}"/>
              </a:ext>
            </a:extLst>
          </p:cNvPr>
          <p:cNvSpPr/>
          <p:nvPr/>
        </p:nvSpPr>
        <p:spPr>
          <a:xfrm>
            <a:off x="7125099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5211114-6479-1E48-99B7-3D324125207D}"/>
              </a:ext>
            </a:extLst>
          </p:cNvPr>
          <p:cNvCxnSpPr>
            <a:stCxn id="217" idx="4"/>
            <a:endCxn id="218" idx="0"/>
          </p:cNvCxnSpPr>
          <p:nvPr/>
        </p:nvCxnSpPr>
        <p:spPr>
          <a:xfrm>
            <a:off x="7059512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DBA6D7F-B333-8842-B290-EDC04AE1A645}"/>
              </a:ext>
            </a:extLst>
          </p:cNvPr>
          <p:cNvCxnSpPr>
            <a:stCxn id="216" idx="0"/>
            <a:endCxn id="218" idx="2"/>
          </p:cNvCxnSpPr>
          <p:nvPr/>
        </p:nvCxnSpPr>
        <p:spPr>
          <a:xfrm flipV="1">
            <a:off x="6940503" y="3446471"/>
            <a:ext cx="11900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A85257-8324-5742-B4BE-59A2781153E6}"/>
              </a:ext>
            </a:extLst>
          </p:cNvPr>
          <p:cNvCxnSpPr>
            <a:stCxn id="219" idx="0"/>
            <a:endCxn id="218" idx="2"/>
          </p:cNvCxnSpPr>
          <p:nvPr/>
        </p:nvCxnSpPr>
        <p:spPr>
          <a:xfrm flipH="1" flipV="1">
            <a:off x="7059512" y="3446471"/>
            <a:ext cx="13416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Isosceles Triangle 321">
            <a:extLst>
              <a:ext uri="{FF2B5EF4-FFF2-40B4-BE49-F238E27FC236}">
                <a16:creationId xmlns:a16="http://schemas.microsoft.com/office/drawing/2014/main" id="{B128C116-24FB-2042-B614-DC635149AC45}"/>
              </a:ext>
            </a:extLst>
          </p:cNvPr>
          <p:cNvSpPr/>
          <p:nvPr/>
        </p:nvSpPr>
        <p:spPr>
          <a:xfrm>
            <a:off x="7011540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2F1F625-5D4D-8F46-BFFE-B2D56F92E27B}"/>
              </a:ext>
            </a:extLst>
          </p:cNvPr>
          <p:cNvSpPr/>
          <p:nvPr/>
        </p:nvSpPr>
        <p:spPr>
          <a:xfrm>
            <a:off x="6365571" y="3576205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2CC81EC-1578-D146-8D92-A5E436D4159D}"/>
              </a:ext>
            </a:extLst>
          </p:cNvPr>
          <p:cNvSpPr/>
          <p:nvPr/>
        </p:nvSpPr>
        <p:spPr>
          <a:xfrm>
            <a:off x="6484216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EB2B671-7945-B745-8DA3-C1F526EB499E}"/>
              </a:ext>
            </a:extLst>
          </p:cNvPr>
          <p:cNvSpPr/>
          <p:nvPr/>
        </p:nvSpPr>
        <p:spPr>
          <a:xfrm>
            <a:off x="6618747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0680EA4-8E1C-0A4F-8497-7CF58AEB472A}"/>
              </a:ext>
            </a:extLst>
          </p:cNvPr>
          <p:cNvCxnSpPr>
            <a:stCxn id="206" idx="4"/>
            <a:endCxn id="225" idx="0"/>
          </p:cNvCxnSpPr>
          <p:nvPr/>
        </p:nvCxnSpPr>
        <p:spPr>
          <a:xfrm>
            <a:off x="6552796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43B9C28-AFD9-104B-8F12-64CAB81497E3}"/>
              </a:ext>
            </a:extLst>
          </p:cNvPr>
          <p:cNvCxnSpPr>
            <a:stCxn id="224" idx="0"/>
            <a:endCxn id="225" idx="2"/>
          </p:cNvCxnSpPr>
          <p:nvPr/>
        </p:nvCxnSpPr>
        <p:spPr>
          <a:xfrm flipV="1">
            <a:off x="6434151" y="3446471"/>
            <a:ext cx="11864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99A4D1C-13AF-B444-BE87-146017B49B6B}"/>
              </a:ext>
            </a:extLst>
          </p:cNvPr>
          <p:cNvCxnSpPr>
            <a:stCxn id="226" idx="0"/>
            <a:endCxn id="225" idx="2"/>
          </p:cNvCxnSpPr>
          <p:nvPr/>
        </p:nvCxnSpPr>
        <p:spPr>
          <a:xfrm flipH="1" flipV="1">
            <a:off x="6552796" y="3446471"/>
            <a:ext cx="13453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Isosceles Triangle 328">
            <a:extLst>
              <a:ext uri="{FF2B5EF4-FFF2-40B4-BE49-F238E27FC236}">
                <a16:creationId xmlns:a16="http://schemas.microsoft.com/office/drawing/2014/main" id="{14D1F7DC-9286-4E40-8DF2-6CD72CDCB654}"/>
              </a:ext>
            </a:extLst>
          </p:cNvPr>
          <p:cNvSpPr/>
          <p:nvPr/>
        </p:nvSpPr>
        <p:spPr>
          <a:xfrm>
            <a:off x="6523635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8EF28CF-0D3D-C344-A304-905E3FDA46EB}"/>
              </a:ext>
            </a:extLst>
          </p:cNvPr>
          <p:cNvSpPr/>
          <p:nvPr/>
        </p:nvSpPr>
        <p:spPr>
          <a:xfrm>
            <a:off x="5977500" y="3309311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4EA2D0E-EAB8-EF4D-BA74-6BFC1CF44766}"/>
              </a:ext>
            </a:extLst>
          </p:cNvPr>
          <p:cNvSpPr/>
          <p:nvPr/>
        </p:nvSpPr>
        <p:spPr>
          <a:xfrm>
            <a:off x="6112395" y="3576205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140A494-CDE2-9643-B75C-DB78529700E1}"/>
              </a:ext>
            </a:extLst>
          </p:cNvPr>
          <p:cNvCxnSpPr>
            <a:stCxn id="207" idx="4"/>
            <a:endCxn id="231" idx="0"/>
          </p:cNvCxnSpPr>
          <p:nvPr/>
        </p:nvCxnSpPr>
        <p:spPr>
          <a:xfrm>
            <a:off x="6046080" y="3198460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C11B28C-FBE5-8544-9CF3-7D480366D392}"/>
              </a:ext>
            </a:extLst>
          </p:cNvPr>
          <p:cNvCxnSpPr>
            <a:stCxn id="173" idx="0"/>
            <a:endCxn id="231" idx="2"/>
          </p:cNvCxnSpPr>
          <p:nvPr/>
        </p:nvCxnSpPr>
        <p:spPr>
          <a:xfrm flipV="1">
            <a:off x="5927799" y="3446471"/>
            <a:ext cx="118281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C1ABFB1-64BA-354F-B08D-D651CE2B589A}"/>
              </a:ext>
            </a:extLst>
          </p:cNvPr>
          <p:cNvCxnSpPr>
            <a:stCxn id="232" idx="0"/>
            <a:endCxn id="231" idx="2"/>
          </p:cNvCxnSpPr>
          <p:nvPr/>
        </p:nvCxnSpPr>
        <p:spPr>
          <a:xfrm flipH="1" flipV="1">
            <a:off x="6046080" y="3446471"/>
            <a:ext cx="134895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335">
            <a:extLst>
              <a:ext uri="{FF2B5EF4-FFF2-40B4-BE49-F238E27FC236}">
                <a16:creationId xmlns:a16="http://schemas.microsoft.com/office/drawing/2014/main" id="{6776BFBA-A2BE-7347-A2EE-044301C01C6D}"/>
              </a:ext>
            </a:extLst>
          </p:cNvPr>
          <p:cNvSpPr/>
          <p:nvPr/>
        </p:nvSpPr>
        <p:spPr>
          <a:xfrm>
            <a:off x="6024334" y="323418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Isosceles Triangle 309">
            <a:extLst>
              <a:ext uri="{FF2B5EF4-FFF2-40B4-BE49-F238E27FC236}">
                <a16:creationId xmlns:a16="http://schemas.microsoft.com/office/drawing/2014/main" id="{369FE53B-AD7C-FD49-BD7E-7DE9CADE99A5}"/>
              </a:ext>
            </a:extLst>
          </p:cNvPr>
          <p:cNvSpPr/>
          <p:nvPr/>
        </p:nvSpPr>
        <p:spPr>
          <a:xfrm>
            <a:off x="5315112" y="4334625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F927D77-D1D0-DD4E-826C-3FBBF6F5393B}"/>
              </a:ext>
            </a:extLst>
          </p:cNvPr>
          <p:cNvSpPr txBox="1"/>
          <p:nvPr/>
        </p:nvSpPr>
        <p:spPr>
          <a:xfrm>
            <a:off x="5545683" y="4318343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1</a:t>
            </a:r>
          </a:p>
        </p:txBody>
      </p:sp>
      <p:sp>
        <p:nvSpPr>
          <p:cNvPr id="239" name="Isosceles Triangle 400">
            <a:extLst>
              <a:ext uri="{FF2B5EF4-FFF2-40B4-BE49-F238E27FC236}">
                <a16:creationId xmlns:a16="http://schemas.microsoft.com/office/drawing/2014/main" id="{45AC0191-ABF6-8A41-895A-4099985FDC89}"/>
              </a:ext>
            </a:extLst>
          </p:cNvPr>
          <p:cNvSpPr/>
          <p:nvPr/>
        </p:nvSpPr>
        <p:spPr>
          <a:xfrm>
            <a:off x="5315112" y="4578465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FE3368F-950A-914B-929A-A94A1B9A4B26}"/>
              </a:ext>
            </a:extLst>
          </p:cNvPr>
          <p:cNvSpPr txBox="1"/>
          <p:nvPr/>
        </p:nvSpPr>
        <p:spPr>
          <a:xfrm>
            <a:off x="5545683" y="4562183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2</a:t>
            </a:r>
          </a:p>
        </p:txBody>
      </p:sp>
      <p:sp>
        <p:nvSpPr>
          <p:cNvPr id="241" name="Isosceles Triangle 402">
            <a:extLst>
              <a:ext uri="{FF2B5EF4-FFF2-40B4-BE49-F238E27FC236}">
                <a16:creationId xmlns:a16="http://schemas.microsoft.com/office/drawing/2014/main" id="{67E0EA3C-3C6F-8E47-A19A-206CF9A5510E}"/>
              </a:ext>
            </a:extLst>
          </p:cNvPr>
          <p:cNvSpPr/>
          <p:nvPr/>
        </p:nvSpPr>
        <p:spPr>
          <a:xfrm>
            <a:off x="5326433" y="4839628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5670DDD-F4C8-BB4D-AB7A-BAC89C99F939}"/>
              </a:ext>
            </a:extLst>
          </p:cNvPr>
          <p:cNvSpPr txBox="1"/>
          <p:nvPr/>
        </p:nvSpPr>
        <p:spPr>
          <a:xfrm>
            <a:off x="5557004" y="4823346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3</a:t>
            </a:r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902C5551-82F4-3C46-A5F1-116085DD12EC}"/>
              </a:ext>
            </a:extLst>
          </p:cNvPr>
          <p:cNvSpPr/>
          <p:nvPr/>
        </p:nvSpPr>
        <p:spPr>
          <a:xfrm>
            <a:off x="614965" y="5628973"/>
            <a:ext cx="7587555" cy="55365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 horizons to start evaluating likelihood in the second iteration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26FF816-47F2-2644-97E7-B3C176330B44}"/>
              </a:ext>
            </a:extLst>
          </p:cNvPr>
          <p:cNvSpPr/>
          <p:nvPr/>
        </p:nvSpPr>
        <p:spPr>
          <a:xfrm>
            <a:off x="9661679" y="3944872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93B295B-681E-C24B-ABFB-8D0C7D6A2D4F}"/>
              </a:ext>
            </a:extLst>
          </p:cNvPr>
          <p:cNvSpPr/>
          <p:nvPr/>
        </p:nvSpPr>
        <p:spPr>
          <a:xfrm>
            <a:off x="9546310" y="4459777"/>
            <a:ext cx="137160" cy="1371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49CDB4E-3798-6449-9C72-355A05EAB78A}"/>
              </a:ext>
            </a:extLst>
          </p:cNvPr>
          <p:cNvSpPr/>
          <p:nvPr/>
        </p:nvSpPr>
        <p:spPr>
          <a:xfrm>
            <a:off x="9661679" y="4192883"/>
            <a:ext cx="137160" cy="137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8244014-9F78-1A40-ADE0-3A7178CCA1EB}"/>
              </a:ext>
            </a:extLst>
          </p:cNvPr>
          <p:cNvSpPr/>
          <p:nvPr/>
        </p:nvSpPr>
        <p:spPr>
          <a:xfrm>
            <a:off x="9799486" y="4459777"/>
            <a:ext cx="137160" cy="1371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F7783D6-61BE-CC45-B03A-9B69D2286FDC}"/>
              </a:ext>
            </a:extLst>
          </p:cNvPr>
          <p:cNvCxnSpPr>
            <a:stCxn id="244" idx="4"/>
            <a:endCxn id="246" idx="0"/>
          </p:cNvCxnSpPr>
          <p:nvPr/>
        </p:nvCxnSpPr>
        <p:spPr>
          <a:xfrm>
            <a:off x="9730259" y="4082032"/>
            <a:ext cx="0" cy="11085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C6A2145-B47C-524E-A6A2-9FE3E43B2E36}"/>
              </a:ext>
            </a:extLst>
          </p:cNvPr>
          <p:cNvCxnSpPr>
            <a:stCxn id="245" idx="0"/>
            <a:endCxn id="246" idx="2"/>
          </p:cNvCxnSpPr>
          <p:nvPr/>
        </p:nvCxnSpPr>
        <p:spPr>
          <a:xfrm flipV="1">
            <a:off x="9614890" y="4330043"/>
            <a:ext cx="115369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DA7D566-0F23-7B45-9E0E-735DF7D602C6}"/>
              </a:ext>
            </a:extLst>
          </p:cNvPr>
          <p:cNvCxnSpPr>
            <a:stCxn id="247" idx="0"/>
            <a:endCxn id="246" idx="2"/>
          </p:cNvCxnSpPr>
          <p:nvPr/>
        </p:nvCxnSpPr>
        <p:spPr>
          <a:xfrm flipH="1" flipV="1">
            <a:off x="9730259" y="4330043"/>
            <a:ext cx="137807" cy="12973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Isosceles Triangle 408">
            <a:extLst>
              <a:ext uri="{FF2B5EF4-FFF2-40B4-BE49-F238E27FC236}">
                <a16:creationId xmlns:a16="http://schemas.microsoft.com/office/drawing/2014/main" id="{2B6C546F-FBF0-A94C-9CB6-17BDA8FD18DC}"/>
              </a:ext>
            </a:extLst>
          </p:cNvPr>
          <p:cNvSpPr/>
          <p:nvPr/>
        </p:nvSpPr>
        <p:spPr>
          <a:xfrm>
            <a:off x="9713498" y="4117759"/>
            <a:ext cx="182880" cy="1828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8B4CBAB-00FD-EA41-A70E-6ADD22D73E3E}"/>
                  </a:ext>
                </a:extLst>
              </p:cNvPr>
              <p:cNvSpPr txBox="1"/>
              <p:nvPr/>
            </p:nvSpPr>
            <p:spPr>
              <a:xfrm>
                <a:off x="10169809" y="404798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8B4CBAB-00FD-EA41-A70E-6ADD22D7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4047986"/>
                <a:ext cx="479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0B24591-758F-6845-9B37-3621DEDE541D}"/>
                  </a:ext>
                </a:extLst>
              </p:cNvPr>
              <p:cNvSpPr txBox="1"/>
              <p:nvPr/>
            </p:nvSpPr>
            <p:spPr>
              <a:xfrm>
                <a:off x="10169809" y="454426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0B24591-758F-6845-9B37-3621DEDE5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4544266"/>
                <a:ext cx="479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E3674E2-F07A-C046-BCF3-AE005B7C64F5}"/>
                  </a:ext>
                </a:extLst>
              </p:cNvPr>
              <p:cNvSpPr txBox="1"/>
              <p:nvPr/>
            </p:nvSpPr>
            <p:spPr>
              <a:xfrm>
                <a:off x="10169809" y="504054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E3674E2-F07A-C046-BCF3-AE005B7C6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5040546"/>
                <a:ext cx="4798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C126252-F8E4-A548-B6A3-7B0BB79338FC}"/>
                  </a:ext>
                </a:extLst>
              </p:cNvPr>
              <p:cNvSpPr txBox="1"/>
              <p:nvPr/>
            </p:nvSpPr>
            <p:spPr>
              <a:xfrm>
                <a:off x="10169809" y="553682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C126252-F8E4-A548-B6A3-7B0BB793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5536826"/>
                <a:ext cx="479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6ECF880-5A6C-134A-B497-08F4CF8964A3}"/>
                  </a:ext>
                </a:extLst>
              </p:cNvPr>
              <p:cNvSpPr txBox="1"/>
              <p:nvPr/>
            </p:nvSpPr>
            <p:spPr>
              <a:xfrm>
                <a:off x="10169809" y="603310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6ECF880-5A6C-134A-B497-08F4CF8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09" y="6033106"/>
                <a:ext cx="4798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Isosceles Triangle 402">
            <a:extLst>
              <a:ext uri="{FF2B5EF4-FFF2-40B4-BE49-F238E27FC236}">
                <a16:creationId xmlns:a16="http://schemas.microsoft.com/office/drawing/2014/main" id="{A1A85F1C-2E1D-3E4A-8F1B-895477ADFAFA}"/>
              </a:ext>
            </a:extLst>
          </p:cNvPr>
          <p:cNvSpPr/>
          <p:nvPr/>
        </p:nvSpPr>
        <p:spPr>
          <a:xfrm>
            <a:off x="5320165" y="5161598"/>
            <a:ext cx="182880" cy="1828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1A20636-B726-CB47-AF37-A9FB6A452512}"/>
              </a:ext>
            </a:extLst>
          </p:cNvPr>
          <p:cNvSpPr txBox="1"/>
          <p:nvPr/>
        </p:nvSpPr>
        <p:spPr>
          <a:xfrm>
            <a:off x="5550736" y="5145316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04482FF-E836-314B-AF71-924AECC0364E}"/>
              </a:ext>
            </a:extLst>
          </p:cNvPr>
          <p:cNvSpPr txBox="1"/>
          <p:nvPr/>
        </p:nvSpPr>
        <p:spPr>
          <a:xfrm>
            <a:off x="548759" y="706108"/>
            <a:ext cx="222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Backburner: this can be optimized even further with gradient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94922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MCMC (cont’d)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/>
          <p:nvPr/>
        </p:nvSpPr>
        <p:spPr>
          <a:xfrm>
            <a:off x="6750405" y="23936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38C7AA5-2542-4149-BA79-5C8B71E3D0F7}"/>
              </a:ext>
            </a:extLst>
          </p:cNvPr>
          <p:cNvCxnSpPr>
            <a:stCxn id="297" idx="1"/>
            <a:endCxn id="301" idx="7"/>
          </p:cNvCxnSpPr>
          <p:nvPr/>
        </p:nvCxnSpPr>
        <p:spPr>
          <a:xfrm flipH="1">
            <a:off x="4894413" y="681380"/>
            <a:ext cx="1854496" cy="664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5FD6EDC-47C0-FB4E-9A74-A861B87C7641}"/>
              </a:ext>
            </a:extLst>
          </p:cNvPr>
          <p:cNvCxnSpPr>
            <a:stCxn id="297" idx="3"/>
            <a:endCxn id="361" idx="1"/>
          </p:cNvCxnSpPr>
          <p:nvPr/>
        </p:nvCxnSpPr>
        <p:spPr>
          <a:xfrm>
            <a:off x="6962213" y="681380"/>
            <a:ext cx="1914210" cy="664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6BA59C3E-7957-4C47-8A02-BA80886A339D}"/>
              </a:ext>
            </a:extLst>
          </p:cNvPr>
          <p:cNvSpPr/>
          <p:nvPr/>
        </p:nvSpPr>
        <p:spPr>
          <a:xfrm>
            <a:off x="6748909" y="57472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stCxn id="294" idx="4"/>
            <a:endCxn id="297" idx="0"/>
          </p:cNvCxnSpPr>
          <p:nvPr/>
        </p:nvCxnSpPr>
        <p:spPr>
          <a:xfrm>
            <a:off x="6855561" y="449678"/>
            <a:ext cx="0" cy="1250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5A989DB-AA99-674F-B1FE-31AC4BB5E547}"/>
              </a:ext>
            </a:extLst>
          </p:cNvPr>
          <p:cNvSpPr/>
          <p:nvPr/>
        </p:nvSpPr>
        <p:spPr>
          <a:xfrm>
            <a:off x="6398977" y="176596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0.136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3E40E30-440F-CE46-AD57-1841BDCD8244}"/>
              </a:ext>
            </a:extLst>
          </p:cNvPr>
          <p:cNvSpPr/>
          <p:nvPr/>
        </p:nvSpPr>
        <p:spPr>
          <a:xfrm>
            <a:off x="5833306" y="1220237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0CD297D6-2A16-844C-929D-AEC8BD132D4B}"/>
              </a:ext>
            </a:extLst>
          </p:cNvPr>
          <p:cNvSpPr/>
          <p:nvPr/>
        </p:nvSpPr>
        <p:spPr>
          <a:xfrm>
            <a:off x="4714900" y="716983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1180C61-97F8-514B-97A3-516E0583D0D8}"/>
              </a:ext>
            </a:extLst>
          </p:cNvPr>
          <p:cNvCxnSpPr>
            <a:stCxn id="300" idx="1"/>
            <a:endCxn id="310" idx="3"/>
          </p:cNvCxnSpPr>
          <p:nvPr/>
        </p:nvCxnSpPr>
        <p:spPr>
          <a:xfrm flipH="1" flipV="1">
            <a:off x="4926708" y="1193963"/>
            <a:ext cx="937397" cy="5707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E1CFE0D-DA23-EB4D-A3CE-D72048B23B8E}"/>
              </a:ext>
            </a:extLst>
          </p:cNvPr>
          <p:cNvCxnSpPr>
            <a:stCxn id="318" idx="0"/>
            <a:endCxn id="311" idx="3"/>
          </p:cNvCxnSpPr>
          <p:nvPr/>
        </p:nvCxnSpPr>
        <p:spPr>
          <a:xfrm flipH="1" flipV="1">
            <a:off x="6045114" y="1715670"/>
            <a:ext cx="366826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542CA4A-5057-D24C-BBAE-5FC57FCD02CA}"/>
              </a:ext>
            </a:extLst>
          </p:cNvPr>
          <p:cNvCxnSpPr>
            <a:stCxn id="314" idx="0"/>
            <a:endCxn id="311" idx="1"/>
          </p:cNvCxnSpPr>
          <p:nvPr/>
        </p:nvCxnSpPr>
        <p:spPr>
          <a:xfrm flipV="1">
            <a:off x="5493559" y="1715670"/>
            <a:ext cx="338251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E6FC703-5C26-7447-AB1C-C4ED6F220FF1}"/>
              </a:ext>
            </a:extLst>
          </p:cNvPr>
          <p:cNvCxnSpPr>
            <a:stCxn id="319" idx="0"/>
            <a:endCxn id="321" idx="3"/>
          </p:cNvCxnSpPr>
          <p:nvPr/>
        </p:nvCxnSpPr>
        <p:spPr>
          <a:xfrm flipH="1" flipV="1">
            <a:off x="6516577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8E3C574-080C-8F42-B129-8C8451B7CE5D}"/>
              </a:ext>
            </a:extLst>
          </p:cNvPr>
          <p:cNvCxnSpPr>
            <a:stCxn id="320" idx="0"/>
            <a:endCxn id="321" idx="1"/>
          </p:cNvCxnSpPr>
          <p:nvPr/>
        </p:nvCxnSpPr>
        <p:spPr>
          <a:xfrm flipV="1">
            <a:off x="6130353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5C736F3-4A9A-9A45-9431-61199D3CD973}"/>
              </a:ext>
            </a:extLst>
          </p:cNvPr>
          <p:cNvCxnSpPr>
            <a:stCxn id="315" idx="0"/>
            <a:endCxn id="317" idx="3"/>
          </p:cNvCxnSpPr>
          <p:nvPr/>
        </p:nvCxnSpPr>
        <p:spPr>
          <a:xfrm flipH="1" flipV="1">
            <a:off x="5598314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F75AF2B-EBB5-BA46-A710-162209AEC66C}"/>
              </a:ext>
            </a:extLst>
          </p:cNvPr>
          <p:cNvCxnSpPr>
            <a:stCxn id="316" idx="0"/>
            <a:endCxn id="317" idx="1"/>
          </p:cNvCxnSpPr>
          <p:nvPr/>
        </p:nvCxnSpPr>
        <p:spPr>
          <a:xfrm flipV="1">
            <a:off x="5212090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4085364" y="578482"/>
            <a:ext cx="74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0D7AC28-EFAE-BC4C-A199-B047C855AEAC}"/>
              </a:ext>
            </a:extLst>
          </p:cNvPr>
          <p:cNvSpPr/>
          <p:nvPr/>
        </p:nvSpPr>
        <p:spPr>
          <a:xfrm>
            <a:off x="4713404" y="1087311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AC525F7-B049-5B4D-9A46-3190A3A2FAAB}"/>
              </a:ext>
            </a:extLst>
          </p:cNvPr>
          <p:cNvSpPr/>
          <p:nvPr/>
        </p:nvSpPr>
        <p:spPr>
          <a:xfrm>
            <a:off x="5831810" y="160901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26B26DB-E411-D34D-9341-4D32A231456B}"/>
              </a:ext>
            </a:extLst>
          </p:cNvPr>
          <p:cNvCxnSpPr>
            <a:stCxn id="301" idx="4"/>
            <a:endCxn id="310" idx="0"/>
          </p:cNvCxnSpPr>
          <p:nvPr/>
        </p:nvCxnSpPr>
        <p:spPr>
          <a:xfrm>
            <a:off x="4820056" y="927295"/>
            <a:ext cx="0" cy="16001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85E3B33-8587-BE4E-B11D-91D9425A7028}"/>
              </a:ext>
            </a:extLst>
          </p:cNvPr>
          <p:cNvCxnSpPr>
            <a:stCxn id="300" idx="4"/>
            <a:endCxn id="311" idx="0"/>
          </p:cNvCxnSpPr>
          <p:nvPr/>
        </p:nvCxnSpPr>
        <p:spPr>
          <a:xfrm>
            <a:off x="5938462" y="1430549"/>
            <a:ext cx="0" cy="1784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AB23AAD0-FEA5-7348-8F28-39641658E047}"/>
              </a:ext>
            </a:extLst>
          </p:cNvPr>
          <p:cNvSpPr/>
          <p:nvPr/>
        </p:nvSpPr>
        <p:spPr>
          <a:xfrm>
            <a:off x="5388403" y="189641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0E4D7DD6-2115-1647-8CBA-051725E362D6}"/>
              </a:ext>
            </a:extLst>
          </p:cNvPr>
          <p:cNvSpPr/>
          <p:nvPr/>
        </p:nvSpPr>
        <p:spPr>
          <a:xfrm>
            <a:off x="5666078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2EE9474-0519-FC43-BE3C-85ADBCE9264F}"/>
              </a:ext>
            </a:extLst>
          </p:cNvPr>
          <p:cNvSpPr/>
          <p:nvPr/>
        </p:nvSpPr>
        <p:spPr>
          <a:xfrm>
            <a:off x="5106934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2136FE3-4600-E04D-AC27-80526C70A0A5}"/>
              </a:ext>
            </a:extLst>
          </p:cNvPr>
          <p:cNvSpPr/>
          <p:nvPr/>
        </p:nvSpPr>
        <p:spPr>
          <a:xfrm>
            <a:off x="5385010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274F6057-8C4B-5E46-B0A3-59B6126DD1F7}"/>
              </a:ext>
            </a:extLst>
          </p:cNvPr>
          <p:cNvSpPr/>
          <p:nvPr/>
        </p:nvSpPr>
        <p:spPr>
          <a:xfrm>
            <a:off x="6306784" y="189641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347B867-B367-0049-A643-FB1A55C61E7D}"/>
              </a:ext>
            </a:extLst>
          </p:cNvPr>
          <p:cNvSpPr/>
          <p:nvPr/>
        </p:nvSpPr>
        <p:spPr>
          <a:xfrm>
            <a:off x="6584341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6E9CE55E-EB84-ED41-940B-B4C7C257F160}"/>
              </a:ext>
            </a:extLst>
          </p:cNvPr>
          <p:cNvSpPr/>
          <p:nvPr/>
        </p:nvSpPr>
        <p:spPr>
          <a:xfrm>
            <a:off x="6025197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2D09E7D-1262-F143-A12B-99E18286AFC2}"/>
              </a:ext>
            </a:extLst>
          </p:cNvPr>
          <p:cNvSpPr/>
          <p:nvPr/>
        </p:nvSpPr>
        <p:spPr>
          <a:xfrm>
            <a:off x="6303273" y="2287073"/>
            <a:ext cx="213304" cy="2133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3C589886-1EB3-9145-A20E-51F7F5756DD4}"/>
              </a:ext>
            </a:extLst>
          </p:cNvPr>
          <p:cNvCxnSpPr>
            <a:stCxn id="314" idx="4"/>
            <a:endCxn id="317" idx="0"/>
          </p:cNvCxnSpPr>
          <p:nvPr/>
        </p:nvCxnSpPr>
        <p:spPr>
          <a:xfrm flipH="1">
            <a:off x="5491662" y="2106722"/>
            <a:ext cx="1897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274B5B1-181D-BE4E-A940-3009040BBD72}"/>
              </a:ext>
            </a:extLst>
          </p:cNvPr>
          <p:cNvCxnSpPr>
            <a:stCxn id="318" idx="4"/>
            <a:endCxn id="321" idx="0"/>
          </p:cNvCxnSpPr>
          <p:nvPr/>
        </p:nvCxnSpPr>
        <p:spPr>
          <a:xfrm flipH="1">
            <a:off x="6409925" y="2106722"/>
            <a:ext cx="2015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CD4CFEB2-BCD0-B045-8A0E-BFADC8772DC1}"/>
              </a:ext>
            </a:extLst>
          </p:cNvPr>
          <p:cNvCxnSpPr>
            <a:stCxn id="310" idx="1"/>
            <a:endCxn id="338" idx="7"/>
          </p:cNvCxnSpPr>
          <p:nvPr/>
        </p:nvCxnSpPr>
        <p:spPr>
          <a:xfrm flipH="1">
            <a:off x="3956982" y="1193963"/>
            <a:ext cx="756422" cy="759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C25E672-2730-114E-9E32-B7BD969DD40E}"/>
              </a:ext>
            </a:extLst>
          </p:cNvPr>
          <p:cNvCxnSpPr>
            <a:stCxn id="344" idx="0"/>
            <a:endCxn id="339" idx="3"/>
          </p:cNvCxnSpPr>
          <p:nvPr/>
        </p:nvCxnSpPr>
        <p:spPr>
          <a:xfrm flipH="1" flipV="1">
            <a:off x="3989277" y="1715670"/>
            <a:ext cx="357301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4676D2E-6428-2B4D-A14B-E5A9EF54346B}"/>
              </a:ext>
            </a:extLst>
          </p:cNvPr>
          <p:cNvCxnSpPr>
            <a:stCxn id="340" idx="0"/>
            <a:endCxn id="339" idx="1"/>
          </p:cNvCxnSpPr>
          <p:nvPr/>
        </p:nvCxnSpPr>
        <p:spPr>
          <a:xfrm flipV="1">
            <a:off x="3418672" y="1715670"/>
            <a:ext cx="357301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397C76B-8A88-E440-A91E-B0F27848AF80}"/>
              </a:ext>
            </a:extLst>
          </p:cNvPr>
          <p:cNvSpPr/>
          <p:nvPr/>
        </p:nvSpPr>
        <p:spPr>
          <a:xfrm>
            <a:off x="3446287" y="1100590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0.053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25D22D5-44B9-C343-BBCC-2069F940A196}"/>
              </a:ext>
            </a:extLst>
          </p:cNvPr>
          <p:cNvCxnSpPr>
            <a:stCxn id="338" idx="4"/>
            <a:endCxn id="339" idx="0"/>
          </p:cNvCxnSpPr>
          <p:nvPr/>
        </p:nvCxnSpPr>
        <p:spPr>
          <a:xfrm>
            <a:off x="3882625" y="1449402"/>
            <a:ext cx="0" cy="15961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19F461A-BFD7-A241-B4E1-5DEC00F05A96}"/>
              </a:ext>
            </a:extLst>
          </p:cNvPr>
          <p:cNvCxnSpPr>
            <a:stCxn id="341" idx="0"/>
            <a:endCxn id="343" idx="3"/>
          </p:cNvCxnSpPr>
          <p:nvPr/>
        </p:nvCxnSpPr>
        <p:spPr>
          <a:xfrm flipH="1" flipV="1">
            <a:off x="3523663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3AF45A7-90E6-9F41-BCC7-EC94ACD4A212}"/>
              </a:ext>
            </a:extLst>
          </p:cNvPr>
          <p:cNvCxnSpPr>
            <a:stCxn id="342" idx="0"/>
            <a:endCxn id="343" idx="1"/>
          </p:cNvCxnSpPr>
          <p:nvPr/>
        </p:nvCxnSpPr>
        <p:spPr>
          <a:xfrm flipV="1">
            <a:off x="3137439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FEE7004-C185-F949-9977-C1F0F5BACA9B}"/>
              </a:ext>
            </a:extLst>
          </p:cNvPr>
          <p:cNvSpPr/>
          <p:nvPr/>
        </p:nvSpPr>
        <p:spPr>
          <a:xfrm>
            <a:off x="2972809" y="2032967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0.012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3E7D6C5-DF93-BA40-8C7D-7D2AC2EAB886}"/>
              </a:ext>
            </a:extLst>
          </p:cNvPr>
          <p:cNvSpPr/>
          <p:nvPr/>
        </p:nvSpPr>
        <p:spPr>
          <a:xfrm>
            <a:off x="3024426" y="283689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0.003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783D86B-4E15-5546-BAD6-468A089CF1D8}"/>
              </a:ext>
            </a:extLst>
          </p:cNvPr>
          <p:cNvCxnSpPr>
            <a:stCxn id="340" idx="4"/>
            <a:endCxn id="343" idx="0"/>
          </p:cNvCxnSpPr>
          <p:nvPr/>
        </p:nvCxnSpPr>
        <p:spPr>
          <a:xfrm flipH="1">
            <a:off x="3417011" y="2106722"/>
            <a:ext cx="1661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50471CD-E51F-C349-B93E-53021637431B}"/>
              </a:ext>
            </a:extLst>
          </p:cNvPr>
          <p:cNvSpPr/>
          <p:nvPr/>
        </p:nvSpPr>
        <p:spPr>
          <a:xfrm>
            <a:off x="3373258" y="2841474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0.009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5D110C5-941A-FD48-972D-F998593AD7A0}"/>
              </a:ext>
            </a:extLst>
          </p:cNvPr>
          <p:cNvSpPr/>
          <p:nvPr/>
        </p:nvSpPr>
        <p:spPr>
          <a:xfrm>
            <a:off x="3959206" y="2846064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0.009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45C62B05-AD07-1E4E-85F4-3A788A6C96D0}"/>
              </a:ext>
            </a:extLst>
          </p:cNvPr>
          <p:cNvCxnSpPr>
            <a:stCxn id="345" idx="0"/>
            <a:endCxn id="347" idx="3"/>
          </p:cNvCxnSpPr>
          <p:nvPr/>
        </p:nvCxnSpPr>
        <p:spPr>
          <a:xfrm flipH="1" flipV="1">
            <a:off x="4451451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E89A94A-12A2-3E41-9187-0381E6ED880B}"/>
              </a:ext>
            </a:extLst>
          </p:cNvPr>
          <p:cNvCxnSpPr>
            <a:stCxn id="346" idx="0"/>
            <a:endCxn id="347" idx="1"/>
          </p:cNvCxnSpPr>
          <p:nvPr/>
        </p:nvCxnSpPr>
        <p:spPr>
          <a:xfrm flipV="1">
            <a:off x="4065227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5C953851-5FE2-9246-A647-C3F0AA7367CC}"/>
              </a:ext>
            </a:extLst>
          </p:cNvPr>
          <p:cNvSpPr/>
          <p:nvPr/>
        </p:nvSpPr>
        <p:spPr>
          <a:xfrm>
            <a:off x="3777469" y="123909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0C487B8-1948-2749-B0F5-56A4881C5B7D}"/>
              </a:ext>
            </a:extLst>
          </p:cNvPr>
          <p:cNvSpPr/>
          <p:nvPr/>
        </p:nvSpPr>
        <p:spPr>
          <a:xfrm>
            <a:off x="3775973" y="160901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EC518B71-4900-C040-8BA8-13736DB0389C}"/>
              </a:ext>
            </a:extLst>
          </p:cNvPr>
          <p:cNvSpPr/>
          <p:nvPr/>
        </p:nvSpPr>
        <p:spPr>
          <a:xfrm>
            <a:off x="3313516" y="189641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51E1E91-00AE-6546-939B-7772B1CE2B28}"/>
              </a:ext>
            </a:extLst>
          </p:cNvPr>
          <p:cNvSpPr/>
          <p:nvPr/>
        </p:nvSpPr>
        <p:spPr>
          <a:xfrm>
            <a:off x="3591427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F4E20B74-346F-CD44-ABD4-E975BB10CCCA}"/>
              </a:ext>
            </a:extLst>
          </p:cNvPr>
          <p:cNvSpPr/>
          <p:nvPr/>
        </p:nvSpPr>
        <p:spPr>
          <a:xfrm>
            <a:off x="3032283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7CF1DD66-7E52-0745-B0BF-02F13237848E}"/>
              </a:ext>
            </a:extLst>
          </p:cNvPr>
          <p:cNvSpPr/>
          <p:nvPr/>
        </p:nvSpPr>
        <p:spPr>
          <a:xfrm>
            <a:off x="3310359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6B2BE416-E5A2-9647-83B9-17B9435CCA20}"/>
              </a:ext>
            </a:extLst>
          </p:cNvPr>
          <p:cNvSpPr/>
          <p:nvPr/>
        </p:nvSpPr>
        <p:spPr>
          <a:xfrm>
            <a:off x="4241422" y="189641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68643E-3EBB-E647-BD8D-7161AA900886}"/>
              </a:ext>
            </a:extLst>
          </p:cNvPr>
          <p:cNvSpPr/>
          <p:nvPr/>
        </p:nvSpPr>
        <p:spPr>
          <a:xfrm>
            <a:off x="4519215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6CB596F8-AD24-C942-8843-43279331C620}"/>
              </a:ext>
            </a:extLst>
          </p:cNvPr>
          <p:cNvSpPr/>
          <p:nvPr/>
        </p:nvSpPr>
        <p:spPr>
          <a:xfrm>
            <a:off x="3960071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C2058F0D-AB59-E249-A0A1-8615209E34B2}"/>
              </a:ext>
            </a:extLst>
          </p:cNvPr>
          <p:cNvSpPr/>
          <p:nvPr/>
        </p:nvSpPr>
        <p:spPr>
          <a:xfrm>
            <a:off x="4238147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A342953-E444-E24B-910B-7FFADBB16955}"/>
              </a:ext>
            </a:extLst>
          </p:cNvPr>
          <p:cNvCxnSpPr>
            <a:stCxn id="344" idx="4"/>
            <a:endCxn id="347" idx="0"/>
          </p:cNvCxnSpPr>
          <p:nvPr/>
        </p:nvCxnSpPr>
        <p:spPr>
          <a:xfrm flipH="1">
            <a:off x="4344799" y="2106722"/>
            <a:ext cx="1779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AA11C79-B134-EE4C-886A-2837A4A0D0C3}"/>
              </a:ext>
            </a:extLst>
          </p:cNvPr>
          <p:cNvSpPr/>
          <p:nvPr/>
        </p:nvSpPr>
        <p:spPr>
          <a:xfrm>
            <a:off x="4354243" y="1775792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0.041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AFA3725-D84A-2A45-B99A-59A8018EA854}"/>
              </a:ext>
            </a:extLst>
          </p:cNvPr>
          <p:cNvSpPr/>
          <p:nvPr/>
        </p:nvSpPr>
        <p:spPr>
          <a:xfrm>
            <a:off x="4302166" y="2848025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FAE95AE-1890-9340-8F3C-AB294F015B5E}"/>
              </a:ext>
            </a:extLst>
          </p:cNvPr>
          <p:cNvSpPr/>
          <p:nvPr/>
        </p:nvSpPr>
        <p:spPr>
          <a:xfrm>
            <a:off x="5932204" y="1100590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31A8553-8521-BA45-848F-EA624616408C}"/>
              </a:ext>
            </a:extLst>
          </p:cNvPr>
          <p:cNvSpPr/>
          <p:nvPr/>
        </p:nvSpPr>
        <p:spPr>
          <a:xfrm>
            <a:off x="5055324" y="1765658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0.041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B994C4E-423F-5F4A-8AAD-B924FE8F4053}"/>
              </a:ext>
            </a:extLst>
          </p:cNvPr>
          <p:cNvSpPr/>
          <p:nvPr/>
        </p:nvSpPr>
        <p:spPr>
          <a:xfrm>
            <a:off x="5098311" y="2850439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0.009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5410FFC-9ED3-1849-BC3B-4E7D3D820841}"/>
              </a:ext>
            </a:extLst>
          </p:cNvPr>
          <p:cNvSpPr/>
          <p:nvPr/>
        </p:nvSpPr>
        <p:spPr>
          <a:xfrm>
            <a:off x="5439710" y="2845858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77A179A3-6AAA-2A49-BB42-451D5910A79F}"/>
              </a:ext>
            </a:extLst>
          </p:cNvPr>
          <p:cNvSpPr/>
          <p:nvPr/>
        </p:nvSpPr>
        <p:spPr>
          <a:xfrm>
            <a:off x="6010885" y="2862291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36F77C2-3B58-AD49-A06B-6FD40409690D}"/>
              </a:ext>
            </a:extLst>
          </p:cNvPr>
          <p:cNvSpPr/>
          <p:nvPr/>
        </p:nvSpPr>
        <p:spPr>
          <a:xfrm>
            <a:off x="6364366" y="2859534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0.105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24F24F9-F2D1-AC46-82DA-60538884C4DA}"/>
              </a:ext>
            </a:extLst>
          </p:cNvPr>
          <p:cNvSpPr/>
          <p:nvPr/>
        </p:nvSpPr>
        <p:spPr>
          <a:xfrm>
            <a:off x="7005934" y="2853885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0.009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E77915-AD4E-CA4A-9DB8-1656C9528320}"/>
              </a:ext>
            </a:extLst>
          </p:cNvPr>
          <p:cNvCxnSpPr/>
          <p:nvPr/>
        </p:nvCxnSpPr>
        <p:spPr>
          <a:xfrm>
            <a:off x="3032283" y="3572616"/>
            <a:ext cx="912853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244897C9-F211-EF4A-8C9C-C47888E07C48}"/>
              </a:ext>
            </a:extLst>
          </p:cNvPr>
          <p:cNvSpPr/>
          <p:nvPr/>
        </p:nvSpPr>
        <p:spPr>
          <a:xfrm>
            <a:off x="9964030" y="1220237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1CD909EB-17BB-A94C-9131-D298B1B8E867}"/>
              </a:ext>
            </a:extLst>
          </p:cNvPr>
          <p:cNvSpPr/>
          <p:nvPr/>
        </p:nvSpPr>
        <p:spPr>
          <a:xfrm>
            <a:off x="7727218" y="123909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4FDB983D-8C72-0248-BE12-C3656E296A98}"/>
              </a:ext>
            </a:extLst>
          </p:cNvPr>
          <p:cNvSpPr/>
          <p:nvPr/>
        </p:nvSpPr>
        <p:spPr>
          <a:xfrm>
            <a:off x="8845624" y="716983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AF3B3D44-979A-0144-AD1D-5BBD895B6F39}"/>
              </a:ext>
            </a:extLst>
          </p:cNvPr>
          <p:cNvCxnSpPr>
            <a:stCxn id="359" idx="1"/>
            <a:endCxn id="377" idx="3"/>
          </p:cNvCxnSpPr>
          <p:nvPr/>
        </p:nvCxnSpPr>
        <p:spPr>
          <a:xfrm flipH="1" flipV="1">
            <a:off x="9057432" y="1230755"/>
            <a:ext cx="937397" cy="2028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5A098C2D-A25B-CD42-B228-6C164AFD6F4F}"/>
              </a:ext>
            </a:extLst>
          </p:cNvPr>
          <p:cNvCxnSpPr>
            <a:stCxn id="360" idx="7"/>
            <a:endCxn id="377" idx="1"/>
          </p:cNvCxnSpPr>
          <p:nvPr/>
        </p:nvCxnSpPr>
        <p:spPr>
          <a:xfrm flipV="1">
            <a:off x="7906731" y="1230755"/>
            <a:ext cx="937397" cy="3913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E99EC29E-93F0-F24E-94B9-E42A27134F9B}"/>
              </a:ext>
            </a:extLst>
          </p:cNvPr>
          <p:cNvCxnSpPr>
            <a:stCxn id="385" idx="0"/>
            <a:endCxn id="379" idx="3"/>
          </p:cNvCxnSpPr>
          <p:nvPr/>
        </p:nvCxnSpPr>
        <p:spPr>
          <a:xfrm flipH="1" flipV="1">
            <a:off x="10175838" y="1715670"/>
            <a:ext cx="366826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8CC45FBF-A2E9-774E-9843-4A5313DA07AF}"/>
              </a:ext>
            </a:extLst>
          </p:cNvPr>
          <p:cNvCxnSpPr>
            <a:stCxn id="389" idx="0"/>
            <a:endCxn id="379" idx="0"/>
          </p:cNvCxnSpPr>
          <p:nvPr/>
        </p:nvCxnSpPr>
        <p:spPr>
          <a:xfrm flipV="1">
            <a:off x="9605233" y="1609018"/>
            <a:ext cx="463953" cy="2873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1CD3452E-2B78-2C4E-A37C-2ABE147DC08D}"/>
              </a:ext>
            </a:extLst>
          </p:cNvPr>
          <p:cNvCxnSpPr>
            <a:stCxn id="392" idx="0"/>
            <a:endCxn id="378" idx="3"/>
          </p:cNvCxnSpPr>
          <p:nvPr/>
        </p:nvCxnSpPr>
        <p:spPr>
          <a:xfrm flipH="1" flipV="1">
            <a:off x="7939026" y="1715670"/>
            <a:ext cx="366826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CA60C3B-25E4-E84E-8BE0-526DB4005C22}"/>
              </a:ext>
            </a:extLst>
          </p:cNvPr>
          <p:cNvCxnSpPr>
            <a:stCxn id="395" idx="0"/>
            <a:endCxn id="378" idx="1"/>
          </p:cNvCxnSpPr>
          <p:nvPr/>
        </p:nvCxnSpPr>
        <p:spPr>
          <a:xfrm flipV="1">
            <a:off x="7387471" y="1715670"/>
            <a:ext cx="338251" cy="1807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C51C87E-35D3-DE44-B264-438CD54BC5EC}"/>
              </a:ext>
            </a:extLst>
          </p:cNvPr>
          <p:cNvCxnSpPr>
            <a:stCxn id="383" idx="0"/>
            <a:endCxn id="386" idx="3"/>
          </p:cNvCxnSpPr>
          <p:nvPr/>
        </p:nvCxnSpPr>
        <p:spPr>
          <a:xfrm flipH="1" flipV="1">
            <a:off x="10646826" y="2393725"/>
            <a:ext cx="172917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AF4CA71-A890-AD41-BD6A-599D830F234D}"/>
              </a:ext>
            </a:extLst>
          </p:cNvPr>
          <p:cNvCxnSpPr>
            <a:stCxn id="384" idx="0"/>
            <a:endCxn id="386" idx="1"/>
          </p:cNvCxnSpPr>
          <p:nvPr/>
        </p:nvCxnSpPr>
        <p:spPr>
          <a:xfrm flipV="1">
            <a:off x="10260605" y="2393725"/>
            <a:ext cx="172917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62BEC11-21CE-3A4A-924D-61BA3C52A8B7}"/>
              </a:ext>
            </a:extLst>
          </p:cNvPr>
          <p:cNvCxnSpPr>
            <a:stCxn id="387" idx="0"/>
            <a:endCxn id="390" idx="3"/>
          </p:cNvCxnSpPr>
          <p:nvPr/>
        </p:nvCxnSpPr>
        <p:spPr>
          <a:xfrm flipH="1" flipV="1">
            <a:off x="9709516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1DFFE35-6D36-5841-B885-E24C585A9807}"/>
              </a:ext>
            </a:extLst>
          </p:cNvPr>
          <p:cNvCxnSpPr>
            <a:stCxn id="388" idx="0"/>
            <a:endCxn id="390" idx="1"/>
          </p:cNvCxnSpPr>
          <p:nvPr/>
        </p:nvCxnSpPr>
        <p:spPr>
          <a:xfrm flipV="1">
            <a:off x="9323292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958F7FF-1EFC-4047-BEA1-B70F3E8CCB25}"/>
              </a:ext>
            </a:extLst>
          </p:cNvPr>
          <p:cNvCxnSpPr>
            <a:stCxn id="393" idx="0"/>
            <a:endCxn id="394" idx="3"/>
          </p:cNvCxnSpPr>
          <p:nvPr/>
        </p:nvCxnSpPr>
        <p:spPr>
          <a:xfrm flipH="1" flipV="1">
            <a:off x="8410253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8B534B8-F88E-9A4F-96B8-764CCBAED659}"/>
              </a:ext>
            </a:extLst>
          </p:cNvPr>
          <p:cNvCxnSpPr>
            <a:stCxn id="391" idx="0"/>
            <a:endCxn id="394" idx="1"/>
          </p:cNvCxnSpPr>
          <p:nvPr/>
        </p:nvCxnSpPr>
        <p:spPr>
          <a:xfrm flipV="1">
            <a:off x="8024029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314A651-FA66-F34D-9957-2B1F9F9BE7EB}"/>
              </a:ext>
            </a:extLst>
          </p:cNvPr>
          <p:cNvCxnSpPr>
            <a:stCxn id="396" idx="0"/>
            <a:endCxn id="398" idx="3"/>
          </p:cNvCxnSpPr>
          <p:nvPr/>
        </p:nvCxnSpPr>
        <p:spPr>
          <a:xfrm flipH="1" flipV="1">
            <a:off x="7491990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95F257B-D3FD-284C-9446-1EE73C66BBC0}"/>
              </a:ext>
            </a:extLst>
          </p:cNvPr>
          <p:cNvCxnSpPr>
            <a:stCxn id="397" idx="0"/>
            <a:endCxn id="398" idx="1"/>
          </p:cNvCxnSpPr>
          <p:nvPr/>
        </p:nvCxnSpPr>
        <p:spPr>
          <a:xfrm flipV="1">
            <a:off x="7105766" y="2393725"/>
            <a:ext cx="172920" cy="2313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933617" y="606695"/>
            <a:ext cx="74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32FF"/>
                </a:solidFill>
              </a:rPr>
              <a:t>0.77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9B770E94-4299-DC4B-B87A-E911ED58EC00}"/>
              </a:ext>
            </a:extLst>
          </p:cNvPr>
          <p:cNvSpPr/>
          <p:nvPr/>
        </p:nvSpPr>
        <p:spPr>
          <a:xfrm>
            <a:off x="8844128" y="112410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9ED460-473F-0C46-AC46-1619DDE02519}"/>
              </a:ext>
            </a:extLst>
          </p:cNvPr>
          <p:cNvSpPr/>
          <p:nvPr/>
        </p:nvSpPr>
        <p:spPr>
          <a:xfrm>
            <a:off x="7725722" y="160901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47ED629D-D75F-6147-8BFE-A2C2A631C236}"/>
              </a:ext>
            </a:extLst>
          </p:cNvPr>
          <p:cNvSpPr/>
          <p:nvPr/>
        </p:nvSpPr>
        <p:spPr>
          <a:xfrm>
            <a:off x="9962534" y="160901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49B468F-D5C9-AF4B-8EF7-5AC392E39B27}"/>
              </a:ext>
            </a:extLst>
          </p:cNvPr>
          <p:cNvCxnSpPr>
            <a:stCxn id="361" idx="4"/>
            <a:endCxn id="377" idx="0"/>
          </p:cNvCxnSpPr>
          <p:nvPr/>
        </p:nvCxnSpPr>
        <p:spPr>
          <a:xfrm>
            <a:off x="8950780" y="927295"/>
            <a:ext cx="0" cy="1968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B7BEB26A-B26B-9949-8E01-78460F7C98AC}"/>
              </a:ext>
            </a:extLst>
          </p:cNvPr>
          <p:cNvCxnSpPr>
            <a:stCxn id="360" idx="4"/>
            <a:endCxn id="378" idx="0"/>
          </p:cNvCxnSpPr>
          <p:nvPr/>
        </p:nvCxnSpPr>
        <p:spPr>
          <a:xfrm>
            <a:off x="7832374" y="1449402"/>
            <a:ext cx="0" cy="15961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80336F4B-326B-E24D-BC80-6CF0F5CCE2EF}"/>
              </a:ext>
            </a:extLst>
          </p:cNvPr>
          <p:cNvCxnSpPr>
            <a:stCxn id="359" idx="4"/>
            <a:endCxn id="379" idx="0"/>
          </p:cNvCxnSpPr>
          <p:nvPr/>
        </p:nvCxnSpPr>
        <p:spPr>
          <a:xfrm>
            <a:off x="10069186" y="1430549"/>
            <a:ext cx="0" cy="1784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A23ADFB1-93A7-AD40-AD5E-7CFF03849E85}"/>
              </a:ext>
            </a:extLst>
          </p:cNvPr>
          <p:cNvSpPr/>
          <p:nvPr/>
        </p:nvSpPr>
        <p:spPr>
          <a:xfrm>
            <a:off x="10714587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9DF1073B-2AA3-334F-A056-EE554943EFEA}"/>
              </a:ext>
            </a:extLst>
          </p:cNvPr>
          <p:cNvSpPr/>
          <p:nvPr/>
        </p:nvSpPr>
        <p:spPr>
          <a:xfrm>
            <a:off x="10155449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BBA380D-698D-1E45-B1B0-054AEE7AC390}"/>
              </a:ext>
            </a:extLst>
          </p:cNvPr>
          <p:cNvSpPr/>
          <p:nvPr/>
        </p:nvSpPr>
        <p:spPr>
          <a:xfrm>
            <a:off x="10437508" y="189641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9B516354-33E1-1B41-9513-6A87758C24D1}"/>
              </a:ext>
            </a:extLst>
          </p:cNvPr>
          <p:cNvSpPr/>
          <p:nvPr/>
        </p:nvSpPr>
        <p:spPr>
          <a:xfrm>
            <a:off x="10433522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ABC42AC-1899-3F43-B98A-438656543477}"/>
              </a:ext>
            </a:extLst>
          </p:cNvPr>
          <p:cNvSpPr/>
          <p:nvPr/>
        </p:nvSpPr>
        <p:spPr>
          <a:xfrm>
            <a:off x="9777280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7E0C87D1-9AF2-E84B-B23F-F672C92E19DF}"/>
              </a:ext>
            </a:extLst>
          </p:cNvPr>
          <p:cNvSpPr/>
          <p:nvPr/>
        </p:nvSpPr>
        <p:spPr>
          <a:xfrm>
            <a:off x="9218136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EC94DC0A-5E12-654A-916E-2564AFC5F461}"/>
              </a:ext>
            </a:extLst>
          </p:cNvPr>
          <p:cNvSpPr/>
          <p:nvPr/>
        </p:nvSpPr>
        <p:spPr>
          <a:xfrm>
            <a:off x="9500077" y="189641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BD05D8DE-F857-D04F-A54B-05664F107A22}"/>
              </a:ext>
            </a:extLst>
          </p:cNvPr>
          <p:cNvSpPr/>
          <p:nvPr/>
        </p:nvSpPr>
        <p:spPr>
          <a:xfrm>
            <a:off x="9496212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D864A37D-8FBC-5F41-9883-C46CB58BFA53}"/>
              </a:ext>
            </a:extLst>
          </p:cNvPr>
          <p:cNvSpPr/>
          <p:nvPr/>
        </p:nvSpPr>
        <p:spPr>
          <a:xfrm>
            <a:off x="7918873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30D3B8E4-0B2A-094E-A034-D5E3BE8C9707}"/>
              </a:ext>
            </a:extLst>
          </p:cNvPr>
          <p:cNvSpPr/>
          <p:nvPr/>
        </p:nvSpPr>
        <p:spPr>
          <a:xfrm>
            <a:off x="8200696" y="189641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522937-465D-B34D-95FD-5CBA4C1F02BC}"/>
              </a:ext>
            </a:extLst>
          </p:cNvPr>
          <p:cNvSpPr/>
          <p:nvPr/>
        </p:nvSpPr>
        <p:spPr>
          <a:xfrm>
            <a:off x="8478017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F29E42E-822F-9542-B5C7-3DDE54D37F7E}"/>
              </a:ext>
            </a:extLst>
          </p:cNvPr>
          <p:cNvSpPr/>
          <p:nvPr/>
        </p:nvSpPr>
        <p:spPr>
          <a:xfrm>
            <a:off x="8196949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F3C5044B-DBDE-7A4C-936A-85B0FFE129D8}"/>
              </a:ext>
            </a:extLst>
          </p:cNvPr>
          <p:cNvSpPr/>
          <p:nvPr/>
        </p:nvSpPr>
        <p:spPr>
          <a:xfrm>
            <a:off x="7282315" y="189641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43C837B6-45AD-084D-987E-7BD444A8A584}"/>
              </a:ext>
            </a:extLst>
          </p:cNvPr>
          <p:cNvSpPr/>
          <p:nvPr/>
        </p:nvSpPr>
        <p:spPr>
          <a:xfrm>
            <a:off x="7559754" y="26250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5461E151-E0C3-6A47-870D-C871B8A8F6D9}"/>
              </a:ext>
            </a:extLst>
          </p:cNvPr>
          <p:cNvSpPr/>
          <p:nvPr/>
        </p:nvSpPr>
        <p:spPr>
          <a:xfrm>
            <a:off x="7000610" y="26250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71C8057-9A84-C540-802D-7BF87A117F2F}"/>
              </a:ext>
            </a:extLst>
          </p:cNvPr>
          <p:cNvSpPr/>
          <p:nvPr/>
        </p:nvSpPr>
        <p:spPr>
          <a:xfrm>
            <a:off x="7278686" y="2287073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1B423C1A-D673-F34F-97D5-273129BE877A}"/>
              </a:ext>
            </a:extLst>
          </p:cNvPr>
          <p:cNvCxnSpPr>
            <a:stCxn id="395" idx="4"/>
            <a:endCxn id="398" idx="0"/>
          </p:cNvCxnSpPr>
          <p:nvPr/>
        </p:nvCxnSpPr>
        <p:spPr>
          <a:xfrm flipH="1">
            <a:off x="7385338" y="2106722"/>
            <a:ext cx="2133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B1FAA62C-5799-224B-A1EC-4ACE6872F86F}"/>
              </a:ext>
            </a:extLst>
          </p:cNvPr>
          <p:cNvCxnSpPr>
            <a:stCxn id="392" idx="4"/>
            <a:endCxn id="394" idx="0"/>
          </p:cNvCxnSpPr>
          <p:nvPr/>
        </p:nvCxnSpPr>
        <p:spPr>
          <a:xfrm flipH="1">
            <a:off x="8303601" y="2106722"/>
            <a:ext cx="2251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7CEAF583-3766-2443-8B7B-4909950BB119}"/>
              </a:ext>
            </a:extLst>
          </p:cNvPr>
          <p:cNvCxnSpPr>
            <a:stCxn id="389" idx="4"/>
            <a:endCxn id="390" idx="0"/>
          </p:cNvCxnSpPr>
          <p:nvPr/>
        </p:nvCxnSpPr>
        <p:spPr>
          <a:xfrm flipH="1">
            <a:off x="9602864" y="2106722"/>
            <a:ext cx="2369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5FF6536-B03E-5F4F-A713-A953A6730359}"/>
              </a:ext>
            </a:extLst>
          </p:cNvPr>
          <p:cNvCxnSpPr>
            <a:stCxn id="385" idx="4"/>
            <a:endCxn id="386" idx="0"/>
          </p:cNvCxnSpPr>
          <p:nvPr/>
        </p:nvCxnSpPr>
        <p:spPr>
          <a:xfrm flipH="1">
            <a:off x="10540174" y="2106722"/>
            <a:ext cx="2490" cy="1803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48F1353-BA0B-1544-8DE1-89D13BD854FF}"/>
              </a:ext>
            </a:extLst>
          </p:cNvPr>
          <p:cNvSpPr/>
          <p:nvPr/>
        </p:nvSpPr>
        <p:spPr>
          <a:xfrm>
            <a:off x="7396036" y="1109949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A595096-2409-DC4C-9C94-BDC991C80CF0}"/>
              </a:ext>
            </a:extLst>
          </p:cNvPr>
          <p:cNvSpPr/>
          <p:nvPr/>
        </p:nvSpPr>
        <p:spPr>
          <a:xfrm>
            <a:off x="10048167" y="1102261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30A6843-8736-DC42-91AC-0B75BA958168}"/>
              </a:ext>
            </a:extLst>
          </p:cNvPr>
          <p:cNvSpPr/>
          <p:nvPr/>
        </p:nvSpPr>
        <p:spPr>
          <a:xfrm>
            <a:off x="10544562" y="1775792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1C8D48C-C1D0-C346-ABED-37AB700D6DB2}"/>
              </a:ext>
            </a:extLst>
          </p:cNvPr>
          <p:cNvSpPr/>
          <p:nvPr/>
        </p:nvSpPr>
        <p:spPr>
          <a:xfrm>
            <a:off x="10803169" y="2509938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7563131-6417-8547-A33F-6486C0845C7A}"/>
              </a:ext>
            </a:extLst>
          </p:cNvPr>
          <p:cNvSpPr/>
          <p:nvPr/>
        </p:nvSpPr>
        <p:spPr>
          <a:xfrm>
            <a:off x="6949000" y="1734376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0.041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D6F9734-2920-CC41-A3B6-50B4A12EBFAB}"/>
              </a:ext>
            </a:extLst>
          </p:cNvPr>
          <p:cNvSpPr/>
          <p:nvPr/>
        </p:nvSpPr>
        <p:spPr>
          <a:xfrm>
            <a:off x="8314996" y="1775488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0.136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768F453D-C657-4345-B85D-6931D88025A2}"/>
              </a:ext>
            </a:extLst>
          </p:cNvPr>
          <p:cNvSpPr/>
          <p:nvPr/>
        </p:nvSpPr>
        <p:spPr>
          <a:xfrm>
            <a:off x="9168895" y="1760825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0.136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14EA418-24A6-E249-8364-F2A905520211}"/>
              </a:ext>
            </a:extLst>
          </p:cNvPr>
          <p:cNvSpPr/>
          <p:nvPr/>
        </p:nvSpPr>
        <p:spPr>
          <a:xfrm>
            <a:off x="7911939" y="2851407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4F4D5E44-9721-A446-A202-84F98380BB14}"/>
              </a:ext>
            </a:extLst>
          </p:cNvPr>
          <p:cNvSpPr/>
          <p:nvPr/>
        </p:nvSpPr>
        <p:spPr>
          <a:xfrm>
            <a:off x="8272426" y="2843799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0.105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42C42160-F32D-AB4D-ADDA-486B02856582}"/>
              </a:ext>
            </a:extLst>
          </p:cNvPr>
          <p:cNvSpPr/>
          <p:nvPr/>
        </p:nvSpPr>
        <p:spPr>
          <a:xfrm>
            <a:off x="7354463" y="2844920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4416A7DA-277B-2048-BDDF-7D4D29386B11}"/>
              </a:ext>
            </a:extLst>
          </p:cNvPr>
          <p:cNvSpPr/>
          <p:nvPr/>
        </p:nvSpPr>
        <p:spPr>
          <a:xfrm>
            <a:off x="9230466" y="2853885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0.031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ECE338F-C3B2-724F-BC7F-4CF0E005E3CF}"/>
              </a:ext>
            </a:extLst>
          </p:cNvPr>
          <p:cNvSpPr/>
          <p:nvPr/>
        </p:nvSpPr>
        <p:spPr>
          <a:xfrm>
            <a:off x="9571441" y="2853885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0.105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046811E1-96E2-4D44-9AAD-4FB37FB85830}"/>
              </a:ext>
            </a:extLst>
          </p:cNvPr>
          <p:cNvSpPr/>
          <p:nvPr/>
        </p:nvSpPr>
        <p:spPr>
          <a:xfrm>
            <a:off x="10148661" y="2853268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0.105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C484E81-BA96-B34C-B152-E52F24D768B2}"/>
              </a:ext>
            </a:extLst>
          </p:cNvPr>
          <p:cNvSpPr/>
          <p:nvPr/>
        </p:nvSpPr>
        <p:spPr>
          <a:xfrm>
            <a:off x="10995673" y="3105935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EABE652-2DD5-994A-A5AE-E30A2D084B6D}"/>
              </a:ext>
            </a:extLst>
          </p:cNvPr>
          <p:cNvSpPr/>
          <p:nvPr/>
        </p:nvSpPr>
        <p:spPr>
          <a:xfrm>
            <a:off x="10220029" y="308560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0.081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BE69A7C-3FFE-0346-995A-BEFDF154B061}"/>
              </a:ext>
            </a:extLst>
          </p:cNvPr>
          <p:cNvSpPr/>
          <p:nvPr/>
        </p:nvSpPr>
        <p:spPr>
          <a:xfrm>
            <a:off x="11002201" y="3665297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0258ABD-E4F1-5844-9480-333833A21F3F}"/>
              </a:ext>
            </a:extLst>
          </p:cNvPr>
          <p:cNvSpPr/>
          <p:nvPr/>
        </p:nvSpPr>
        <p:spPr>
          <a:xfrm>
            <a:off x="11167564" y="42474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1CB0F990-3486-5440-9D01-41D2F23ECF32}"/>
              </a:ext>
            </a:extLst>
          </p:cNvPr>
          <p:cNvSpPr/>
          <p:nvPr/>
        </p:nvSpPr>
        <p:spPr>
          <a:xfrm>
            <a:off x="10818738" y="42474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393D176-AE45-114B-8C75-D5E7007DB063}"/>
              </a:ext>
            </a:extLst>
          </p:cNvPr>
          <p:cNvCxnSpPr>
            <a:stCxn id="439" idx="4"/>
            <a:endCxn id="418" idx="0"/>
          </p:cNvCxnSpPr>
          <p:nvPr/>
        </p:nvCxnSpPr>
        <p:spPr>
          <a:xfrm flipH="1">
            <a:off x="11108853" y="3511613"/>
            <a:ext cx="1496" cy="1536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B0EDBFA-8C3D-3B40-94AA-D2F9370FEA58}"/>
              </a:ext>
            </a:extLst>
          </p:cNvPr>
          <p:cNvCxnSpPr>
            <a:stCxn id="418" idx="2"/>
            <a:endCxn id="419" idx="0"/>
          </p:cNvCxnSpPr>
          <p:nvPr/>
        </p:nvCxnSpPr>
        <p:spPr>
          <a:xfrm>
            <a:off x="11108853" y="3878601"/>
            <a:ext cx="163867" cy="368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1C64E3F-FA2E-D14E-B4D8-85FB80C31FC8}"/>
              </a:ext>
            </a:extLst>
          </p:cNvPr>
          <p:cNvCxnSpPr>
            <a:stCxn id="418" idx="2"/>
            <a:endCxn id="420" idx="0"/>
          </p:cNvCxnSpPr>
          <p:nvPr/>
        </p:nvCxnSpPr>
        <p:spPr>
          <a:xfrm flipH="1">
            <a:off x="10923894" y="3878601"/>
            <a:ext cx="184959" cy="368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50DB0C-AE4F-3C47-9847-E450EB94D053}"/>
              </a:ext>
            </a:extLst>
          </p:cNvPr>
          <p:cNvSpPr/>
          <p:nvPr/>
        </p:nvSpPr>
        <p:spPr>
          <a:xfrm>
            <a:off x="11294945" y="4134572"/>
            <a:ext cx="494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432FF"/>
                </a:solidFill>
              </a:rPr>
              <a:t>0.201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D0277E83-9E6B-F644-B775-EBA705276297}"/>
              </a:ext>
            </a:extLst>
          </p:cNvPr>
          <p:cNvSpPr/>
          <p:nvPr/>
        </p:nvSpPr>
        <p:spPr>
          <a:xfrm>
            <a:off x="10487556" y="4129700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0.048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55AB193E-89C0-4B4E-A15F-D98D922D5BB7}"/>
              </a:ext>
            </a:extLst>
          </p:cNvPr>
          <p:cNvSpPr/>
          <p:nvPr/>
        </p:nvSpPr>
        <p:spPr>
          <a:xfrm>
            <a:off x="11164572" y="4607818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60731DF8-C94A-9A4F-A628-D099DCFC970A}"/>
              </a:ext>
            </a:extLst>
          </p:cNvPr>
          <p:cNvSpPr/>
          <p:nvPr/>
        </p:nvSpPr>
        <p:spPr>
          <a:xfrm>
            <a:off x="11329935" y="5047072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2393CAC-8050-F64E-AFE2-5BBF67C635F4}"/>
              </a:ext>
            </a:extLst>
          </p:cNvPr>
          <p:cNvSpPr/>
          <p:nvPr/>
        </p:nvSpPr>
        <p:spPr>
          <a:xfrm>
            <a:off x="10981109" y="5047072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A1AFE261-A3E2-874D-9E58-C58CC4095606}"/>
              </a:ext>
            </a:extLst>
          </p:cNvPr>
          <p:cNvCxnSpPr>
            <a:endCxn id="426" idx="0"/>
          </p:cNvCxnSpPr>
          <p:nvPr/>
        </p:nvCxnSpPr>
        <p:spPr>
          <a:xfrm flipH="1">
            <a:off x="11271224" y="4454134"/>
            <a:ext cx="1496" cy="1536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D3365CA-7B36-5F4F-B92F-79C2C6F6AD6A}"/>
              </a:ext>
            </a:extLst>
          </p:cNvPr>
          <p:cNvCxnSpPr>
            <a:stCxn id="426" idx="2"/>
            <a:endCxn id="427" idx="0"/>
          </p:cNvCxnSpPr>
          <p:nvPr/>
        </p:nvCxnSpPr>
        <p:spPr>
          <a:xfrm>
            <a:off x="11271224" y="4821122"/>
            <a:ext cx="163867" cy="2259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B7DBBF6-59CD-A24C-91BA-DFD58CB52A4B}"/>
              </a:ext>
            </a:extLst>
          </p:cNvPr>
          <p:cNvCxnSpPr>
            <a:stCxn id="426" idx="2"/>
            <a:endCxn id="428" idx="0"/>
          </p:cNvCxnSpPr>
          <p:nvPr/>
        </p:nvCxnSpPr>
        <p:spPr>
          <a:xfrm flipH="1">
            <a:off x="11086265" y="4821122"/>
            <a:ext cx="184959" cy="2259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8974E04-D5E4-2949-B6B2-3CFE7EE1405C}"/>
              </a:ext>
            </a:extLst>
          </p:cNvPr>
          <p:cNvSpPr/>
          <p:nvPr/>
        </p:nvSpPr>
        <p:spPr>
          <a:xfrm>
            <a:off x="11432011" y="491892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0.161</a:t>
            </a:r>
          </a:p>
        </p:txBody>
      </p:sp>
      <p:sp>
        <p:nvSpPr>
          <p:cNvPr id="433" name="Isosceles Triangle 207">
            <a:extLst>
              <a:ext uri="{FF2B5EF4-FFF2-40B4-BE49-F238E27FC236}">
                <a16:creationId xmlns:a16="http://schemas.microsoft.com/office/drawing/2014/main" id="{21539A39-B7D3-AA4A-8890-E204CA8BE68B}"/>
              </a:ext>
            </a:extLst>
          </p:cNvPr>
          <p:cNvSpPr/>
          <p:nvPr/>
        </p:nvSpPr>
        <p:spPr>
          <a:xfrm>
            <a:off x="7847586" y="1505323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Isosceles Triangle 206">
            <a:extLst>
              <a:ext uri="{FF2B5EF4-FFF2-40B4-BE49-F238E27FC236}">
                <a16:creationId xmlns:a16="http://schemas.microsoft.com/office/drawing/2014/main" id="{AC969B08-5BC6-6E40-B914-13D37C3BC014}"/>
              </a:ext>
            </a:extLst>
          </p:cNvPr>
          <p:cNvSpPr/>
          <p:nvPr/>
        </p:nvSpPr>
        <p:spPr>
          <a:xfrm>
            <a:off x="11294945" y="447402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Isosceles Triangle 136">
            <a:extLst>
              <a:ext uri="{FF2B5EF4-FFF2-40B4-BE49-F238E27FC236}">
                <a16:creationId xmlns:a16="http://schemas.microsoft.com/office/drawing/2014/main" id="{59F0A255-79D9-C544-8375-0C88E6F21138}"/>
              </a:ext>
            </a:extLst>
          </p:cNvPr>
          <p:cNvSpPr/>
          <p:nvPr/>
        </p:nvSpPr>
        <p:spPr>
          <a:xfrm>
            <a:off x="6889986" y="476428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Isosceles Triangle 155">
            <a:extLst>
              <a:ext uri="{FF2B5EF4-FFF2-40B4-BE49-F238E27FC236}">
                <a16:creationId xmlns:a16="http://schemas.microsoft.com/office/drawing/2014/main" id="{5010EEF2-78CF-2046-B80B-6FB868CAD9E5}"/>
              </a:ext>
            </a:extLst>
          </p:cNvPr>
          <p:cNvSpPr/>
          <p:nvPr/>
        </p:nvSpPr>
        <p:spPr>
          <a:xfrm>
            <a:off x="4830822" y="968549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Isosceles Triangle 163">
            <a:extLst>
              <a:ext uri="{FF2B5EF4-FFF2-40B4-BE49-F238E27FC236}">
                <a16:creationId xmlns:a16="http://schemas.microsoft.com/office/drawing/2014/main" id="{348B5ADE-C63C-9C49-A058-263CE207A54D}"/>
              </a:ext>
            </a:extLst>
          </p:cNvPr>
          <p:cNvSpPr/>
          <p:nvPr/>
        </p:nvSpPr>
        <p:spPr>
          <a:xfrm>
            <a:off x="11122402" y="3573857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642FA8D1-7169-B14E-8801-69E57B6ED314}"/>
              </a:ext>
            </a:extLst>
          </p:cNvPr>
          <p:cNvSpPr/>
          <p:nvPr/>
        </p:nvSpPr>
        <p:spPr>
          <a:xfrm>
            <a:off x="10715836" y="2998547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D82F1FC-D59E-7549-BDE6-6BF2F78A9848}"/>
              </a:ext>
            </a:extLst>
          </p:cNvPr>
          <p:cNvSpPr/>
          <p:nvPr/>
        </p:nvSpPr>
        <p:spPr>
          <a:xfrm>
            <a:off x="11005193" y="3301301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AB64245F-DEE6-3F4E-83E8-42B6C5AE974F}"/>
              </a:ext>
            </a:extLst>
          </p:cNvPr>
          <p:cNvSpPr/>
          <p:nvPr/>
        </p:nvSpPr>
        <p:spPr>
          <a:xfrm>
            <a:off x="10446055" y="3301301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46D586BE-9D21-DD44-A6D8-5634A09BBCC5}"/>
              </a:ext>
            </a:extLst>
          </p:cNvPr>
          <p:cNvCxnSpPr>
            <a:stCxn id="383" idx="4"/>
            <a:endCxn id="438" idx="0"/>
          </p:cNvCxnSpPr>
          <p:nvPr/>
        </p:nvCxnSpPr>
        <p:spPr>
          <a:xfrm>
            <a:off x="10819743" y="2835338"/>
            <a:ext cx="2745" cy="16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52EF0292-90C7-E443-BE65-50A628226295}"/>
              </a:ext>
            </a:extLst>
          </p:cNvPr>
          <p:cNvCxnSpPr>
            <a:stCxn id="440" idx="0"/>
            <a:endCxn id="438" idx="1"/>
          </p:cNvCxnSpPr>
          <p:nvPr/>
        </p:nvCxnSpPr>
        <p:spPr>
          <a:xfrm flipV="1">
            <a:off x="10551211" y="3105199"/>
            <a:ext cx="164625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80B7EFF-EF2E-BA40-90DE-4A633A3B983E}"/>
              </a:ext>
            </a:extLst>
          </p:cNvPr>
          <p:cNvCxnSpPr>
            <a:stCxn id="439" idx="0"/>
            <a:endCxn id="438" idx="3"/>
          </p:cNvCxnSpPr>
          <p:nvPr/>
        </p:nvCxnSpPr>
        <p:spPr>
          <a:xfrm flipH="1" flipV="1">
            <a:off x="10929140" y="3105199"/>
            <a:ext cx="181209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Isosceles Triangle 139">
            <a:extLst>
              <a:ext uri="{FF2B5EF4-FFF2-40B4-BE49-F238E27FC236}">
                <a16:creationId xmlns:a16="http://schemas.microsoft.com/office/drawing/2014/main" id="{A3B2E7D8-D1C9-1F48-8EBD-78D4F62B7770}"/>
              </a:ext>
            </a:extLst>
          </p:cNvPr>
          <p:cNvSpPr/>
          <p:nvPr/>
        </p:nvSpPr>
        <p:spPr>
          <a:xfrm>
            <a:off x="10862241" y="2902723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Isosceles Triangle 2">
            <a:extLst>
              <a:ext uri="{FF2B5EF4-FFF2-40B4-BE49-F238E27FC236}">
                <a16:creationId xmlns:a16="http://schemas.microsoft.com/office/drawing/2014/main" id="{6F481A7B-A8E7-534B-8C81-C219E11D0654}"/>
              </a:ext>
            </a:extLst>
          </p:cNvPr>
          <p:cNvSpPr/>
          <p:nvPr/>
        </p:nvSpPr>
        <p:spPr>
          <a:xfrm>
            <a:off x="8965204" y="1012087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Isosceles Triangle 135">
            <a:extLst>
              <a:ext uri="{FF2B5EF4-FFF2-40B4-BE49-F238E27FC236}">
                <a16:creationId xmlns:a16="http://schemas.microsoft.com/office/drawing/2014/main" id="{2DC660A8-9E22-3E4C-84AC-23AA0A3C867A}"/>
              </a:ext>
            </a:extLst>
          </p:cNvPr>
          <p:cNvSpPr/>
          <p:nvPr/>
        </p:nvSpPr>
        <p:spPr>
          <a:xfrm>
            <a:off x="10074479" y="1491110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Isosceles Triangle 138">
            <a:extLst>
              <a:ext uri="{FF2B5EF4-FFF2-40B4-BE49-F238E27FC236}">
                <a16:creationId xmlns:a16="http://schemas.microsoft.com/office/drawing/2014/main" id="{28B9CA24-1CC7-2047-8356-099DEA6DA0D1}"/>
              </a:ext>
            </a:extLst>
          </p:cNvPr>
          <p:cNvSpPr/>
          <p:nvPr/>
        </p:nvSpPr>
        <p:spPr>
          <a:xfrm>
            <a:off x="10544562" y="2177847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Isosceles Triangle 209">
            <a:extLst>
              <a:ext uri="{FF2B5EF4-FFF2-40B4-BE49-F238E27FC236}">
                <a16:creationId xmlns:a16="http://schemas.microsoft.com/office/drawing/2014/main" id="{A00BAFCD-2793-7841-97F1-BF02A7D332A0}"/>
              </a:ext>
            </a:extLst>
          </p:cNvPr>
          <p:cNvSpPr/>
          <p:nvPr/>
        </p:nvSpPr>
        <p:spPr>
          <a:xfrm>
            <a:off x="5967493" y="1505323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8447B714-A3F6-B24C-882C-4B3AC7901AD4}"/>
              </a:ext>
            </a:extLst>
          </p:cNvPr>
          <p:cNvSpPr/>
          <p:nvPr/>
        </p:nvSpPr>
        <p:spPr>
          <a:xfrm>
            <a:off x="11336468" y="5409784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E2E85540-D741-9B43-B3DE-A5440A7EF4FB}"/>
              </a:ext>
            </a:extLst>
          </p:cNvPr>
          <p:cNvSpPr/>
          <p:nvPr/>
        </p:nvSpPr>
        <p:spPr>
          <a:xfrm>
            <a:off x="11501831" y="5849038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96F8C45D-53A4-3B4E-9B7B-70E1451DE468}"/>
              </a:ext>
            </a:extLst>
          </p:cNvPr>
          <p:cNvSpPr/>
          <p:nvPr/>
        </p:nvSpPr>
        <p:spPr>
          <a:xfrm>
            <a:off x="11153005" y="5849038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50C0F451-2199-964F-9334-13DC52731795}"/>
              </a:ext>
            </a:extLst>
          </p:cNvPr>
          <p:cNvCxnSpPr>
            <a:stCxn id="427" idx="4"/>
            <a:endCxn id="449" idx="0"/>
          </p:cNvCxnSpPr>
          <p:nvPr/>
        </p:nvCxnSpPr>
        <p:spPr>
          <a:xfrm>
            <a:off x="11435091" y="5257384"/>
            <a:ext cx="8029" cy="152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9C5F3EC2-4FFB-D04D-8D4D-C028FFE3D9FE}"/>
              </a:ext>
            </a:extLst>
          </p:cNvPr>
          <p:cNvCxnSpPr>
            <a:stCxn id="449" idx="2"/>
            <a:endCxn id="450" idx="0"/>
          </p:cNvCxnSpPr>
          <p:nvPr/>
        </p:nvCxnSpPr>
        <p:spPr>
          <a:xfrm>
            <a:off x="11443120" y="5623088"/>
            <a:ext cx="163867" cy="2259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1C34CFA2-A8FE-3F44-A756-A3D803ADCB5B}"/>
              </a:ext>
            </a:extLst>
          </p:cNvPr>
          <p:cNvCxnSpPr>
            <a:stCxn id="449" idx="2"/>
            <a:endCxn id="451" idx="0"/>
          </p:cNvCxnSpPr>
          <p:nvPr/>
        </p:nvCxnSpPr>
        <p:spPr>
          <a:xfrm flipH="1">
            <a:off x="11258161" y="5623088"/>
            <a:ext cx="184959" cy="2259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CE00E2DD-141D-8A48-B33C-E1B3A10CD947}"/>
              </a:ext>
            </a:extLst>
          </p:cNvPr>
          <p:cNvSpPr/>
          <p:nvPr/>
        </p:nvSpPr>
        <p:spPr>
          <a:xfrm>
            <a:off x="11606987" y="573606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0.124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746E193-2714-624F-8449-09ED548E0956}"/>
              </a:ext>
            </a:extLst>
          </p:cNvPr>
          <p:cNvSpPr/>
          <p:nvPr/>
        </p:nvSpPr>
        <p:spPr>
          <a:xfrm>
            <a:off x="10646826" y="4918923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0.047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9FB621B-D699-7D43-9369-FF6BFE6C4193}"/>
              </a:ext>
            </a:extLst>
          </p:cNvPr>
          <p:cNvSpPr/>
          <p:nvPr/>
        </p:nvSpPr>
        <p:spPr>
          <a:xfrm>
            <a:off x="10827107" y="5741316"/>
            <a:ext cx="4363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0.037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50E83EFD-4486-294F-ADD0-0B2258F8A309}"/>
                  </a:ext>
                </a:extLst>
              </p:cNvPr>
              <p:cNvSpPr txBox="1"/>
              <p:nvPr/>
            </p:nvSpPr>
            <p:spPr>
              <a:xfrm>
                <a:off x="11606987" y="28997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50E83EFD-4486-294F-ADD0-0B2258F8A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87" y="289976"/>
                <a:ext cx="479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98664C8A-8999-7149-8307-31210A176192}"/>
                  </a:ext>
                </a:extLst>
              </p:cNvPr>
              <p:cNvSpPr txBox="1"/>
              <p:nvPr/>
            </p:nvSpPr>
            <p:spPr>
              <a:xfrm>
                <a:off x="11606987" y="89434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98664C8A-8999-7149-8307-31210A176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87" y="894346"/>
                <a:ext cx="479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F27C9D28-0B82-E74B-A30D-9F12F28D28F6}"/>
                  </a:ext>
                </a:extLst>
              </p:cNvPr>
              <p:cNvSpPr txBox="1"/>
              <p:nvPr/>
            </p:nvSpPr>
            <p:spPr>
              <a:xfrm>
                <a:off x="11606987" y="149871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F27C9D28-0B82-E74B-A30D-9F12F28D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87" y="1498716"/>
                <a:ext cx="479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15BC02A-02EC-9047-9732-52644043818E}"/>
                  </a:ext>
                </a:extLst>
              </p:cNvPr>
              <p:cNvSpPr txBox="1"/>
              <p:nvPr/>
            </p:nvSpPr>
            <p:spPr>
              <a:xfrm>
                <a:off x="11606987" y="210308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15BC02A-02EC-9047-9732-52644043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87" y="2103086"/>
                <a:ext cx="479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10588A6-8EB8-0F41-BE1A-955B50F203E2}"/>
                  </a:ext>
                </a:extLst>
              </p:cNvPr>
              <p:cNvSpPr txBox="1"/>
              <p:nvPr/>
            </p:nvSpPr>
            <p:spPr>
              <a:xfrm>
                <a:off x="11606987" y="2707454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10588A6-8EB8-0F41-BE1A-955B50F2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87" y="2707454"/>
                <a:ext cx="479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B6F11E-C121-CE44-AD3F-27E5A305B3F7}"/>
                  </a:ext>
                </a:extLst>
              </p:cNvPr>
              <p:cNvSpPr txBox="1"/>
              <p:nvPr/>
            </p:nvSpPr>
            <p:spPr>
              <a:xfrm>
                <a:off x="11712143" y="3619481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B6F11E-C121-CE44-AD3F-27E5A305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143" y="3619481"/>
                <a:ext cx="4798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620F4387-2497-C34C-96FB-AB9CB64E6B9B}"/>
                  </a:ext>
                </a:extLst>
              </p:cNvPr>
              <p:cNvSpPr txBox="1"/>
              <p:nvPr/>
            </p:nvSpPr>
            <p:spPr>
              <a:xfrm>
                <a:off x="11712143" y="4404699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620F4387-2497-C34C-96FB-AB9CB64E6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143" y="4404699"/>
                <a:ext cx="479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799F429-B6D8-A846-8173-9A459C6034F3}"/>
                  </a:ext>
                </a:extLst>
              </p:cNvPr>
              <p:cNvSpPr txBox="1"/>
              <p:nvPr/>
            </p:nvSpPr>
            <p:spPr>
              <a:xfrm>
                <a:off x="11712143" y="5189916"/>
                <a:ext cx="47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799F429-B6D8-A846-8173-9A459C603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143" y="5189916"/>
                <a:ext cx="4798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TextBox 465">
            <a:extLst>
              <a:ext uri="{FF2B5EF4-FFF2-40B4-BE49-F238E27FC236}">
                <a16:creationId xmlns:a16="http://schemas.microsoft.com/office/drawing/2014/main" id="{B99A5DDA-E784-4F40-B861-E9459837AC3B}"/>
              </a:ext>
            </a:extLst>
          </p:cNvPr>
          <p:cNvSpPr txBox="1"/>
          <p:nvPr/>
        </p:nvSpPr>
        <p:spPr>
          <a:xfrm>
            <a:off x="604258" y="3909869"/>
            <a:ext cx="2830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Setup: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5 calibration </a:t>
            </a:r>
            <a:r>
              <a:rPr lang="en-US" sz="1400" b="1" dirty="0" err="1"/>
              <a:t>params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10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Probabilities coming from acceptance ratio of 0.23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7B775891-825E-5743-B64D-58227CF6411C}"/>
              </a:ext>
            </a:extLst>
          </p:cNvPr>
          <p:cNvSpPr/>
          <p:nvPr/>
        </p:nvSpPr>
        <p:spPr>
          <a:xfrm>
            <a:off x="3520739" y="4011324"/>
            <a:ext cx="210478" cy="21047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C1CF189-F30B-2849-84F4-7B22512B548D}"/>
              </a:ext>
            </a:extLst>
          </p:cNvPr>
          <p:cNvSpPr txBox="1"/>
          <p:nvPr/>
        </p:nvSpPr>
        <p:spPr>
          <a:xfrm>
            <a:off x="3731217" y="3989605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Accept sample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AE73BCF-26E6-724F-A35A-B3B3FC663FA5}"/>
              </a:ext>
            </a:extLst>
          </p:cNvPr>
          <p:cNvSpPr/>
          <p:nvPr/>
        </p:nvSpPr>
        <p:spPr>
          <a:xfrm>
            <a:off x="3519878" y="427568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503D282F-A22B-1C47-9C45-376C9AB7D991}"/>
              </a:ext>
            </a:extLst>
          </p:cNvPr>
          <p:cNvSpPr txBox="1"/>
          <p:nvPr/>
        </p:nvSpPr>
        <p:spPr>
          <a:xfrm>
            <a:off x="3731217" y="4280534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Reject sample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1955DE0C-72D3-2E4B-8CB8-30D12B13F613}"/>
              </a:ext>
            </a:extLst>
          </p:cNvPr>
          <p:cNvSpPr/>
          <p:nvPr/>
        </p:nvSpPr>
        <p:spPr>
          <a:xfrm>
            <a:off x="3517913" y="4570620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5FE1796C-4B08-E543-858B-AF8705437C66}"/>
              </a:ext>
            </a:extLst>
          </p:cNvPr>
          <p:cNvSpPr txBox="1"/>
          <p:nvPr/>
        </p:nvSpPr>
        <p:spPr>
          <a:xfrm>
            <a:off x="3731217" y="4549857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Loglik</a:t>
            </a:r>
            <a:r>
              <a:rPr lang="en-US" sz="800" b="1" dirty="0"/>
              <a:t>. </a:t>
            </a:r>
            <a:r>
              <a:rPr lang="en-US" sz="800" b="1" dirty="0" err="1"/>
              <a:t>eval</a:t>
            </a:r>
            <a:r>
              <a:rPr lang="en-US" sz="800" b="1" dirty="0"/>
              <a:t>. request</a:t>
            </a:r>
          </a:p>
        </p:txBody>
      </p:sp>
      <p:sp>
        <p:nvSpPr>
          <p:cNvPr id="473" name="Isosceles Triangle 320">
            <a:extLst>
              <a:ext uri="{FF2B5EF4-FFF2-40B4-BE49-F238E27FC236}">
                <a16:creationId xmlns:a16="http://schemas.microsoft.com/office/drawing/2014/main" id="{A4D54E2F-94E9-AC4E-A9BD-0C46F342319D}"/>
              </a:ext>
            </a:extLst>
          </p:cNvPr>
          <p:cNvSpPr/>
          <p:nvPr/>
        </p:nvSpPr>
        <p:spPr>
          <a:xfrm>
            <a:off x="5307598" y="4003397"/>
            <a:ext cx="182880" cy="18288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E0F8BAD3-1183-D441-87AE-1FBF26C18ED0}"/>
              </a:ext>
            </a:extLst>
          </p:cNvPr>
          <p:cNvSpPr txBox="1"/>
          <p:nvPr/>
        </p:nvSpPr>
        <p:spPr>
          <a:xfrm>
            <a:off x="5538169" y="3987115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1</a:t>
            </a:r>
          </a:p>
        </p:txBody>
      </p:sp>
      <p:sp>
        <p:nvSpPr>
          <p:cNvPr id="475" name="Isosceles Triangle 322">
            <a:extLst>
              <a:ext uri="{FF2B5EF4-FFF2-40B4-BE49-F238E27FC236}">
                <a16:creationId xmlns:a16="http://schemas.microsoft.com/office/drawing/2014/main" id="{838EC319-1B92-6A4F-A3EB-CDE38479B2E1}"/>
              </a:ext>
            </a:extLst>
          </p:cNvPr>
          <p:cNvSpPr/>
          <p:nvPr/>
        </p:nvSpPr>
        <p:spPr>
          <a:xfrm>
            <a:off x="5307598" y="424723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BE7903A-8843-2443-8CD9-9F2B0A2E253B}"/>
              </a:ext>
            </a:extLst>
          </p:cNvPr>
          <p:cNvSpPr txBox="1"/>
          <p:nvPr/>
        </p:nvSpPr>
        <p:spPr>
          <a:xfrm>
            <a:off x="5538169" y="4230955"/>
            <a:ext cx="131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Busy processor round 2</a:t>
            </a:r>
          </a:p>
        </p:txBody>
      </p:sp>
      <p:sp>
        <p:nvSpPr>
          <p:cNvPr id="477" name="Rounded Rectangle 476">
            <a:extLst>
              <a:ext uri="{FF2B5EF4-FFF2-40B4-BE49-F238E27FC236}">
                <a16:creationId xmlns:a16="http://schemas.microsoft.com/office/drawing/2014/main" id="{CD2076C5-1DBD-B042-A4F6-330C61F0AE85}"/>
              </a:ext>
            </a:extLst>
          </p:cNvPr>
          <p:cNvSpPr/>
          <p:nvPr/>
        </p:nvSpPr>
        <p:spPr>
          <a:xfrm>
            <a:off x="755085" y="5666499"/>
            <a:ext cx="4843229" cy="55365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Preference to higher probabilities</a:t>
            </a:r>
          </a:p>
        </p:txBody>
      </p:sp>
      <p:sp>
        <p:nvSpPr>
          <p:cNvPr id="478" name="Isosceles Triangle 327">
            <a:extLst>
              <a:ext uri="{FF2B5EF4-FFF2-40B4-BE49-F238E27FC236}">
                <a16:creationId xmlns:a16="http://schemas.microsoft.com/office/drawing/2014/main" id="{74468B4A-10F9-ED47-A616-7F95E2545B90}"/>
              </a:ext>
            </a:extLst>
          </p:cNvPr>
          <p:cNvSpPr/>
          <p:nvPr/>
        </p:nvSpPr>
        <p:spPr>
          <a:xfrm>
            <a:off x="8314996" y="2179259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Isosceles Triangle 328">
            <a:extLst>
              <a:ext uri="{FF2B5EF4-FFF2-40B4-BE49-F238E27FC236}">
                <a16:creationId xmlns:a16="http://schemas.microsoft.com/office/drawing/2014/main" id="{26BACA78-A4F2-9F43-BE1B-FFAC67BD73DB}"/>
              </a:ext>
            </a:extLst>
          </p:cNvPr>
          <p:cNvSpPr/>
          <p:nvPr/>
        </p:nvSpPr>
        <p:spPr>
          <a:xfrm>
            <a:off x="9602864" y="2212107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Isosceles Triangle 329">
            <a:extLst>
              <a:ext uri="{FF2B5EF4-FFF2-40B4-BE49-F238E27FC236}">
                <a16:creationId xmlns:a16="http://schemas.microsoft.com/office/drawing/2014/main" id="{C07B2BA1-0EB6-F24B-9631-0D17F5D243C4}"/>
              </a:ext>
            </a:extLst>
          </p:cNvPr>
          <p:cNvSpPr/>
          <p:nvPr/>
        </p:nvSpPr>
        <p:spPr>
          <a:xfrm>
            <a:off x="6411888" y="2195633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Isosceles Triangle 330">
            <a:extLst>
              <a:ext uri="{FF2B5EF4-FFF2-40B4-BE49-F238E27FC236}">
                <a16:creationId xmlns:a16="http://schemas.microsoft.com/office/drawing/2014/main" id="{C8E402AA-BB5D-7744-B2B4-02CC7DEBFA2E}"/>
              </a:ext>
            </a:extLst>
          </p:cNvPr>
          <p:cNvSpPr/>
          <p:nvPr/>
        </p:nvSpPr>
        <p:spPr>
          <a:xfrm>
            <a:off x="11467980" y="5333425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4A5FF5E1-549D-8F45-932A-7AF746B61DB3}"/>
              </a:ext>
            </a:extLst>
          </p:cNvPr>
          <p:cNvSpPr/>
          <p:nvPr/>
        </p:nvSpPr>
        <p:spPr>
          <a:xfrm>
            <a:off x="11492043" y="6222559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9C9D0FA8-5A0B-D646-8F5B-E8AF59926E54}"/>
              </a:ext>
            </a:extLst>
          </p:cNvPr>
          <p:cNvSpPr/>
          <p:nvPr/>
        </p:nvSpPr>
        <p:spPr>
          <a:xfrm>
            <a:off x="11781400" y="6525313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44F1FFA1-6FE4-FD40-8577-41CD53236A81}"/>
              </a:ext>
            </a:extLst>
          </p:cNvPr>
          <p:cNvSpPr/>
          <p:nvPr/>
        </p:nvSpPr>
        <p:spPr>
          <a:xfrm>
            <a:off x="11222262" y="6525313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CD23B6C9-BBC6-5941-BFFF-3EAFAD5ED45B}"/>
              </a:ext>
            </a:extLst>
          </p:cNvPr>
          <p:cNvCxnSpPr>
            <a:endCxn id="482" idx="0"/>
          </p:cNvCxnSpPr>
          <p:nvPr/>
        </p:nvCxnSpPr>
        <p:spPr>
          <a:xfrm>
            <a:off x="11595950" y="6059350"/>
            <a:ext cx="2745" cy="16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19522AF0-11D8-7E4F-BC5B-F0C94496BA0C}"/>
              </a:ext>
            </a:extLst>
          </p:cNvPr>
          <p:cNvCxnSpPr>
            <a:stCxn id="484" idx="0"/>
            <a:endCxn id="482" idx="1"/>
          </p:cNvCxnSpPr>
          <p:nvPr/>
        </p:nvCxnSpPr>
        <p:spPr>
          <a:xfrm flipV="1">
            <a:off x="11327418" y="6329211"/>
            <a:ext cx="164625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9656F2C8-1B50-3744-AA75-B27E98759481}"/>
              </a:ext>
            </a:extLst>
          </p:cNvPr>
          <p:cNvCxnSpPr>
            <a:stCxn id="483" idx="0"/>
            <a:endCxn id="482" idx="3"/>
          </p:cNvCxnSpPr>
          <p:nvPr/>
        </p:nvCxnSpPr>
        <p:spPr>
          <a:xfrm flipH="1" flipV="1">
            <a:off x="11705347" y="6329211"/>
            <a:ext cx="181209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8" name="Isosceles Triangle 346">
            <a:extLst>
              <a:ext uri="{FF2B5EF4-FFF2-40B4-BE49-F238E27FC236}">
                <a16:creationId xmlns:a16="http://schemas.microsoft.com/office/drawing/2014/main" id="{5BD863C6-1827-7442-A17E-3BB04953554B}"/>
              </a:ext>
            </a:extLst>
          </p:cNvPr>
          <p:cNvSpPr/>
          <p:nvPr/>
        </p:nvSpPr>
        <p:spPr>
          <a:xfrm>
            <a:off x="11638448" y="6126735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AAB714F9-DDC4-2E4A-984D-7469028D6A94}"/>
              </a:ext>
            </a:extLst>
          </p:cNvPr>
          <p:cNvSpPr/>
          <p:nvPr/>
        </p:nvSpPr>
        <p:spPr>
          <a:xfrm>
            <a:off x="9788426" y="2998605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958C89C3-F613-4A4B-B13F-C5F22524DCF0}"/>
              </a:ext>
            </a:extLst>
          </p:cNvPr>
          <p:cNvSpPr/>
          <p:nvPr/>
        </p:nvSpPr>
        <p:spPr>
          <a:xfrm>
            <a:off x="10077783" y="3301359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289E97E9-659F-F94E-99BC-3E983B0AF394}"/>
              </a:ext>
            </a:extLst>
          </p:cNvPr>
          <p:cNvSpPr/>
          <p:nvPr/>
        </p:nvSpPr>
        <p:spPr>
          <a:xfrm>
            <a:off x="9518645" y="3301359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81EF266-3DF2-074D-A9C8-9AAFDE94B342}"/>
              </a:ext>
            </a:extLst>
          </p:cNvPr>
          <p:cNvCxnSpPr>
            <a:endCxn id="489" idx="0"/>
          </p:cNvCxnSpPr>
          <p:nvPr/>
        </p:nvCxnSpPr>
        <p:spPr>
          <a:xfrm>
            <a:off x="9892333" y="2835396"/>
            <a:ext cx="2745" cy="16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FE85C06-E16F-E44A-862A-EDE26DE2C9C3}"/>
              </a:ext>
            </a:extLst>
          </p:cNvPr>
          <p:cNvCxnSpPr>
            <a:stCxn id="491" idx="0"/>
            <a:endCxn id="489" idx="1"/>
          </p:cNvCxnSpPr>
          <p:nvPr/>
        </p:nvCxnSpPr>
        <p:spPr>
          <a:xfrm flipV="1">
            <a:off x="9623801" y="3105257"/>
            <a:ext cx="164625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AFDB6BC-4C96-C148-B02F-F2F016B7F20D}"/>
              </a:ext>
            </a:extLst>
          </p:cNvPr>
          <p:cNvCxnSpPr>
            <a:stCxn id="490" idx="0"/>
            <a:endCxn id="489" idx="3"/>
          </p:cNvCxnSpPr>
          <p:nvPr/>
        </p:nvCxnSpPr>
        <p:spPr>
          <a:xfrm flipH="1" flipV="1">
            <a:off x="10001730" y="3105257"/>
            <a:ext cx="181209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Isosceles Triangle 354">
            <a:extLst>
              <a:ext uri="{FF2B5EF4-FFF2-40B4-BE49-F238E27FC236}">
                <a16:creationId xmlns:a16="http://schemas.microsoft.com/office/drawing/2014/main" id="{24097971-6ED1-AD47-AAD3-2B16BD28D892}"/>
              </a:ext>
            </a:extLst>
          </p:cNvPr>
          <p:cNvSpPr/>
          <p:nvPr/>
        </p:nvSpPr>
        <p:spPr>
          <a:xfrm>
            <a:off x="9934831" y="2902781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7F0C89E6-965D-E44D-88FA-DC6E99FEEEBA}"/>
              </a:ext>
            </a:extLst>
          </p:cNvPr>
          <p:cNvSpPr/>
          <p:nvPr/>
        </p:nvSpPr>
        <p:spPr>
          <a:xfrm>
            <a:off x="8475387" y="3007772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55D47FE2-9530-8B42-A7FC-04CAC5C99D7A}"/>
              </a:ext>
            </a:extLst>
          </p:cNvPr>
          <p:cNvSpPr/>
          <p:nvPr/>
        </p:nvSpPr>
        <p:spPr>
          <a:xfrm>
            <a:off x="8764744" y="3310526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32FC891E-9E72-694C-AE5F-9F000EF98201}"/>
              </a:ext>
            </a:extLst>
          </p:cNvPr>
          <p:cNvSpPr/>
          <p:nvPr/>
        </p:nvSpPr>
        <p:spPr>
          <a:xfrm>
            <a:off x="8205606" y="3310526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C393D8D-49C0-5E40-91B6-68C9F06BD493}"/>
              </a:ext>
            </a:extLst>
          </p:cNvPr>
          <p:cNvCxnSpPr>
            <a:endCxn id="496" idx="0"/>
          </p:cNvCxnSpPr>
          <p:nvPr/>
        </p:nvCxnSpPr>
        <p:spPr>
          <a:xfrm>
            <a:off x="8579294" y="2844563"/>
            <a:ext cx="2745" cy="16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AF3C3956-CC84-DE48-8D74-E7208C0585FB}"/>
              </a:ext>
            </a:extLst>
          </p:cNvPr>
          <p:cNvCxnSpPr>
            <a:stCxn id="498" idx="0"/>
            <a:endCxn id="496" idx="1"/>
          </p:cNvCxnSpPr>
          <p:nvPr/>
        </p:nvCxnSpPr>
        <p:spPr>
          <a:xfrm flipV="1">
            <a:off x="8310762" y="3114424"/>
            <a:ext cx="164625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D787AA57-FB51-454E-876D-2BE7CB35FB17}"/>
              </a:ext>
            </a:extLst>
          </p:cNvPr>
          <p:cNvCxnSpPr>
            <a:stCxn id="497" idx="0"/>
            <a:endCxn id="496" idx="3"/>
          </p:cNvCxnSpPr>
          <p:nvPr/>
        </p:nvCxnSpPr>
        <p:spPr>
          <a:xfrm flipH="1" flipV="1">
            <a:off x="8688691" y="3114424"/>
            <a:ext cx="181209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Isosceles Triangle 362">
            <a:extLst>
              <a:ext uri="{FF2B5EF4-FFF2-40B4-BE49-F238E27FC236}">
                <a16:creationId xmlns:a16="http://schemas.microsoft.com/office/drawing/2014/main" id="{CC38F162-E9F4-2840-8C0E-C284777D12F9}"/>
              </a:ext>
            </a:extLst>
          </p:cNvPr>
          <p:cNvSpPr/>
          <p:nvPr/>
        </p:nvSpPr>
        <p:spPr>
          <a:xfrm>
            <a:off x="8621792" y="2911948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2FDCBE9-B7CC-CE4C-949F-D4AB9BD42A29}"/>
              </a:ext>
            </a:extLst>
          </p:cNvPr>
          <p:cNvSpPr/>
          <p:nvPr/>
        </p:nvSpPr>
        <p:spPr>
          <a:xfrm>
            <a:off x="6606097" y="2990676"/>
            <a:ext cx="213304" cy="213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F2ECBD87-8BE7-7647-B079-12602F9A1C0D}"/>
              </a:ext>
            </a:extLst>
          </p:cNvPr>
          <p:cNvSpPr/>
          <p:nvPr/>
        </p:nvSpPr>
        <p:spPr>
          <a:xfrm>
            <a:off x="6895454" y="3293430"/>
            <a:ext cx="210312" cy="2103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B74476E0-9DD7-354D-99DD-8057DA7C21A4}"/>
              </a:ext>
            </a:extLst>
          </p:cNvPr>
          <p:cNvSpPr/>
          <p:nvPr/>
        </p:nvSpPr>
        <p:spPr>
          <a:xfrm>
            <a:off x="6336316" y="3293430"/>
            <a:ext cx="210312" cy="210312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275E0159-ECC0-1A4B-8D58-AE33A91C5978}"/>
              </a:ext>
            </a:extLst>
          </p:cNvPr>
          <p:cNvCxnSpPr>
            <a:endCxn id="503" idx="0"/>
          </p:cNvCxnSpPr>
          <p:nvPr/>
        </p:nvCxnSpPr>
        <p:spPr>
          <a:xfrm>
            <a:off x="6710004" y="2827467"/>
            <a:ext cx="2745" cy="16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536272B1-1898-C645-A0C2-9EE9E4FBCBFE}"/>
              </a:ext>
            </a:extLst>
          </p:cNvPr>
          <p:cNvCxnSpPr>
            <a:stCxn id="505" idx="0"/>
            <a:endCxn id="503" idx="1"/>
          </p:cNvCxnSpPr>
          <p:nvPr/>
        </p:nvCxnSpPr>
        <p:spPr>
          <a:xfrm flipV="1">
            <a:off x="6441472" y="3097328"/>
            <a:ext cx="164625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3D4E2676-EA83-094B-9C03-9C56B3B7CEAF}"/>
              </a:ext>
            </a:extLst>
          </p:cNvPr>
          <p:cNvCxnSpPr>
            <a:stCxn id="504" idx="0"/>
            <a:endCxn id="503" idx="3"/>
          </p:cNvCxnSpPr>
          <p:nvPr/>
        </p:nvCxnSpPr>
        <p:spPr>
          <a:xfrm flipH="1" flipV="1">
            <a:off x="6819401" y="3097328"/>
            <a:ext cx="181209" cy="1961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9" name="Isosceles Triangle 370">
            <a:extLst>
              <a:ext uri="{FF2B5EF4-FFF2-40B4-BE49-F238E27FC236}">
                <a16:creationId xmlns:a16="http://schemas.microsoft.com/office/drawing/2014/main" id="{51994F57-8697-3545-9242-D3EAB46F674A}"/>
              </a:ext>
            </a:extLst>
          </p:cNvPr>
          <p:cNvSpPr/>
          <p:nvPr/>
        </p:nvSpPr>
        <p:spPr>
          <a:xfrm>
            <a:off x="6752502" y="2894852"/>
            <a:ext cx="182880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6793475" y="101399"/>
            <a:ext cx="74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432FF"/>
                </a:solidFill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180790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421C-0EFB-4D4A-B525-B52D3266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4F2D8-7690-204B-A45C-5030C689BD58}"/>
                  </a:ext>
                </a:extLst>
              </p:cNvPr>
              <p:cNvSpPr txBox="1"/>
              <p:nvPr/>
            </p:nvSpPr>
            <p:spPr>
              <a:xfrm>
                <a:off x="2230821" y="1970690"/>
                <a:ext cx="50545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number of nodes in the binary decision tree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4F2D8-7690-204B-A45C-5030C689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21" y="1970690"/>
                <a:ext cx="5054525" cy="923330"/>
              </a:xfrm>
              <a:prstGeom prst="rect">
                <a:avLst/>
              </a:prstGeom>
              <a:blipFill>
                <a:blip r:embed="rId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04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B485-E352-8847-84A7-52298A9E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Estimated acceptance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8F4AC77-BBC6-ED44-9E56-BA12B61359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785247"/>
                  </p:ext>
                </p:extLst>
              </p:nvPr>
            </p:nvGraphicFramePr>
            <p:xfrm>
              <a:off x="3454397" y="788670"/>
              <a:ext cx="8128001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6624715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6950351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3132928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739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390870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Decimal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050" b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--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99885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472233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723463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95122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76724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66216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40635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235739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324748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572340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831081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83525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614612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133108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28962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00349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8F4AC77-BBC6-ED44-9E56-BA12B61359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785247"/>
                  </p:ext>
                </p:extLst>
              </p:nvPr>
            </p:nvGraphicFramePr>
            <p:xfrm>
              <a:off x="3454397" y="788670"/>
              <a:ext cx="8128001" cy="52806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64388671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345789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6624715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6950351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3132928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739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39087069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Decimal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1099" t="-30769" r="-504396" b="-3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8913" t="-30769" r="-398913" b="-3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2198" t="-30769" r="-303297" b="-3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97826" t="-30769" r="-200000" b="-3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3297" t="-30769" r="-102198" b="-3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Prob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0948288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--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319019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1.0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4450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0.77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8978482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0.23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072573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840326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4723640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9530565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4933239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91021813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36052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610997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42749018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3169939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974668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1209707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9515922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9988523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4722338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723463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7951223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37672438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8662169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40635832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52357390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83247485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65723408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26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8310813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27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75835256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28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61461263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1331081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82896267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500349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7A1BDEB-2034-0648-8709-3AC31B9EBAF1}"/>
              </a:ext>
            </a:extLst>
          </p:cNvPr>
          <p:cNvSpPr txBox="1"/>
          <p:nvPr/>
        </p:nvSpPr>
        <p:spPr>
          <a:xfrm>
            <a:off x="609599" y="788670"/>
            <a:ext cx="284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Assume overall acceptance rate to be 0.23</a:t>
            </a:r>
          </a:p>
        </p:txBody>
      </p:sp>
    </p:spTree>
    <p:extLst>
      <p:ext uri="{BB962C8B-B14F-4D97-AF65-F5344CB8AC3E}">
        <p14:creationId xmlns:p14="http://schemas.microsoft.com/office/powerpoint/2010/main" val="120202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913F-2D3A-2C40-AA4C-9F17EF8D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Federated (elastically distributed?)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27550-6669-BC4B-A8CB-2429D8DA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83" y="1643149"/>
            <a:ext cx="4776215" cy="4040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4DD0A-9DD2-A747-A215-900AFAF6A95A}"/>
                  </a:ext>
                </a:extLst>
              </p:cNvPr>
              <p:cNvSpPr txBox="1"/>
              <p:nvPr/>
            </p:nvSpPr>
            <p:spPr>
              <a:xfrm>
                <a:off x="609598" y="969981"/>
                <a:ext cx="6196585" cy="5428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@ the edge:</a:t>
                </a:r>
              </a:p>
              <a:p>
                <a:r>
                  <a:rPr lang="en-US" sz="1600" dirty="0"/>
                  <a:t>Compute the contributions to the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Loss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1600" i="1" dirty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l-G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600" i="1" dirty="0">
                        <a:latin typeface="Cambria Math" panose="02040503050406030204" pitchFamily="18" charset="0"/>
                      </a:rPr>
                      <m:t> .. .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1600" dirty="0"/>
                  <a:t>,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Gradient of loss function </a:t>
                </a:r>
                <a:r>
                  <a:rPr lang="en-US" sz="1600" dirty="0" err="1"/>
                  <a:t>w.r.t.</a:t>
                </a:r>
                <a:r>
                  <a:rPr lang="en-US" sz="1600" dirty="0"/>
                  <a:t> trainable hyper-parameters,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1600" i="1" dirty="0">
                        <a:latin typeface="Cambria Math" panose="02040503050406030204" pitchFamily="18" charset="0"/>
                      </a:rPr>
                      <m:t> = [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l-G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at the current set of parameters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dirty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Edge devices relay back to the server the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l-GR" sz="1600" dirty="0"/>
                  <a:t> </a:t>
                </a:r>
                <a:r>
                  <a:rPr lang="en-US" sz="1600" dirty="0"/>
                  <a:t>and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sz="1600" i="0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l-GR" sz="1600" dirty="0"/>
                  <a:t>.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@ the server:</a:t>
                </a:r>
              </a:p>
              <a:p>
                <a:r>
                  <a:rPr lang="en-US" sz="1600" dirty="0"/>
                  <a:t>Model both the aggregated loss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dirty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, and its gradient,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∇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b="1" dirty="0"/>
                          <m:t>∇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dirty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, as random variables; where N amounts for the contributions coming from multiple edge devices.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Uncertainty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∇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can be estimated by bootstrapping the N elements of the contribution arrays.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Gradients will be obtained through conditional expectation and geometric median*.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Confidence levels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∇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𝐴𝐺𝐺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can trigger model update, which will happen once confidence levels reach a threshold (as opposed to a collecting massive amounts of data).</a:t>
                </a:r>
              </a:p>
              <a:p>
                <a:endParaRPr lang="en-US" sz="1600" dirty="0"/>
              </a:p>
              <a:p>
                <a:r>
                  <a:rPr lang="en-US" sz="900" dirty="0"/>
                  <a:t>*K. </a:t>
                </a:r>
                <a:r>
                  <a:rPr lang="en-US" sz="900" dirty="0" err="1"/>
                  <a:t>Pillutla</a:t>
                </a:r>
                <a:r>
                  <a:rPr lang="en-US" sz="900" dirty="0"/>
                  <a:t>, S. M. </a:t>
                </a:r>
                <a:r>
                  <a:rPr lang="en-US" sz="900" dirty="0" err="1"/>
                  <a:t>Kakade</a:t>
                </a:r>
                <a:r>
                  <a:rPr lang="en-US" sz="900" dirty="0"/>
                  <a:t>, and Z. </a:t>
                </a:r>
                <a:r>
                  <a:rPr lang="en-US" sz="900" dirty="0" err="1"/>
                  <a:t>Harchaoui</a:t>
                </a:r>
                <a:r>
                  <a:rPr lang="en-US" sz="900" dirty="0"/>
                  <a:t>, ‘‘Robust aggregation for federated learning,’’  </a:t>
                </a:r>
                <a:r>
                  <a:rPr lang="en-US" sz="900" dirty="0" err="1"/>
                  <a:t>arXiv</a:t>
                </a:r>
                <a:r>
                  <a:rPr lang="en-US" sz="900" dirty="0"/>
                  <a:t> preprint arXiv:1912.13445, 2019.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4DD0A-9DD2-A747-A215-900AFAF6A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969981"/>
                <a:ext cx="6196585" cy="5428409"/>
              </a:xfrm>
              <a:prstGeom prst="rect">
                <a:avLst/>
              </a:prstGeom>
              <a:blipFill>
                <a:blip r:embed="rId4"/>
                <a:stretch>
                  <a:fillRect l="-615" t="-466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83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9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steps in “binary” numbers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69C5B22-4ADD-3540-9543-63B2F434F90C}"/>
              </a:ext>
            </a:extLst>
          </p:cNvPr>
          <p:cNvSpPr txBox="1"/>
          <p:nvPr/>
        </p:nvSpPr>
        <p:spPr>
          <a:xfrm>
            <a:off x="5410662" y="91547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3DFCF0-6B49-A34D-A72C-7977FDE23665}"/>
              </a:ext>
            </a:extLst>
          </p:cNvPr>
          <p:cNvSpPr txBox="1"/>
          <p:nvPr/>
        </p:nvSpPr>
        <p:spPr>
          <a:xfrm>
            <a:off x="5414259" y="53690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0 0 0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2530D9D-0D04-524C-8564-D140026C8683}"/>
              </a:ext>
            </a:extLst>
          </p:cNvPr>
          <p:cNvSpPr txBox="1"/>
          <p:nvPr/>
        </p:nvSpPr>
        <p:spPr>
          <a:xfrm>
            <a:off x="2505525" y="1233300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2BB6C4-D10C-304F-B852-EEE1253BEBCF}"/>
              </a:ext>
            </a:extLst>
          </p:cNvPr>
          <p:cNvSpPr txBox="1"/>
          <p:nvPr/>
        </p:nvSpPr>
        <p:spPr>
          <a:xfrm>
            <a:off x="2505525" y="140899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27139A6-D28D-7B44-9C9D-09EB34E86C89}"/>
              </a:ext>
            </a:extLst>
          </p:cNvPr>
          <p:cNvSpPr txBox="1"/>
          <p:nvPr/>
        </p:nvSpPr>
        <p:spPr>
          <a:xfrm>
            <a:off x="8291180" y="1240865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9FB7678-5CC0-6E4B-9A92-F110400DB533}"/>
              </a:ext>
            </a:extLst>
          </p:cNvPr>
          <p:cNvSpPr txBox="1"/>
          <p:nvPr/>
        </p:nvSpPr>
        <p:spPr>
          <a:xfrm>
            <a:off x="8291180" y="141656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87BCB040-C811-CB44-B8A4-65BB21420615}"/>
              </a:ext>
            </a:extLst>
          </p:cNvPr>
          <p:cNvSpPr txBox="1"/>
          <p:nvPr/>
        </p:nvSpPr>
        <p:spPr>
          <a:xfrm>
            <a:off x="1066436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79B66548-9693-D24F-A069-F80DF500E701}"/>
              </a:ext>
            </a:extLst>
          </p:cNvPr>
          <p:cNvSpPr txBox="1"/>
          <p:nvPr/>
        </p:nvSpPr>
        <p:spPr>
          <a:xfrm>
            <a:off x="1066436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9C1AA616-CB99-9C49-92A3-8526DDFDF957}"/>
              </a:ext>
            </a:extLst>
          </p:cNvPr>
          <p:cNvSpPr txBox="1"/>
          <p:nvPr/>
        </p:nvSpPr>
        <p:spPr>
          <a:xfrm>
            <a:off x="3955940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DE43E514-AABF-EE42-93A4-7B7A25E0C5D6}"/>
              </a:ext>
            </a:extLst>
          </p:cNvPr>
          <p:cNvSpPr txBox="1"/>
          <p:nvPr/>
        </p:nvSpPr>
        <p:spPr>
          <a:xfrm>
            <a:off x="3955940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9A3F3C9-6D2A-CC4A-AAED-E306CCDB5EB9}"/>
              </a:ext>
            </a:extLst>
          </p:cNvPr>
          <p:cNvSpPr txBox="1"/>
          <p:nvPr/>
        </p:nvSpPr>
        <p:spPr>
          <a:xfrm>
            <a:off x="6848775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567C3CC-6C6B-474A-9703-13D58D75B4C3}"/>
              </a:ext>
            </a:extLst>
          </p:cNvPr>
          <p:cNvSpPr txBox="1"/>
          <p:nvPr/>
        </p:nvSpPr>
        <p:spPr>
          <a:xfrm>
            <a:off x="6848775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D524F150-0346-9F44-98F7-45FE80C4A5EB}"/>
              </a:ext>
            </a:extLst>
          </p:cNvPr>
          <p:cNvSpPr txBox="1"/>
          <p:nvPr/>
        </p:nvSpPr>
        <p:spPr>
          <a:xfrm>
            <a:off x="9743191" y="193082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35121A0C-E4ED-684A-8601-7CA4D37C92AD}"/>
              </a:ext>
            </a:extLst>
          </p:cNvPr>
          <p:cNvSpPr txBox="1"/>
          <p:nvPr/>
        </p:nvSpPr>
        <p:spPr>
          <a:xfrm>
            <a:off x="9743191" y="210652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1 0 0</a:t>
            </a:r>
          </a:p>
        </p:txBody>
      </p: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F0DB468F-6495-A047-82EA-CA1A6DBC646B}"/>
              </a:ext>
            </a:extLst>
          </p:cNvPr>
          <p:cNvSpPr txBox="1"/>
          <p:nvPr/>
        </p:nvSpPr>
        <p:spPr>
          <a:xfrm>
            <a:off x="33718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5DFFA2CE-2881-6B48-B095-4B382061D13D}"/>
              </a:ext>
            </a:extLst>
          </p:cNvPr>
          <p:cNvSpPr txBox="1"/>
          <p:nvPr/>
        </p:nvSpPr>
        <p:spPr>
          <a:xfrm>
            <a:off x="33718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1 1 2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699675F8-4F7A-074A-A19F-C27A9B6EAF31}"/>
              </a:ext>
            </a:extLst>
          </p:cNvPr>
          <p:cNvSpPr txBox="1"/>
          <p:nvPr/>
        </p:nvSpPr>
        <p:spPr>
          <a:xfrm>
            <a:off x="11315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1 1 2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D5C09A26-C0D2-8745-946E-6EE3EFA63CAC}"/>
              </a:ext>
            </a:extLst>
          </p:cNvPr>
          <p:cNvSpPr txBox="1"/>
          <p:nvPr/>
        </p:nvSpPr>
        <p:spPr>
          <a:xfrm>
            <a:off x="11315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1 2 2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D7B5CE6-A6FF-9F44-89E6-4A2C1A66B277}"/>
              </a:ext>
            </a:extLst>
          </p:cNvPr>
          <p:cNvSpPr txBox="1"/>
          <p:nvPr/>
        </p:nvSpPr>
        <p:spPr>
          <a:xfrm>
            <a:off x="178193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4D404A8D-A115-4741-B2FD-2FD0F9771B0E}"/>
              </a:ext>
            </a:extLst>
          </p:cNvPr>
          <p:cNvSpPr txBox="1"/>
          <p:nvPr/>
        </p:nvSpPr>
        <p:spPr>
          <a:xfrm>
            <a:off x="178193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0 1 2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CFEC7C6-50BA-0047-8E05-42F4BEFFEA29}"/>
              </a:ext>
            </a:extLst>
          </p:cNvPr>
          <p:cNvSpPr txBox="1"/>
          <p:nvPr/>
        </p:nvSpPr>
        <p:spPr>
          <a:xfrm>
            <a:off x="83510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13ED1B0-8378-404B-8D60-8058F9F07D9B}"/>
              </a:ext>
            </a:extLst>
          </p:cNvPr>
          <p:cNvSpPr txBox="1"/>
          <p:nvPr/>
        </p:nvSpPr>
        <p:spPr>
          <a:xfrm>
            <a:off x="83510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1 2 1</a:t>
            </a:r>
          </a:p>
        </p:txBody>
      </p: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41BA4377-3F82-6B45-8EE8-F284758C9493}"/>
              </a:ext>
            </a:extLst>
          </p:cNvPr>
          <p:cNvSpPr txBox="1"/>
          <p:nvPr/>
        </p:nvSpPr>
        <p:spPr>
          <a:xfrm>
            <a:off x="155704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0 1 2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83F35E3-3017-D247-83EE-0F8295C63174}"/>
              </a:ext>
            </a:extLst>
          </p:cNvPr>
          <p:cNvSpPr txBox="1"/>
          <p:nvPr/>
        </p:nvSpPr>
        <p:spPr>
          <a:xfrm>
            <a:off x="155704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0 2 2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515778E-BF96-C04E-8AEE-3C6014CE4F5D}"/>
              </a:ext>
            </a:extLst>
          </p:cNvPr>
          <p:cNvSpPr txBox="1"/>
          <p:nvPr/>
        </p:nvSpPr>
        <p:spPr>
          <a:xfrm>
            <a:off x="227898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F55EF466-5B52-F540-8841-A0FFA067B5A3}"/>
              </a:ext>
            </a:extLst>
          </p:cNvPr>
          <p:cNvSpPr txBox="1"/>
          <p:nvPr/>
        </p:nvSpPr>
        <p:spPr>
          <a:xfrm>
            <a:off x="227898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0 2 1</a:t>
            </a:r>
          </a:p>
        </p:txBody>
      </p: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6" name="TextBox 925">
            <a:extLst>
              <a:ext uri="{FF2B5EF4-FFF2-40B4-BE49-F238E27FC236}">
                <a16:creationId xmlns:a16="http://schemas.microsoft.com/office/drawing/2014/main" id="{E11742A8-9457-1748-B7AB-D23DA712B37A}"/>
              </a:ext>
            </a:extLst>
          </p:cNvPr>
          <p:cNvSpPr txBox="1"/>
          <p:nvPr/>
        </p:nvSpPr>
        <p:spPr>
          <a:xfrm>
            <a:off x="322668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7EF655-168A-FD4F-9706-4DDC8ABC56FA}"/>
              </a:ext>
            </a:extLst>
          </p:cNvPr>
          <p:cNvSpPr txBox="1"/>
          <p:nvPr/>
        </p:nvSpPr>
        <p:spPr>
          <a:xfrm>
            <a:off x="322668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1 0 2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5C4DEB7F-9DE0-1843-A201-E8A2BBA011E5}"/>
              </a:ext>
            </a:extLst>
          </p:cNvPr>
          <p:cNvSpPr txBox="1"/>
          <p:nvPr/>
        </p:nvSpPr>
        <p:spPr>
          <a:xfrm>
            <a:off x="4671441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79834E90-7A9E-024C-8171-E6E08B0E403D}"/>
              </a:ext>
            </a:extLst>
          </p:cNvPr>
          <p:cNvSpPr txBox="1"/>
          <p:nvPr/>
        </p:nvSpPr>
        <p:spPr>
          <a:xfrm>
            <a:off x="4671441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4085F350-ACDD-C646-86F8-164377A4D26A}"/>
              </a:ext>
            </a:extLst>
          </p:cNvPr>
          <p:cNvSpPr txBox="1"/>
          <p:nvPr/>
        </p:nvSpPr>
        <p:spPr>
          <a:xfrm>
            <a:off x="300093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820C7332-741E-2748-A3B7-237AB6439DAA}"/>
              </a:ext>
            </a:extLst>
          </p:cNvPr>
          <p:cNvSpPr txBox="1"/>
          <p:nvPr/>
        </p:nvSpPr>
        <p:spPr>
          <a:xfrm>
            <a:off x="300093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1 1 2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518C6C-1DBD-8D43-BF0B-79011A046BF7}"/>
              </a:ext>
            </a:extLst>
          </p:cNvPr>
          <p:cNvSpPr txBox="1"/>
          <p:nvPr/>
        </p:nvSpPr>
        <p:spPr>
          <a:xfrm>
            <a:off x="372287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C06760B-E81D-0E47-A823-8DB5851F34A3}"/>
              </a:ext>
            </a:extLst>
          </p:cNvPr>
          <p:cNvSpPr txBox="1"/>
          <p:nvPr/>
        </p:nvSpPr>
        <p:spPr>
          <a:xfrm>
            <a:off x="372287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79F682D-7B90-7C49-9057-99044BB93C33}"/>
              </a:ext>
            </a:extLst>
          </p:cNvPr>
          <p:cNvSpPr txBox="1"/>
          <p:nvPr/>
        </p:nvSpPr>
        <p:spPr>
          <a:xfrm>
            <a:off x="444482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0 0 2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83176634-0BCA-0D4E-9DA5-6CF60CFC8DCB}"/>
              </a:ext>
            </a:extLst>
          </p:cNvPr>
          <p:cNvSpPr txBox="1"/>
          <p:nvPr/>
        </p:nvSpPr>
        <p:spPr>
          <a:xfrm>
            <a:off x="444482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0 1 2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A5E16AE-F954-5C44-87F5-7C50683C893D}"/>
              </a:ext>
            </a:extLst>
          </p:cNvPr>
          <p:cNvSpPr txBox="1"/>
          <p:nvPr/>
        </p:nvSpPr>
        <p:spPr>
          <a:xfrm>
            <a:off x="516676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C5A4A19-F894-CA47-83A1-84C3630B7FFA}"/>
              </a:ext>
            </a:extLst>
          </p:cNvPr>
          <p:cNvSpPr txBox="1"/>
          <p:nvPr/>
        </p:nvSpPr>
        <p:spPr>
          <a:xfrm>
            <a:off x="516676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0EFF6D20-533B-D248-AD06-BA59C8D98289}"/>
              </a:ext>
            </a:extLst>
          </p:cNvPr>
          <p:cNvSpPr txBox="1"/>
          <p:nvPr/>
        </p:nvSpPr>
        <p:spPr>
          <a:xfrm>
            <a:off x="6116193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1 1 0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426821C-148C-8242-800F-394EA2DE29E2}"/>
              </a:ext>
            </a:extLst>
          </p:cNvPr>
          <p:cNvSpPr txBox="1"/>
          <p:nvPr/>
        </p:nvSpPr>
        <p:spPr>
          <a:xfrm>
            <a:off x="6116193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41E3379A-31AC-284E-B831-7A608AC49617}"/>
              </a:ext>
            </a:extLst>
          </p:cNvPr>
          <p:cNvSpPr txBox="1"/>
          <p:nvPr/>
        </p:nvSpPr>
        <p:spPr>
          <a:xfrm>
            <a:off x="7560945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225E16F7-84B0-494A-AF86-4EEAFBC2D540}"/>
              </a:ext>
            </a:extLst>
          </p:cNvPr>
          <p:cNvSpPr txBox="1"/>
          <p:nvPr/>
        </p:nvSpPr>
        <p:spPr>
          <a:xfrm>
            <a:off x="7560945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1BE2AF20-4532-8542-9DED-55463FA7BC11}"/>
              </a:ext>
            </a:extLst>
          </p:cNvPr>
          <p:cNvSpPr txBox="1"/>
          <p:nvPr/>
        </p:nvSpPr>
        <p:spPr>
          <a:xfrm>
            <a:off x="661065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1 1 0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A1F4B580-393A-534A-80C6-A271EB2FA5AE}"/>
              </a:ext>
            </a:extLst>
          </p:cNvPr>
          <p:cNvSpPr txBox="1"/>
          <p:nvPr/>
        </p:nvSpPr>
        <p:spPr>
          <a:xfrm>
            <a:off x="661065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1 2 0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1E23C395-4A3A-4A46-815B-2E27CE55104B}"/>
              </a:ext>
            </a:extLst>
          </p:cNvPr>
          <p:cNvSpPr txBox="1"/>
          <p:nvPr/>
        </p:nvSpPr>
        <p:spPr>
          <a:xfrm>
            <a:off x="588870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1 1 1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A291F74-61BC-1248-A3D4-A7EBAEEACAC0}"/>
              </a:ext>
            </a:extLst>
          </p:cNvPr>
          <p:cNvSpPr txBox="1"/>
          <p:nvPr/>
        </p:nvSpPr>
        <p:spPr>
          <a:xfrm>
            <a:off x="588870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1 2 1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E3C038AB-7327-6A43-9E13-002CC9AE83FB}"/>
              </a:ext>
            </a:extLst>
          </p:cNvPr>
          <p:cNvSpPr txBox="1"/>
          <p:nvPr/>
        </p:nvSpPr>
        <p:spPr>
          <a:xfrm>
            <a:off x="7332597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0 1 1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5FCCE56-548C-3B4A-BC7B-F9C127411857}"/>
              </a:ext>
            </a:extLst>
          </p:cNvPr>
          <p:cNvSpPr txBox="1"/>
          <p:nvPr/>
        </p:nvSpPr>
        <p:spPr>
          <a:xfrm>
            <a:off x="7332597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0 2 1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B43CFAD-9318-0D44-AC36-88F593F4CA2E}"/>
              </a:ext>
            </a:extLst>
          </p:cNvPr>
          <p:cNvSpPr txBox="1"/>
          <p:nvPr/>
        </p:nvSpPr>
        <p:spPr>
          <a:xfrm>
            <a:off x="8054541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0 1 0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8374C047-A45A-B04D-8C8E-632FE55085CD}"/>
              </a:ext>
            </a:extLst>
          </p:cNvPr>
          <p:cNvSpPr txBox="1"/>
          <p:nvPr/>
        </p:nvSpPr>
        <p:spPr>
          <a:xfrm>
            <a:off x="8054541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0 2 0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6D25B87-EF89-9E4C-B669-CC6C0B9D3BE8}"/>
              </a:ext>
            </a:extLst>
          </p:cNvPr>
          <p:cNvSpPr txBox="1"/>
          <p:nvPr/>
        </p:nvSpPr>
        <p:spPr>
          <a:xfrm>
            <a:off x="9005697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F04D987-1EE6-5E44-872B-6C4AB4D25A44}"/>
              </a:ext>
            </a:extLst>
          </p:cNvPr>
          <p:cNvSpPr txBox="1"/>
          <p:nvPr/>
        </p:nvSpPr>
        <p:spPr>
          <a:xfrm>
            <a:off x="9005697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1 0 1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5017890B-B4FA-D643-A6F9-BF698A6C85D4}"/>
              </a:ext>
            </a:extLst>
          </p:cNvPr>
          <p:cNvSpPr txBox="1"/>
          <p:nvPr/>
        </p:nvSpPr>
        <p:spPr>
          <a:xfrm>
            <a:off x="10450449" y="2710988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C3B73322-0E14-FB4C-B0AB-09E29DBBEAB7}"/>
              </a:ext>
            </a:extLst>
          </p:cNvPr>
          <p:cNvSpPr txBox="1"/>
          <p:nvPr/>
        </p:nvSpPr>
        <p:spPr>
          <a:xfrm>
            <a:off x="10450449" y="2886684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0 0 1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7F7BA3D-C9C2-1B4D-9D30-6F307BE07F00}"/>
              </a:ext>
            </a:extLst>
          </p:cNvPr>
          <p:cNvSpPr txBox="1"/>
          <p:nvPr/>
        </p:nvSpPr>
        <p:spPr>
          <a:xfrm>
            <a:off x="8776485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1 0 1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F6E8037-03C9-BE4C-87D4-EA4F83CD1E69}"/>
              </a:ext>
            </a:extLst>
          </p:cNvPr>
          <p:cNvSpPr txBox="1"/>
          <p:nvPr/>
        </p:nvSpPr>
        <p:spPr>
          <a:xfrm>
            <a:off x="8776485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1 1 1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A6632A54-6AC0-2444-A603-F113C05AE5B2}"/>
              </a:ext>
            </a:extLst>
          </p:cNvPr>
          <p:cNvSpPr txBox="1"/>
          <p:nvPr/>
        </p:nvSpPr>
        <p:spPr>
          <a:xfrm>
            <a:off x="9498429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1 0 0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A3D856C1-891D-0A4A-83FF-FAC68CE8E500}"/>
              </a:ext>
            </a:extLst>
          </p:cNvPr>
          <p:cNvSpPr txBox="1"/>
          <p:nvPr/>
        </p:nvSpPr>
        <p:spPr>
          <a:xfrm>
            <a:off x="9498429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1 1 0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E1F973F7-68F5-E546-82BE-CE1DD33F2782}"/>
              </a:ext>
            </a:extLst>
          </p:cNvPr>
          <p:cNvSpPr txBox="1"/>
          <p:nvPr/>
        </p:nvSpPr>
        <p:spPr>
          <a:xfrm>
            <a:off x="10220373" y="3425886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0 0 1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B763DC89-F832-EF45-8E7C-C81521782A15}"/>
              </a:ext>
            </a:extLst>
          </p:cNvPr>
          <p:cNvSpPr txBox="1"/>
          <p:nvPr/>
        </p:nvSpPr>
        <p:spPr>
          <a:xfrm>
            <a:off x="10220373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0 1 1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7CC477B-70D4-8E48-A6A6-FFBB45D43FBD}"/>
              </a:ext>
            </a:extLst>
          </p:cNvPr>
          <p:cNvSpPr txBox="1"/>
          <p:nvPr/>
        </p:nvSpPr>
        <p:spPr>
          <a:xfrm>
            <a:off x="10942318" y="3425591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0 0 0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D4507BD9-3DDF-DA49-AA32-99579A53C531}"/>
              </a:ext>
            </a:extLst>
          </p:cNvPr>
          <p:cNvSpPr txBox="1"/>
          <p:nvPr/>
        </p:nvSpPr>
        <p:spPr>
          <a:xfrm>
            <a:off x="10942318" y="3601582"/>
            <a:ext cx="64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0 1 0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822D434-17F4-1249-9F72-C221FB056B20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2DF2B28-D417-374D-9E19-E06CCEA92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454FDC3-6254-664B-BA36-1C8B66A2A31E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6B21196C-E027-4C4A-83EC-BFD5C13AE75B}"/>
              </a:ext>
            </a:extLst>
          </p:cNvPr>
          <p:cNvSpPr txBox="1"/>
          <p:nvPr/>
        </p:nvSpPr>
        <p:spPr>
          <a:xfrm>
            <a:off x="517966" y="5252916"/>
            <a:ext cx="1106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bits are needed to encode 3 random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steps can be encoded by simple increments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840A2B7D-91A8-8A40-A45D-968D6CE2B457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E605C95-5280-214C-B7FC-F2D2811DA3E7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8ADF53E0-D1C9-5448-AD85-A2DDBD19296D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48E6D93D-7054-D647-AA85-076124111A0F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B0F43F7-918D-CC47-BE69-4BCDE0E16042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92F8063A-A1EC-7648-A39F-D608B2F253A3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58B32DD-D655-8B40-96B2-146B310B4A98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DC7A9AA-6AC0-7042-91F6-A2CC7EE8B71B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456E615-1ABA-B54F-A181-1D098A94EA22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6E4B14D-245D-FA47-97B3-85CAD90190F3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CA59C6DD-8F86-374B-93DB-53BD9CCD1E59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16CA77-114A-544C-A7ED-7706A6B42E7F}"/>
              </a:ext>
            </a:extLst>
          </p:cNvPr>
          <p:cNvSpPr txBox="1"/>
          <p:nvPr/>
        </p:nvSpPr>
        <p:spPr>
          <a:xfrm>
            <a:off x="6180388" y="897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683624-BB7D-4646-8D63-F3A533EC8C8B}"/>
              </a:ext>
            </a:extLst>
          </p:cNvPr>
          <p:cNvSpPr txBox="1"/>
          <p:nvPr/>
        </p:nvSpPr>
        <p:spPr>
          <a:xfrm>
            <a:off x="9057299" y="13984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18C78B7-96D1-3C47-9364-C49E95585C09}"/>
              </a:ext>
            </a:extLst>
          </p:cNvPr>
          <p:cNvSpPr txBox="1"/>
          <p:nvPr/>
        </p:nvSpPr>
        <p:spPr>
          <a:xfrm>
            <a:off x="3272548" y="14089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71EAC6A-ECCF-F949-8756-63AE5A82F9B6}"/>
              </a:ext>
            </a:extLst>
          </p:cNvPr>
          <p:cNvSpPr txBox="1"/>
          <p:nvPr/>
        </p:nvSpPr>
        <p:spPr>
          <a:xfrm>
            <a:off x="10505313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65356ED-1BAC-F344-A582-D1E386476555}"/>
              </a:ext>
            </a:extLst>
          </p:cNvPr>
          <p:cNvSpPr txBox="1"/>
          <p:nvPr/>
        </p:nvSpPr>
        <p:spPr>
          <a:xfrm>
            <a:off x="4724176" y="21316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FFA9DA6-4754-524B-80BF-F152A2CC32E4}"/>
              </a:ext>
            </a:extLst>
          </p:cNvPr>
          <p:cNvSpPr txBox="1"/>
          <p:nvPr/>
        </p:nvSpPr>
        <p:spPr>
          <a:xfrm>
            <a:off x="7615809" y="2131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D4778B-CAD9-1B40-967C-23B3AEFAEBF1}"/>
              </a:ext>
            </a:extLst>
          </p:cNvPr>
          <p:cNvSpPr txBox="1"/>
          <p:nvPr/>
        </p:nvSpPr>
        <p:spPr>
          <a:xfrm>
            <a:off x="1836801" y="21289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7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E671D5-D4D7-FD40-83A2-DDD8940E2F95}"/>
              </a:ext>
            </a:extLst>
          </p:cNvPr>
          <p:cNvSpPr txBox="1"/>
          <p:nvPr/>
        </p:nvSpPr>
        <p:spPr>
          <a:xfrm>
            <a:off x="6171057" y="5239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8314419-3FE4-734C-8D19-E9CAFD9D2945}"/>
              </a:ext>
            </a:extLst>
          </p:cNvPr>
          <p:cNvSpPr txBox="1"/>
          <p:nvPr/>
        </p:nvSpPr>
        <p:spPr>
          <a:xfrm>
            <a:off x="11227946" y="28652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903CAF2-CC6C-FB4F-B9BC-3F051D053770}"/>
              </a:ext>
            </a:extLst>
          </p:cNvPr>
          <p:cNvSpPr txBox="1"/>
          <p:nvPr/>
        </p:nvSpPr>
        <p:spPr>
          <a:xfrm>
            <a:off x="5454368" y="28629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9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2328E22-E102-D64D-B0D2-8E30DA499DAA}"/>
              </a:ext>
            </a:extLst>
          </p:cNvPr>
          <p:cNvSpPr txBox="1"/>
          <p:nvPr/>
        </p:nvSpPr>
        <p:spPr>
          <a:xfrm>
            <a:off x="8338185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20374D-8DF9-084F-B6FC-DBD5C593040B}"/>
              </a:ext>
            </a:extLst>
          </p:cNvPr>
          <p:cNvSpPr txBox="1"/>
          <p:nvPr/>
        </p:nvSpPr>
        <p:spPr>
          <a:xfrm>
            <a:off x="2559177" y="28669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44E5050-DBC5-5242-B1B1-1AA38B920A00}"/>
              </a:ext>
            </a:extLst>
          </p:cNvPr>
          <p:cNvSpPr txBox="1"/>
          <p:nvPr/>
        </p:nvSpPr>
        <p:spPr>
          <a:xfrm>
            <a:off x="9782937" y="28629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79718B1-3716-114D-AF46-69B85AE20943}"/>
              </a:ext>
            </a:extLst>
          </p:cNvPr>
          <p:cNvSpPr txBox="1"/>
          <p:nvPr/>
        </p:nvSpPr>
        <p:spPr>
          <a:xfrm>
            <a:off x="4003929" y="28677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6459437-20D6-054E-9D1B-3852E842CE8C}"/>
              </a:ext>
            </a:extLst>
          </p:cNvPr>
          <p:cNvSpPr txBox="1"/>
          <p:nvPr/>
        </p:nvSpPr>
        <p:spPr>
          <a:xfrm>
            <a:off x="6893433" y="285892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881A892-1623-474B-98C0-DA7813EA9B06}"/>
              </a:ext>
            </a:extLst>
          </p:cNvPr>
          <p:cNvSpPr txBox="1"/>
          <p:nvPr/>
        </p:nvSpPr>
        <p:spPr>
          <a:xfrm>
            <a:off x="1102673" y="28625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15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AEF0DE8F-9EB4-654B-8FF3-D4FF38E6E798}"/>
              </a:ext>
            </a:extLst>
          </p:cNvPr>
          <p:cNvSpPr txBox="1"/>
          <p:nvPr/>
        </p:nvSpPr>
        <p:spPr>
          <a:xfrm>
            <a:off x="11532380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CF817FEE-7865-274F-8366-67795946D0DC}"/>
              </a:ext>
            </a:extLst>
          </p:cNvPr>
          <p:cNvSpPr txBox="1"/>
          <p:nvPr/>
        </p:nvSpPr>
        <p:spPr>
          <a:xfrm>
            <a:off x="575811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B180ADBA-4F77-4345-8BEC-9808B920A978}"/>
              </a:ext>
            </a:extLst>
          </p:cNvPr>
          <p:cNvSpPr txBox="1"/>
          <p:nvPr/>
        </p:nvSpPr>
        <p:spPr>
          <a:xfrm>
            <a:off x="8642126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18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C4B63408-09D7-B140-9EE8-497FE38DC025}"/>
              </a:ext>
            </a:extLst>
          </p:cNvPr>
          <p:cNvSpPr txBox="1"/>
          <p:nvPr/>
        </p:nvSpPr>
        <p:spPr>
          <a:xfrm>
            <a:off x="2859920" y="35988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FD362045-701D-4941-9074-AD8C608DD276}"/>
              </a:ext>
            </a:extLst>
          </p:cNvPr>
          <p:cNvSpPr txBox="1"/>
          <p:nvPr/>
        </p:nvSpPr>
        <p:spPr>
          <a:xfrm>
            <a:off x="10091017" y="35930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A942215-56C5-A741-9347-820DF9B430E5}"/>
              </a:ext>
            </a:extLst>
          </p:cNvPr>
          <p:cNvSpPr txBox="1"/>
          <p:nvPr/>
        </p:nvSpPr>
        <p:spPr>
          <a:xfrm>
            <a:off x="4293851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21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EA03D7BC-3E6A-784D-9DF7-CA55D6A7136E}"/>
              </a:ext>
            </a:extLst>
          </p:cNvPr>
          <p:cNvSpPr txBox="1"/>
          <p:nvPr/>
        </p:nvSpPr>
        <p:spPr>
          <a:xfrm>
            <a:off x="719329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22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A5570F46-DEAF-6744-8449-7C0EFE1DF207}"/>
              </a:ext>
            </a:extLst>
          </p:cNvPr>
          <p:cNvSpPr txBox="1"/>
          <p:nvPr/>
        </p:nvSpPr>
        <p:spPr>
          <a:xfrm>
            <a:off x="1406761" y="35901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23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B544C78-024F-714D-B02E-B77C08F5B8AD}"/>
              </a:ext>
            </a:extLst>
          </p:cNvPr>
          <p:cNvSpPr txBox="1"/>
          <p:nvPr/>
        </p:nvSpPr>
        <p:spPr>
          <a:xfrm>
            <a:off x="10805178" y="35934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24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1E52B85-9B1E-DC4E-A720-CEC12AEA2D03}"/>
              </a:ext>
            </a:extLst>
          </p:cNvPr>
          <p:cNvSpPr txBox="1"/>
          <p:nvPr/>
        </p:nvSpPr>
        <p:spPr>
          <a:xfrm>
            <a:off x="5018913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25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29C4A4B-5CA2-D043-B0F4-DEFB531B91FB}"/>
              </a:ext>
            </a:extLst>
          </p:cNvPr>
          <p:cNvSpPr txBox="1"/>
          <p:nvPr/>
        </p:nvSpPr>
        <p:spPr>
          <a:xfrm>
            <a:off x="7908417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26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D5BDB426-F10A-0F4D-8E9C-F95BBA459AA3}"/>
              </a:ext>
            </a:extLst>
          </p:cNvPr>
          <p:cNvSpPr txBox="1"/>
          <p:nvPr/>
        </p:nvSpPr>
        <p:spPr>
          <a:xfrm>
            <a:off x="2129409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27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83ABF958-121C-5143-9EF3-D6138CBA2930}"/>
              </a:ext>
            </a:extLst>
          </p:cNvPr>
          <p:cNvSpPr txBox="1"/>
          <p:nvPr/>
        </p:nvSpPr>
        <p:spPr>
          <a:xfrm>
            <a:off x="9353169" y="36003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28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EF1C9014-6D6B-CB4B-B699-7038C91C5458}"/>
              </a:ext>
            </a:extLst>
          </p:cNvPr>
          <p:cNvSpPr txBox="1"/>
          <p:nvPr/>
        </p:nvSpPr>
        <p:spPr>
          <a:xfrm>
            <a:off x="3574161" y="36075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29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69F483B-567D-7F47-A7D1-46A0F91AD949}"/>
              </a:ext>
            </a:extLst>
          </p:cNvPr>
          <p:cNvSpPr txBox="1"/>
          <p:nvPr/>
        </p:nvSpPr>
        <p:spPr>
          <a:xfrm>
            <a:off x="6463665" y="3593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30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2E744ED-A30B-4A4F-B5B0-B05F5E9C6CFA}"/>
              </a:ext>
            </a:extLst>
          </p:cNvPr>
          <p:cNvSpPr txBox="1"/>
          <p:nvPr/>
        </p:nvSpPr>
        <p:spPr>
          <a:xfrm>
            <a:off x="684225" y="359417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815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C3E-FCA2-BF4B-82A7-813A74CF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PINNs (neural operators) and large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B64AA-5AC3-9541-BD24-0E6EE777A15B}"/>
                  </a:ext>
                </a:extLst>
              </p:cNvPr>
              <p:cNvSpPr txBox="1"/>
              <p:nvPr/>
            </p:nvSpPr>
            <p:spPr>
              <a:xfrm>
                <a:off x="3261358" y="1022786"/>
                <a:ext cx="4877808" cy="523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432FF"/>
                    </a:solidFill>
                  </a:rPr>
                  <a:t>(b) Physics-informed Large Transformer</a:t>
                </a:r>
              </a:p>
              <a:p>
                <a:endParaRPr lang="en-US" dirty="0"/>
              </a:p>
              <a:p>
                <a:r>
                  <a:rPr lang="en-US" dirty="0"/>
                  <a:t>Potential options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Encode parametric IC/BC/Mat. Prop./etc., decode equilibrium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Encode equilibrium, decode parametric IC/BC/Mat. Prop./etc.</a:t>
                </a:r>
              </a:p>
              <a:p>
                <a:endParaRPr lang="en-US" dirty="0"/>
              </a:p>
              <a:p>
                <a:r>
                  <a:rPr lang="en-US" dirty="0"/>
                  <a:t>Navier-Stokes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Equilibrium:</a:t>
                </a:r>
              </a:p>
              <a:p>
                <a:pPr marL="287338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i="1" dirty="0"/>
                  <a:t>		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 dirty="0"/>
              </a:p>
              <a:p>
                <a:pPr marL="287338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/>
                  <a:t> 		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 dirty="0"/>
              </a:p>
              <a:p>
                <a:pPr marL="28733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			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(</a:t>
                </a:r>
                <a:r>
                  <a:rPr lang="en-US" dirty="0" err="1"/>
                  <a:t>Neumman</a:t>
                </a:r>
                <a:r>
                  <a:rPr lang="en-US" dirty="0"/>
                  <a:t>) and boundary (Dirichlet) conditions</a:t>
                </a:r>
              </a:p>
              <a:p>
                <a:pPr marL="287338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7338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			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B64AA-5AC3-9541-BD24-0E6EE777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58" y="1022786"/>
                <a:ext cx="4877808" cy="5232330"/>
              </a:xfrm>
              <a:prstGeom prst="rect">
                <a:avLst/>
              </a:prstGeom>
              <a:blipFill>
                <a:blip r:embed="rId2"/>
                <a:stretch>
                  <a:fillRect l="-1039" t="-484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286864D-3BE6-DD4B-92A3-63845F1693FE}"/>
              </a:ext>
            </a:extLst>
          </p:cNvPr>
          <p:cNvGrpSpPr/>
          <p:nvPr/>
        </p:nvGrpSpPr>
        <p:grpSpPr>
          <a:xfrm>
            <a:off x="609599" y="1022786"/>
            <a:ext cx="2651760" cy="5232330"/>
            <a:chOff x="-1" y="781609"/>
            <a:chExt cx="2651760" cy="5232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707A5D-F155-0D4B-B762-0F9EB8DF32AC}"/>
                </a:ext>
              </a:extLst>
            </p:cNvPr>
            <p:cNvGrpSpPr/>
            <p:nvPr/>
          </p:nvGrpSpPr>
          <p:grpSpPr>
            <a:xfrm>
              <a:off x="165228" y="1651012"/>
              <a:ext cx="2321301" cy="4362927"/>
              <a:chOff x="8060888" y="1802831"/>
              <a:chExt cx="2321301" cy="43629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B556A0-60D1-4B43-9141-D06C9419B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1288" y="4284787"/>
                <a:ext cx="1298688" cy="188097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3992F8D-948D-DC4B-8352-C941E8493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0888" y="1802831"/>
                <a:ext cx="2321301" cy="2481956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3E014-6D2C-2E45-A0B2-E0E63AAD7B7D}"/>
                </a:ext>
              </a:extLst>
            </p:cNvPr>
            <p:cNvSpPr txBox="1"/>
            <p:nvPr/>
          </p:nvSpPr>
          <p:spPr>
            <a:xfrm>
              <a:off x="-1" y="781609"/>
              <a:ext cx="265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(a) Base transformer architecture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3E8114-CD65-D548-BF42-6581C4050085}"/>
              </a:ext>
            </a:extLst>
          </p:cNvPr>
          <p:cNvGrpSpPr/>
          <p:nvPr/>
        </p:nvGrpSpPr>
        <p:grpSpPr>
          <a:xfrm>
            <a:off x="7792271" y="1413012"/>
            <a:ext cx="3790127" cy="4475007"/>
            <a:chOff x="7623208" y="973155"/>
            <a:chExt cx="3790127" cy="44750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1FC31B-8D10-FA45-862C-D52E19E2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3208" y="973155"/>
              <a:ext cx="3790127" cy="41904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50CC26-35E2-C448-AE34-9A915B402B4E}"/>
                </a:ext>
              </a:extLst>
            </p:cNvPr>
            <p:cNvSpPr txBox="1"/>
            <p:nvPr/>
          </p:nvSpPr>
          <p:spPr>
            <a:xfrm>
              <a:off x="8080405" y="5140385"/>
              <a:ext cx="141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Encode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F721C-CA5E-AA40-AAFE-BBDCCDB820E8}"/>
                </a:ext>
              </a:extLst>
            </p:cNvPr>
            <p:cNvSpPr txBox="1"/>
            <p:nvPr/>
          </p:nvSpPr>
          <p:spPr>
            <a:xfrm>
              <a:off x="9537093" y="5140385"/>
              <a:ext cx="141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3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2DC1-A5D0-6E49-8C98-8A5B9845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Fourier Neural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E27E0-253D-5A49-AA04-7612A9AF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80120"/>
            <a:ext cx="3791579" cy="3663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106A34-7931-C841-9124-D3345168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54" y="1732892"/>
            <a:ext cx="6588044" cy="253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2049A-2BD7-B04A-80D9-A1D49C8B8580}"/>
              </a:ext>
            </a:extLst>
          </p:cNvPr>
          <p:cNvSpPr txBox="1"/>
          <p:nvPr/>
        </p:nvSpPr>
        <p:spPr>
          <a:xfrm>
            <a:off x="609599" y="5125108"/>
            <a:ext cx="10972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for both neural operators and transformer-like architectures thus far: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case: parametric PDEs (changing model parameters, boundary conditions, and even geometry)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small transformers (limitation of hardware used in research? Or something else?)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academic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132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8E-4498-A04F-AB99-F392EEB1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transformers-like neural operator: </a:t>
            </a:r>
            <a:r>
              <a:rPr lang="en-US" dirty="0" err="1"/>
              <a:t>DeepONet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B9DA5-E54C-6844-8FB0-331F279A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35" y="1168664"/>
            <a:ext cx="3548031" cy="1740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A2849-0140-F746-A7E9-2388694C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18" y="4061525"/>
            <a:ext cx="3844326" cy="1740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8A6F5-3EC3-9046-BE2A-C59DD554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66" y="1168664"/>
            <a:ext cx="3469345" cy="21696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641A66-D6BD-4D47-9973-9DD61159A99C}"/>
              </a:ext>
            </a:extLst>
          </p:cNvPr>
          <p:cNvGrpSpPr/>
          <p:nvPr/>
        </p:nvGrpSpPr>
        <p:grpSpPr>
          <a:xfrm>
            <a:off x="8284337" y="3805244"/>
            <a:ext cx="2565400" cy="2366665"/>
            <a:chOff x="8284337" y="3779041"/>
            <a:chExt cx="2565400" cy="2366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D37D45-AED6-D544-A868-228159CFD37E}"/>
                </a:ext>
              </a:extLst>
            </p:cNvPr>
            <p:cNvSpPr txBox="1"/>
            <p:nvPr/>
          </p:nvSpPr>
          <p:spPr>
            <a:xfrm>
              <a:off x="8546761" y="5684041"/>
              <a:ext cx="92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Parametric portion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810CA-F851-1246-87AD-734A84D4FDD2}"/>
                </a:ext>
              </a:extLst>
            </p:cNvPr>
            <p:cNvSpPr txBox="1"/>
            <p:nvPr/>
          </p:nvSpPr>
          <p:spPr>
            <a:xfrm>
              <a:off x="9470784" y="5684041"/>
              <a:ext cx="1273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Non-parametric portion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7DC38C-697C-AB4E-96C6-9DB2FCCF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4337" y="3779041"/>
              <a:ext cx="2565400" cy="1905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63ADCDF-A855-9B4B-A76C-087F77D28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" y="1173959"/>
            <a:ext cx="3334227" cy="1931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81550-0C01-5541-A0B2-CBF2518D7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" y="3429000"/>
            <a:ext cx="3334227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63FF-7B87-4B4F-A5B3-D24E4BA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 mechanism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F8CE5-88C2-3E48-9494-9418F17D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30923"/>
            <a:ext cx="5040522" cy="4396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04C19-EAD3-F14F-A271-45AE7550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20" y="2317402"/>
            <a:ext cx="5783579" cy="28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AE2B-1273-2D49-A55C-66FD2107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PINN work that we might need to consider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5002-5D0A-3D43-849D-A8B83D85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46" y="2013016"/>
            <a:ext cx="3995233" cy="1390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78D57-1AFB-D947-8A01-0FCAB7F5C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46"/>
          <a:stretch/>
        </p:blipFill>
        <p:spPr>
          <a:xfrm>
            <a:off x="1213538" y="3469306"/>
            <a:ext cx="3995233" cy="2809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96CD1-F5F5-454B-93C2-061880642A19}"/>
              </a:ext>
            </a:extLst>
          </p:cNvPr>
          <p:cNvSpPr txBox="1"/>
          <p:nvPr/>
        </p:nvSpPr>
        <p:spPr>
          <a:xfrm>
            <a:off x="609599" y="1337725"/>
            <a:ext cx="5476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https://epubs.siam.org/doi/pdf/10.1137/20M1318043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http://proceedings.mlr.press/v9/glorot10a/glorot10a.pdf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EB0BC-AE2D-D849-AE41-441E3934E8F4}"/>
              </a:ext>
            </a:extLst>
          </p:cNvPr>
          <p:cNvSpPr txBox="1"/>
          <p:nvPr/>
        </p:nvSpPr>
        <p:spPr>
          <a:xfrm>
            <a:off x="602574" y="965513"/>
            <a:ext cx="521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1) Conditioning gradients throughout training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A10640-DEE4-0D48-B471-7B8D28A9F773}"/>
              </a:ext>
            </a:extLst>
          </p:cNvPr>
          <p:cNvCxnSpPr/>
          <p:nvPr/>
        </p:nvCxnSpPr>
        <p:spPr>
          <a:xfrm flipH="1">
            <a:off x="6106274" y="1062294"/>
            <a:ext cx="0" cy="51206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C98F4B-2A1F-084D-8817-F5897E82C6F1}"/>
              </a:ext>
            </a:extLst>
          </p:cNvPr>
          <p:cNvSpPr txBox="1"/>
          <p:nvPr/>
        </p:nvSpPr>
        <p:spPr>
          <a:xfrm>
            <a:off x="6085727" y="965513"/>
            <a:ext cx="550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2) Marching through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F5B24B-2A74-0143-8E78-1B06182F6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781" y="2346040"/>
            <a:ext cx="5182191" cy="3179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7A6E7-B5BF-7E4B-9EED-118F15D0E854}"/>
              </a:ext>
            </a:extLst>
          </p:cNvPr>
          <p:cNvSpPr txBox="1"/>
          <p:nvPr/>
        </p:nvSpPr>
        <p:spPr>
          <a:xfrm>
            <a:off x="6106275" y="1334845"/>
            <a:ext cx="547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https://proceedings.neurips.cc/paper/2021/file/df438e5206f31600e6ae4af72f2725f1-Paper.pdf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59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decision tree: 6 steps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33897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5190" y="72286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/>
              <p:nvPr/>
            </p:nvSpPr>
            <p:spPr>
              <a:xfrm>
                <a:off x="609599" y="5209327"/>
                <a:ext cx="5703741" cy="1361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Discounting the current sample (since posterior will be evaluated):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	or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𝑛𝑜𝑑𝑒𝑠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	: number of nodes in the binary decision tree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lang="en-US" sz="1600" dirty="0"/>
                  <a:t>	: number of steps in the random walk</a:t>
                </a:r>
              </a:p>
            </p:txBody>
          </p:sp>
        </mc:Choice>
        <mc:Fallback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C07D327C-0534-994F-A80B-1316C217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209327"/>
                <a:ext cx="5703741" cy="1361398"/>
              </a:xfrm>
              <a:prstGeom prst="rect">
                <a:avLst/>
              </a:prstGeom>
              <a:blipFill>
                <a:blip r:embed="rId3"/>
                <a:stretch>
                  <a:fillRect l="-667" t="-185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AC2BC06-B7FC-3341-B2FC-4489D5F4A34A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C48A2CF5-A737-DE4A-85BA-99B11FAB1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E15936-6790-3740-965A-912C13F67C4B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AE2FE9-CFD0-454E-B132-885E90E6F510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2001C8B-4D1C-424B-8E5E-C3BD008D8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C6400DF-12F3-A84E-96B8-537A8E4BC1F1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4A6C04-6C06-E249-A9D4-0EC492F6F218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BD44A225-4BEB-2E43-ACD3-D4AD7CF53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3F2A487A-CC7B-0848-A3ED-E86E33AC64D7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76E548-0C25-3844-B20F-0CE2E20E590C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2AC39428-2A97-A842-8DF9-2BC8FF127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2A31998-2C6F-7B45-A581-5ECBEEBB0060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56E0330D-14E8-6048-92A4-798377F63FC4}"/>
              </a:ext>
            </a:extLst>
          </p:cNvPr>
          <p:cNvSpPr txBox="1"/>
          <p:nvPr/>
        </p:nvSpPr>
        <p:spPr>
          <a:xfrm>
            <a:off x="572643" y="551389"/>
            <a:ext cx="325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Assuming acceptance rate of 23%</a:t>
            </a:r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97789B0-7641-CA4D-AEAA-3D0C3BB88D82}"/>
              </a:ext>
            </a:extLst>
          </p:cNvPr>
          <p:cNvCxnSpPr>
            <a:cxnSpLocks/>
            <a:stCxn id="257" idx="2"/>
            <a:endCxn id="222" idx="0"/>
          </p:cNvCxnSpPr>
          <p:nvPr/>
        </p:nvCxnSpPr>
        <p:spPr>
          <a:xfrm flipH="1">
            <a:off x="6102477" y="860026"/>
            <a:ext cx="1293" cy="93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EEC44E9-D515-6342-9BAD-5BC4ED82A80D}"/>
              </a:ext>
            </a:extLst>
          </p:cNvPr>
          <p:cNvCxnSpPr>
            <a:cxnSpLocks/>
          </p:cNvCxnSpPr>
          <p:nvPr/>
        </p:nvCxnSpPr>
        <p:spPr>
          <a:xfrm>
            <a:off x="158626" y="4227999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7269C7E-9E7D-8A44-BBEC-346FEBA30A73}"/>
              </a:ext>
            </a:extLst>
          </p:cNvPr>
          <p:cNvCxnSpPr>
            <a:cxnSpLocks/>
          </p:cNvCxnSpPr>
          <p:nvPr/>
        </p:nvCxnSpPr>
        <p:spPr>
          <a:xfrm>
            <a:off x="158626" y="3390708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0759DF39-C60D-5E4A-8A59-33B810D00F06}"/>
              </a:ext>
            </a:extLst>
          </p:cNvPr>
          <p:cNvCxnSpPr>
            <a:cxnSpLocks/>
          </p:cNvCxnSpPr>
          <p:nvPr/>
        </p:nvCxnSpPr>
        <p:spPr>
          <a:xfrm>
            <a:off x="158626" y="266046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676109-7273-6143-9604-524D8D433159}"/>
              </a:ext>
            </a:extLst>
          </p:cNvPr>
          <p:cNvCxnSpPr>
            <a:cxnSpLocks/>
          </p:cNvCxnSpPr>
          <p:nvPr/>
        </p:nvCxnSpPr>
        <p:spPr>
          <a:xfrm>
            <a:off x="158626" y="1921731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A1B2C159-5320-414D-9805-97D20B0640A5}"/>
              </a:ext>
            </a:extLst>
          </p:cNvPr>
          <p:cNvCxnSpPr>
            <a:cxnSpLocks/>
          </p:cNvCxnSpPr>
          <p:nvPr/>
        </p:nvCxnSpPr>
        <p:spPr>
          <a:xfrm>
            <a:off x="158626" y="1227516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DD03DFF-648B-0044-BE84-B08BDA29082A}"/>
              </a:ext>
            </a:extLst>
          </p:cNvPr>
          <p:cNvCxnSpPr>
            <a:cxnSpLocks/>
          </p:cNvCxnSpPr>
          <p:nvPr/>
        </p:nvCxnSpPr>
        <p:spPr>
          <a:xfrm>
            <a:off x="158626" y="901692"/>
            <a:ext cx="11887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652F0-D626-D548-8A28-80DD448B5A1A}"/>
              </a:ext>
            </a:extLst>
          </p:cNvPr>
          <p:cNvSpPr txBox="1"/>
          <p:nvPr/>
        </p:nvSpPr>
        <p:spPr>
          <a:xfrm>
            <a:off x="11865258" y="9353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4A30990-D33E-0542-AAEE-D61E23D4CDE9}"/>
              </a:ext>
            </a:extLst>
          </p:cNvPr>
          <p:cNvSpPr txBox="1"/>
          <p:nvPr/>
        </p:nvSpPr>
        <p:spPr>
          <a:xfrm>
            <a:off x="11865258" y="14210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BDF347E-B34A-BD45-A311-1E59437AB00E}"/>
              </a:ext>
            </a:extLst>
          </p:cNvPr>
          <p:cNvSpPr txBox="1"/>
          <p:nvPr/>
        </p:nvSpPr>
        <p:spPr>
          <a:xfrm>
            <a:off x="11865258" y="2163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033306C-E92D-5B4E-B125-2D4687084B74}"/>
              </a:ext>
            </a:extLst>
          </p:cNvPr>
          <p:cNvSpPr txBox="1"/>
          <p:nvPr/>
        </p:nvSpPr>
        <p:spPr>
          <a:xfrm>
            <a:off x="11865258" y="28894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346A3D9-5B48-334E-8855-C339994D9FF1}"/>
              </a:ext>
            </a:extLst>
          </p:cNvPr>
          <p:cNvSpPr txBox="1"/>
          <p:nvPr/>
        </p:nvSpPr>
        <p:spPr>
          <a:xfrm>
            <a:off x="11865258" y="3725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3A11C1F-9DCC-E441-96C2-EF90B440A3A3}"/>
              </a:ext>
            </a:extLst>
          </p:cNvPr>
          <p:cNvSpPr txBox="1"/>
          <p:nvPr/>
        </p:nvSpPr>
        <p:spPr>
          <a:xfrm>
            <a:off x="11865258" y="44661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B872C11-A950-914D-B8E9-0C62035C6A49}"/>
              </a:ext>
            </a:extLst>
          </p:cNvPr>
          <p:cNvSpPr txBox="1"/>
          <p:nvPr/>
        </p:nvSpPr>
        <p:spPr>
          <a:xfrm>
            <a:off x="11700006" y="647921"/>
            <a:ext cx="522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Steps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D12FB0D-E3D2-5548-A5C8-32838604BFB5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6695E2D6-0B30-584C-B6E5-360CACD60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7552E024-221F-0242-A5FF-B96B2496E718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97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292">
            <a:extLst>
              <a:ext uri="{FF2B5EF4-FFF2-40B4-BE49-F238E27FC236}">
                <a16:creationId xmlns:a16="http://schemas.microsoft.com/office/drawing/2014/main" id="{8AF840CC-D8B4-2344-B92B-9D8D09D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of compute resources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F116335-0E94-404A-9E17-6556C1A82CCD}"/>
              </a:ext>
            </a:extLst>
          </p:cNvPr>
          <p:cNvSpPr txBox="1"/>
          <p:nvPr/>
        </p:nvSpPr>
        <p:spPr>
          <a:xfrm>
            <a:off x="2983286" y="170628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C3BB9E6-A458-1849-A98C-D277B23A47DD}"/>
              </a:ext>
            </a:extLst>
          </p:cNvPr>
          <p:cNvSpPr txBox="1"/>
          <p:nvPr/>
        </p:nvSpPr>
        <p:spPr>
          <a:xfrm>
            <a:off x="8758498" y="171293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0.77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EB4FD3E-71AC-564F-85E1-64F37D0618BC}"/>
              </a:ext>
            </a:extLst>
          </p:cNvPr>
          <p:cNvCxnSpPr>
            <a:cxnSpLocks/>
            <a:stCxn id="294" idx="0"/>
            <a:endCxn id="988" idx="1"/>
          </p:cNvCxnSpPr>
          <p:nvPr/>
        </p:nvCxnSpPr>
        <p:spPr>
          <a:xfrm flipV="1">
            <a:off x="3206494" y="1159571"/>
            <a:ext cx="2827403" cy="1201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449B630C-50E7-D24E-9F9E-EBF52BCCC119}"/>
              </a:ext>
            </a:extLst>
          </p:cNvPr>
          <p:cNvSpPr>
            <a:spLocks noChangeAspect="1"/>
          </p:cNvSpPr>
          <p:nvPr/>
        </p:nvSpPr>
        <p:spPr>
          <a:xfrm>
            <a:off x="6043228" y="579341"/>
            <a:ext cx="137160" cy="137160"/>
          </a:xfrm>
          <a:prstGeom prst="ellipse">
            <a:avLst/>
          </a:prstGeom>
          <a:solidFill>
            <a:srgbClr val="0432FF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55E9D1C-7C7D-9140-9887-F0F80F65939A}"/>
              </a:ext>
            </a:extLst>
          </p:cNvPr>
          <p:cNvSpPr txBox="1"/>
          <p:nvPr/>
        </p:nvSpPr>
        <p:spPr>
          <a:xfrm>
            <a:off x="5882857" y="1213844"/>
            <a:ext cx="46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1.00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D7FD3C-D291-B145-B67D-B38F8EB6C7FD}"/>
              </a:ext>
            </a:extLst>
          </p:cNvPr>
          <p:cNvSpPr>
            <a:spLocks noChangeAspect="1"/>
          </p:cNvSpPr>
          <p:nvPr/>
        </p:nvSpPr>
        <p:spPr>
          <a:xfrm>
            <a:off x="6033897" y="95305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A7E9AB-9F09-C840-AF73-BC3C5ACC4638}"/>
              </a:ext>
            </a:extLst>
          </p:cNvPr>
          <p:cNvSpPr>
            <a:spLocks noChangeAspect="1"/>
          </p:cNvSpPr>
          <p:nvPr/>
        </p:nvSpPr>
        <p:spPr>
          <a:xfrm>
            <a:off x="6036922" y="7160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03FA6F-4995-C544-AA85-EC032E4BD134}"/>
              </a:ext>
            </a:extLst>
          </p:cNvPr>
          <p:cNvCxnSpPr>
            <a:cxnSpLocks/>
            <a:stCxn id="988" idx="3"/>
            <a:endCxn id="287" idx="1"/>
          </p:cNvCxnSpPr>
          <p:nvPr/>
        </p:nvCxnSpPr>
        <p:spPr>
          <a:xfrm>
            <a:off x="6171057" y="1159571"/>
            <a:ext cx="2765952" cy="14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E8753C2-7B16-FA45-A5FC-E399B1A6BA11}"/>
              </a:ext>
            </a:extLst>
          </p:cNvPr>
          <p:cNvSpPr>
            <a:spLocks noChangeAspect="1"/>
          </p:cNvSpPr>
          <p:nvPr/>
        </p:nvSpPr>
        <p:spPr>
          <a:xfrm>
            <a:off x="3137914" y="127967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3980EB3-A830-7E42-AD43-AD04CCC7BA30}"/>
              </a:ext>
            </a:extLst>
          </p:cNvPr>
          <p:cNvSpPr>
            <a:spLocks noChangeAspect="1"/>
          </p:cNvSpPr>
          <p:nvPr/>
        </p:nvSpPr>
        <p:spPr>
          <a:xfrm>
            <a:off x="3137914" y="144906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9026641-2CE0-9344-8BA8-D0BE0806228D}"/>
              </a:ext>
            </a:extLst>
          </p:cNvPr>
          <p:cNvSpPr>
            <a:spLocks noChangeAspect="1"/>
          </p:cNvSpPr>
          <p:nvPr/>
        </p:nvSpPr>
        <p:spPr>
          <a:xfrm>
            <a:off x="3141137" y="1586295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D1EA3BB-FE33-8949-ADE6-5C8C4E7C2845}"/>
              </a:ext>
            </a:extLst>
          </p:cNvPr>
          <p:cNvSpPr>
            <a:spLocks noChangeAspect="1"/>
          </p:cNvSpPr>
          <p:nvPr/>
        </p:nvSpPr>
        <p:spPr>
          <a:xfrm>
            <a:off x="8916922" y="1285525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84E3C8-56B3-B542-9478-2E8A9B98FDEF}"/>
              </a:ext>
            </a:extLst>
          </p:cNvPr>
          <p:cNvSpPr>
            <a:spLocks noChangeAspect="1"/>
          </p:cNvSpPr>
          <p:nvPr/>
        </p:nvSpPr>
        <p:spPr>
          <a:xfrm>
            <a:off x="8916922" y="14549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0250C64-C7A2-AF4F-9BF5-475C08688947}"/>
              </a:ext>
            </a:extLst>
          </p:cNvPr>
          <p:cNvSpPr>
            <a:spLocks noChangeAspect="1"/>
          </p:cNvSpPr>
          <p:nvPr/>
        </p:nvSpPr>
        <p:spPr>
          <a:xfrm>
            <a:off x="8913705" y="15923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5EC2828-5419-3F48-91B8-EF10C0136595}"/>
              </a:ext>
            </a:extLst>
          </p:cNvPr>
          <p:cNvSpPr>
            <a:spLocks noChangeAspect="1"/>
          </p:cNvSpPr>
          <p:nvPr/>
        </p:nvSpPr>
        <p:spPr>
          <a:xfrm>
            <a:off x="133845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5B40C30B-17E5-B946-9917-573BD1D828F2}"/>
              </a:ext>
            </a:extLst>
          </p:cNvPr>
          <p:cNvSpPr>
            <a:spLocks noChangeAspect="1"/>
          </p:cNvSpPr>
          <p:nvPr/>
        </p:nvSpPr>
        <p:spPr>
          <a:xfrm>
            <a:off x="133845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D2CFC5C-2B3F-A440-8E43-2B55992C9CA0}"/>
              </a:ext>
            </a:extLst>
          </p:cNvPr>
          <p:cNvSpPr>
            <a:spLocks noChangeAspect="1"/>
          </p:cNvSpPr>
          <p:nvPr/>
        </p:nvSpPr>
        <p:spPr>
          <a:xfrm>
            <a:off x="133845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DF7F2BC-38C4-0242-8D21-585B5B4DC2DF}"/>
              </a:ext>
            </a:extLst>
          </p:cNvPr>
          <p:cNvSpPr>
            <a:spLocks noChangeAspect="1"/>
          </p:cNvSpPr>
          <p:nvPr/>
        </p:nvSpPr>
        <p:spPr>
          <a:xfrm>
            <a:off x="61607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BE4ACE2E-32B7-974A-B395-28B635DF9F1F}"/>
              </a:ext>
            </a:extLst>
          </p:cNvPr>
          <p:cNvSpPr>
            <a:spLocks noChangeAspect="1"/>
          </p:cNvSpPr>
          <p:nvPr/>
        </p:nvSpPr>
        <p:spPr>
          <a:xfrm>
            <a:off x="61607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F2CA6D0-91ED-EE49-BF60-B67BBE5716A3}"/>
              </a:ext>
            </a:extLst>
          </p:cNvPr>
          <p:cNvSpPr>
            <a:spLocks noChangeAspect="1"/>
          </p:cNvSpPr>
          <p:nvPr/>
        </p:nvSpPr>
        <p:spPr>
          <a:xfrm>
            <a:off x="61607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3B66046-14A2-0E4A-9D76-F305AC3B1965}"/>
              </a:ext>
            </a:extLst>
          </p:cNvPr>
          <p:cNvSpPr>
            <a:spLocks noChangeAspect="1"/>
          </p:cNvSpPr>
          <p:nvPr/>
        </p:nvSpPr>
        <p:spPr>
          <a:xfrm>
            <a:off x="206082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4FE8467E-A35A-5F4D-9398-05633FE1222E}"/>
              </a:ext>
            </a:extLst>
          </p:cNvPr>
          <p:cNvSpPr>
            <a:spLocks noChangeAspect="1"/>
          </p:cNvSpPr>
          <p:nvPr/>
        </p:nvSpPr>
        <p:spPr>
          <a:xfrm>
            <a:off x="206082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1F84F17-EEFF-994A-8272-E7C9F4CE44EE}"/>
              </a:ext>
            </a:extLst>
          </p:cNvPr>
          <p:cNvSpPr>
            <a:spLocks noChangeAspect="1"/>
          </p:cNvSpPr>
          <p:nvPr/>
        </p:nvSpPr>
        <p:spPr>
          <a:xfrm>
            <a:off x="206082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8D0E183C-9504-B14D-80E4-5F94753C576D}"/>
              </a:ext>
            </a:extLst>
          </p:cNvPr>
          <p:cNvSpPr>
            <a:spLocks noChangeAspect="1"/>
          </p:cNvSpPr>
          <p:nvPr/>
        </p:nvSpPr>
        <p:spPr>
          <a:xfrm>
            <a:off x="278320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037B80DB-8CEA-3444-91EE-DC009D223B03}"/>
              </a:ext>
            </a:extLst>
          </p:cNvPr>
          <p:cNvSpPr>
            <a:spLocks noChangeAspect="1"/>
          </p:cNvSpPr>
          <p:nvPr/>
        </p:nvSpPr>
        <p:spPr>
          <a:xfrm>
            <a:off x="278320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A027E5D-81D2-7A4E-9C42-F0B3C9B66C3D}"/>
              </a:ext>
            </a:extLst>
          </p:cNvPr>
          <p:cNvSpPr>
            <a:spLocks noChangeAspect="1"/>
          </p:cNvSpPr>
          <p:nvPr/>
        </p:nvSpPr>
        <p:spPr>
          <a:xfrm>
            <a:off x="278320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2D4F68D1-86AE-534A-AD46-46B909CA3BCF}"/>
              </a:ext>
            </a:extLst>
          </p:cNvPr>
          <p:cNvSpPr>
            <a:spLocks noChangeAspect="1"/>
          </p:cNvSpPr>
          <p:nvPr/>
        </p:nvSpPr>
        <p:spPr>
          <a:xfrm>
            <a:off x="350558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02EB1AF3-EB8D-4F42-A0C3-934C6D45722E}"/>
              </a:ext>
            </a:extLst>
          </p:cNvPr>
          <p:cNvSpPr>
            <a:spLocks noChangeAspect="1"/>
          </p:cNvSpPr>
          <p:nvPr/>
        </p:nvSpPr>
        <p:spPr>
          <a:xfrm>
            <a:off x="350558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AAC19AB-443E-BD42-8F2D-48D439CCD561}"/>
              </a:ext>
            </a:extLst>
          </p:cNvPr>
          <p:cNvSpPr>
            <a:spLocks noChangeAspect="1"/>
          </p:cNvSpPr>
          <p:nvPr/>
        </p:nvSpPr>
        <p:spPr>
          <a:xfrm>
            <a:off x="350558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81C9503E-8227-3F40-9935-AA8EBE8A16F7}"/>
              </a:ext>
            </a:extLst>
          </p:cNvPr>
          <p:cNvSpPr>
            <a:spLocks noChangeAspect="1"/>
          </p:cNvSpPr>
          <p:nvPr/>
        </p:nvSpPr>
        <p:spPr>
          <a:xfrm>
            <a:off x="4227957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B554F83-0D4F-D242-ACE3-9C5A4D9B4194}"/>
              </a:ext>
            </a:extLst>
          </p:cNvPr>
          <p:cNvSpPr>
            <a:spLocks noChangeAspect="1"/>
          </p:cNvSpPr>
          <p:nvPr/>
        </p:nvSpPr>
        <p:spPr>
          <a:xfrm>
            <a:off x="422795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C8CD265-C823-D742-87D6-C4A82C442ED7}"/>
              </a:ext>
            </a:extLst>
          </p:cNvPr>
          <p:cNvSpPr>
            <a:spLocks noChangeAspect="1"/>
          </p:cNvSpPr>
          <p:nvPr/>
        </p:nvSpPr>
        <p:spPr>
          <a:xfrm>
            <a:off x="422795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7DD048B-5DD7-E54D-B4A8-EB681926CE7F}"/>
              </a:ext>
            </a:extLst>
          </p:cNvPr>
          <p:cNvSpPr>
            <a:spLocks noChangeAspect="1"/>
          </p:cNvSpPr>
          <p:nvPr/>
        </p:nvSpPr>
        <p:spPr>
          <a:xfrm>
            <a:off x="4950333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70082CB-5763-674C-885F-291A4640D7E4}"/>
              </a:ext>
            </a:extLst>
          </p:cNvPr>
          <p:cNvSpPr>
            <a:spLocks noChangeAspect="1"/>
          </p:cNvSpPr>
          <p:nvPr/>
        </p:nvSpPr>
        <p:spPr>
          <a:xfrm>
            <a:off x="495033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4713A3AE-FC54-DD45-BE8F-6366C53F7126}"/>
              </a:ext>
            </a:extLst>
          </p:cNvPr>
          <p:cNvSpPr>
            <a:spLocks noChangeAspect="1"/>
          </p:cNvSpPr>
          <p:nvPr/>
        </p:nvSpPr>
        <p:spPr>
          <a:xfrm>
            <a:off x="495033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2075FD8C-9597-A84A-81D8-615D024635CC}"/>
              </a:ext>
            </a:extLst>
          </p:cNvPr>
          <p:cNvSpPr>
            <a:spLocks noChangeAspect="1"/>
          </p:cNvSpPr>
          <p:nvPr/>
        </p:nvSpPr>
        <p:spPr>
          <a:xfrm>
            <a:off x="5672709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5A70259-6C03-BC4D-9471-7EE547CAC79C}"/>
              </a:ext>
            </a:extLst>
          </p:cNvPr>
          <p:cNvSpPr>
            <a:spLocks noChangeAspect="1"/>
          </p:cNvSpPr>
          <p:nvPr/>
        </p:nvSpPr>
        <p:spPr>
          <a:xfrm>
            <a:off x="567270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B37FCFC-2153-0341-9BD9-A6619CFBACF9}"/>
              </a:ext>
            </a:extLst>
          </p:cNvPr>
          <p:cNvSpPr>
            <a:spLocks noChangeAspect="1"/>
          </p:cNvSpPr>
          <p:nvPr/>
        </p:nvSpPr>
        <p:spPr>
          <a:xfrm>
            <a:off x="567270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C79B271E-C020-B94F-AD12-FD19D1A4B60F}"/>
              </a:ext>
            </a:extLst>
          </p:cNvPr>
          <p:cNvSpPr>
            <a:spLocks noChangeAspect="1"/>
          </p:cNvSpPr>
          <p:nvPr/>
        </p:nvSpPr>
        <p:spPr>
          <a:xfrm>
            <a:off x="6395085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13C4D504-7390-894A-922B-A8B858D7CA20}"/>
              </a:ext>
            </a:extLst>
          </p:cNvPr>
          <p:cNvSpPr>
            <a:spLocks noChangeAspect="1"/>
          </p:cNvSpPr>
          <p:nvPr/>
        </p:nvSpPr>
        <p:spPr>
          <a:xfrm>
            <a:off x="639508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C4705167-6384-C648-B6AE-3F78BBD5869E}"/>
              </a:ext>
            </a:extLst>
          </p:cNvPr>
          <p:cNvSpPr>
            <a:spLocks noChangeAspect="1"/>
          </p:cNvSpPr>
          <p:nvPr/>
        </p:nvSpPr>
        <p:spPr>
          <a:xfrm>
            <a:off x="639508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6C646A5E-D488-7743-9A10-64EA66C3E186}"/>
              </a:ext>
            </a:extLst>
          </p:cNvPr>
          <p:cNvSpPr>
            <a:spLocks noChangeAspect="1"/>
          </p:cNvSpPr>
          <p:nvPr/>
        </p:nvSpPr>
        <p:spPr>
          <a:xfrm>
            <a:off x="7117461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2DB988-671B-9C42-8F08-8FFDC63BCF0F}"/>
              </a:ext>
            </a:extLst>
          </p:cNvPr>
          <p:cNvSpPr>
            <a:spLocks noChangeAspect="1"/>
          </p:cNvSpPr>
          <p:nvPr/>
        </p:nvSpPr>
        <p:spPr>
          <a:xfrm>
            <a:off x="711746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A125E45-5515-1541-A806-7BD9CB0A23B6}"/>
              </a:ext>
            </a:extLst>
          </p:cNvPr>
          <p:cNvSpPr>
            <a:spLocks noChangeAspect="1"/>
          </p:cNvSpPr>
          <p:nvPr/>
        </p:nvSpPr>
        <p:spPr>
          <a:xfrm>
            <a:off x="711746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E2A3DBAB-6545-9D41-AC1F-8C8F638CE58C}"/>
              </a:ext>
            </a:extLst>
          </p:cNvPr>
          <p:cNvSpPr>
            <a:spLocks noChangeAspect="1"/>
          </p:cNvSpPr>
          <p:nvPr/>
        </p:nvSpPr>
        <p:spPr>
          <a:xfrm>
            <a:off x="7839837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F68A502B-C1AF-D740-B493-63CABE1D2BDF}"/>
              </a:ext>
            </a:extLst>
          </p:cNvPr>
          <p:cNvSpPr>
            <a:spLocks noChangeAspect="1"/>
          </p:cNvSpPr>
          <p:nvPr/>
        </p:nvSpPr>
        <p:spPr>
          <a:xfrm>
            <a:off x="7839837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3457729C-29A7-6248-9ED1-A77C86E06A8E}"/>
              </a:ext>
            </a:extLst>
          </p:cNvPr>
          <p:cNvSpPr>
            <a:spLocks noChangeAspect="1"/>
          </p:cNvSpPr>
          <p:nvPr/>
        </p:nvSpPr>
        <p:spPr>
          <a:xfrm>
            <a:off x="7839837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5BEAC563-87BF-9140-BFCB-144B08455D13}"/>
              </a:ext>
            </a:extLst>
          </p:cNvPr>
          <p:cNvSpPr>
            <a:spLocks noChangeAspect="1"/>
          </p:cNvSpPr>
          <p:nvPr/>
        </p:nvSpPr>
        <p:spPr>
          <a:xfrm>
            <a:off x="8562213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4EA4ECAE-04D0-3840-A229-B76CD289E9FB}"/>
              </a:ext>
            </a:extLst>
          </p:cNvPr>
          <p:cNvSpPr>
            <a:spLocks noChangeAspect="1"/>
          </p:cNvSpPr>
          <p:nvPr/>
        </p:nvSpPr>
        <p:spPr>
          <a:xfrm>
            <a:off x="8562213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977AADB-2D88-8544-BCA9-8E83B2600691}"/>
              </a:ext>
            </a:extLst>
          </p:cNvPr>
          <p:cNvSpPr>
            <a:spLocks noChangeAspect="1"/>
          </p:cNvSpPr>
          <p:nvPr/>
        </p:nvSpPr>
        <p:spPr>
          <a:xfrm>
            <a:off x="8562213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7B032FF4-3A5C-D74D-816A-61AD0CC721CA}"/>
              </a:ext>
            </a:extLst>
          </p:cNvPr>
          <p:cNvSpPr>
            <a:spLocks noChangeAspect="1"/>
          </p:cNvSpPr>
          <p:nvPr/>
        </p:nvSpPr>
        <p:spPr>
          <a:xfrm>
            <a:off x="9284589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8EE80E03-C2B6-BE4A-A55F-A6D332ED9BF4}"/>
              </a:ext>
            </a:extLst>
          </p:cNvPr>
          <p:cNvSpPr>
            <a:spLocks noChangeAspect="1"/>
          </p:cNvSpPr>
          <p:nvPr/>
        </p:nvSpPr>
        <p:spPr>
          <a:xfrm>
            <a:off x="9284589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D4ADF8E-389B-F844-805C-65E18F6A321A}"/>
              </a:ext>
            </a:extLst>
          </p:cNvPr>
          <p:cNvSpPr>
            <a:spLocks noChangeAspect="1"/>
          </p:cNvSpPr>
          <p:nvPr/>
        </p:nvSpPr>
        <p:spPr>
          <a:xfrm>
            <a:off x="9284589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5A0004FD-A579-AF45-9042-8C3C0175C22D}"/>
              </a:ext>
            </a:extLst>
          </p:cNvPr>
          <p:cNvSpPr>
            <a:spLocks noChangeAspect="1"/>
          </p:cNvSpPr>
          <p:nvPr/>
        </p:nvSpPr>
        <p:spPr>
          <a:xfrm>
            <a:off x="10006965" y="3479316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095D1F15-FFF2-7A47-BCE9-47FB3729B6C6}"/>
              </a:ext>
            </a:extLst>
          </p:cNvPr>
          <p:cNvSpPr>
            <a:spLocks noChangeAspect="1"/>
          </p:cNvSpPr>
          <p:nvPr/>
        </p:nvSpPr>
        <p:spPr>
          <a:xfrm>
            <a:off x="10006965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B29B5AB-B9B5-C84D-AB27-8E8724D6C7E4}"/>
              </a:ext>
            </a:extLst>
          </p:cNvPr>
          <p:cNvSpPr>
            <a:spLocks noChangeAspect="1"/>
          </p:cNvSpPr>
          <p:nvPr/>
        </p:nvSpPr>
        <p:spPr>
          <a:xfrm>
            <a:off x="10006965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9F954667-77A8-C849-979C-5A61E0E80382}"/>
              </a:ext>
            </a:extLst>
          </p:cNvPr>
          <p:cNvSpPr>
            <a:spLocks noChangeAspect="1"/>
          </p:cNvSpPr>
          <p:nvPr/>
        </p:nvSpPr>
        <p:spPr>
          <a:xfrm>
            <a:off x="10729341" y="3479316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A1931E5F-D07E-5440-9DF2-AA0BC93B6F4F}"/>
              </a:ext>
            </a:extLst>
          </p:cNvPr>
          <p:cNvSpPr>
            <a:spLocks noChangeAspect="1"/>
          </p:cNvSpPr>
          <p:nvPr/>
        </p:nvSpPr>
        <p:spPr>
          <a:xfrm>
            <a:off x="10729341" y="364871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B339327E-A2B4-2D42-BD52-422353F5F1E6}"/>
              </a:ext>
            </a:extLst>
          </p:cNvPr>
          <p:cNvSpPr>
            <a:spLocks noChangeAspect="1"/>
          </p:cNvSpPr>
          <p:nvPr/>
        </p:nvSpPr>
        <p:spPr>
          <a:xfrm>
            <a:off x="10729341" y="378521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8BBD19-3A61-3246-9E86-9E01F80864EF}"/>
              </a:ext>
            </a:extLst>
          </p:cNvPr>
          <p:cNvGrpSpPr/>
          <p:nvPr/>
        </p:nvGrpSpPr>
        <p:grpSpPr>
          <a:xfrm>
            <a:off x="11451717" y="3479316"/>
            <a:ext cx="137160" cy="443055"/>
            <a:chOff x="11451717" y="3479316"/>
            <a:chExt cx="137160" cy="443055"/>
          </a:xfrm>
        </p:grpSpPr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9EA429F6-C1C8-684C-9CDE-DDF7CF79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479316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E2475A6-ECBC-6E46-A909-4E48DAA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648710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DB5D08F-8DE4-C948-B1AA-FAD07049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1717" y="3785211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04" name="Oval 803">
            <a:extLst>
              <a:ext uri="{FF2B5EF4-FFF2-40B4-BE49-F238E27FC236}">
                <a16:creationId xmlns:a16="http://schemas.microsoft.com/office/drawing/2014/main" id="{D91ED7F8-27CE-454F-884C-620DEC4AA659}"/>
              </a:ext>
            </a:extLst>
          </p:cNvPr>
          <p:cNvSpPr>
            <a:spLocks noChangeAspect="1"/>
          </p:cNvSpPr>
          <p:nvPr/>
        </p:nvSpPr>
        <p:spPr>
          <a:xfrm>
            <a:off x="2422017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5E54E1AA-D965-A848-A2B4-8BC0039596FC}"/>
              </a:ext>
            </a:extLst>
          </p:cNvPr>
          <p:cNvSpPr>
            <a:spLocks noChangeAspect="1"/>
          </p:cNvSpPr>
          <p:nvPr/>
        </p:nvSpPr>
        <p:spPr>
          <a:xfrm>
            <a:off x="242201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883F6524-4D8F-6845-BF9D-738FFE36A1E2}"/>
              </a:ext>
            </a:extLst>
          </p:cNvPr>
          <p:cNvSpPr>
            <a:spLocks noChangeAspect="1"/>
          </p:cNvSpPr>
          <p:nvPr/>
        </p:nvSpPr>
        <p:spPr>
          <a:xfrm>
            <a:off x="242201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F9A836F8-D97F-E240-A8C2-7E61B8A1EDFE}"/>
              </a:ext>
            </a:extLst>
          </p:cNvPr>
          <p:cNvSpPr>
            <a:spLocks noChangeAspect="1"/>
          </p:cNvSpPr>
          <p:nvPr/>
        </p:nvSpPr>
        <p:spPr>
          <a:xfrm>
            <a:off x="977265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33BEEC9F-AE35-5748-865B-22318CBFDB66}"/>
              </a:ext>
            </a:extLst>
          </p:cNvPr>
          <p:cNvSpPr>
            <a:spLocks noChangeAspect="1"/>
          </p:cNvSpPr>
          <p:nvPr/>
        </p:nvSpPr>
        <p:spPr>
          <a:xfrm>
            <a:off x="97726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B466BCB-160C-E24E-A91B-54EEEF2B9CA3}"/>
              </a:ext>
            </a:extLst>
          </p:cNvPr>
          <p:cNvSpPr>
            <a:spLocks noChangeAspect="1"/>
          </p:cNvSpPr>
          <p:nvPr/>
        </p:nvSpPr>
        <p:spPr>
          <a:xfrm>
            <a:off x="97726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4F20A8D-D39E-6D47-A197-E34ECAABE2B3}"/>
              </a:ext>
            </a:extLst>
          </p:cNvPr>
          <p:cNvSpPr>
            <a:spLocks noChangeAspect="1"/>
          </p:cNvSpPr>
          <p:nvPr/>
        </p:nvSpPr>
        <p:spPr>
          <a:xfrm>
            <a:off x="3866769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6E46DD83-E3BD-5F40-8857-88453BF72EC0}"/>
              </a:ext>
            </a:extLst>
          </p:cNvPr>
          <p:cNvSpPr>
            <a:spLocks noChangeAspect="1"/>
          </p:cNvSpPr>
          <p:nvPr/>
        </p:nvSpPr>
        <p:spPr>
          <a:xfrm>
            <a:off x="386676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A0003BE7-7125-FB47-878E-B01B919FB5EA}"/>
              </a:ext>
            </a:extLst>
          </p:cNvPr>
          <p:cNvSpPr>
            <a:spLocks noChangeAspect="1"/>
          </p:cNvSpPr>
          <p:nvPr/>
        </p:nvSpPr>
        <p:spPr>
          <a:xfrm>
            <a:off x="386676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4660B02-F193-0049-9D12-DA326273790A}"/>
              </a:ext>
            </a:extLst>
          </p:cNvPr>
          <p:cNvSpPr>
            <a:spLocks noChangeAspect="1"/>
          </p:cNvSpPr>
          <p:nvPr/>
        </p:nvSpPr>
        <p:spPr>
          <a:xfrm>
            <a:off x="5311521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3A35E348-2DFE-4A43-B164-BC07267D79AB}"/>
              </a:ext>
            </a:extLst>
          </p:cNvPr>
          <p:cNvSpPr>
            <a:spLocks noChangeAspect="1"/>
          </p:cNvSpPr>
          <p:nvPr/>
        </p:nvSpPr>
        <p:spPr>
          <a:xfrm>
            <a:off x="5311521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70FE3DA-8C55-6B4E-BD5F-CE3C4AE666B9}"/>
              </a:ext>
            </a:extLst>
          </p:cNvPr>
          <p:cNvSpPr>
            <a:spLocks noChangeAspect="1"/>
          </p:cNvSpPr>
          <p:nvPr/>
        </p:nvSpPr>
        <p:spPr>
          <a:xfrm>
            <a:off x="5311521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B9232306-8D87-2B46-A05F-48E943200162}"/>
              </a:ext>
            </a:extLst>
          </p:cNvPr>
          <p:cNvSpPr>
            <a:spLocks noChangeAspect="1"/>
          </p:cNvSpPr>
          <p:nvPr/>
        </p:nvSpPr>
        <p:spPr>
          <a:xfrm>
            <a:off x="8201025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C1572809-7BEC-0D47-9C09-A041176888C5}"/>
              </a:ext>
            </a:extLst>
          </p:cNvPr>
          <p:cNvSpPr>
            <a:spLocks noChangeAspect="1"/>
          </p:cNvSpPr>
          <p:nvPr/>
        </p:nvSpPr>
        <p:spPr>
          <a:xfrm>
            <a:off x="8201025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CC9D1DBE-C8A3-D148-AC79-AA8666BC924D}"/>
              </a:ext>
            </a:extLst>
          </p:cNvPr>
          <p:cNvSpPr>
            <a:spLocks noChangeAspect="1"/>
          </p:cNvSpPr>
          <p:nvPr/>
        </p:nvSpPr>
        <p:spPr>
          <a:xfrm>
            <a:off x="8201025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D793503-A137-D643-AC34-D29D36FEAC55}"/>
              </a:ext>
            </a:extLst>
          </p:cNvPr>
          <p:cNvSpPr>
            <a:spLocks noChangeAspect="1"/>
          </p:cNvSpPr>
          <p:nvPr/>
        </p:nvSpPr>
        <p:spPr>
          <a:xfrm>
            <a:off x="6756273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42712D54-2FF0-BE40-B130-64A9035C4674}"/>
              </a:ext>
            </a:extLst>
          </p:cNvPr>
          <p:cNvSpPr>
            <a:spLocks noChangeAspect="1"/>
          </p:cNvSpPr>
          <p:nvPr/>
        </p:nvSpPr>
        <p:spPr>
          <a:xfrm>
            <a:off x="6756273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30AF688-7C7C-5249-9608-85713F1E3E96}"/>
              </a:ext>
            </a:extLst>
          </p:cNvPr>
          <p:cNvSpPr>
            <a:spLocks noChangeAspect="1"/>
          </p:cNvSpPr>
          <p:nvPr/>
        </p:nvSpPr>
        <p:spPr>
          <a:xfrm>
            <a:off x="6756273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4F99074-4BC2-AE40-8251-E98F2F33A9C8}"/>
              </a:ext>
            </a:extLst>
          </p:cNvPr>
          <p:cNvSpPr>
            <a:spLocks noChangeAspect="1"/>
          </p:cNvSpPr>
          <p:nvPr/>
        </p:nvSpPr>
        <p:spPr>
          <a:xfrm>
            <a:off x="9645777" y="2748053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CEB5D5D5-14A1-B34B-9DA4-54FD026E99F5}"/>
              </a:ext>
            </a:extLst>
          </p:cNvPr>
          <p:cNvSpPr>
            <a:spLocks noChangeAspect="1"/>
          </p:cNvSpPr>
          <p:nvPr/>
        </p:nvSpPr>
        <p:spPr>
          <a:xfrm>
            <a:off x="9645777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F1CA5504-6B87-4646-890C-1553D7C0D329}"/>
              </a:ext>
            </a:extLst>
          </p:cNvPr>
          <p:cNvSpPr>
            <a:spLocks noChangeAspect="1"/>
          </p:cNvSpPr>
          <p:nvPr/>
        </p:nvSpPr>
        <p:spPr>
          <a:xfrm>
            <a:off x="9645777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18A57DC-E17B-6040-85C2-2440985EE726}"/>
              </a:ext>
            </a:extLst>
          </p:cNvPr>
          <p:cNvSpPr>
            <a:spLocks noChangeAspect="1"/>
          </p:cNvSpPr>
          <p:nvPr/>
        </p:nvSpPr>
        <p:spPr>
          <a:xfrm>
            <a:off x="11090529" y="2748053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E6C9199-F03B-F74A-A0BD-A2540FD16C1B}"/>
              </a:ext>
            </a:extLst>
          </p:cNvPr>
          <p:cNvSpPr>
            <a:spLocks noChangeAspect="1"/>
          </p:cNvSpPr>
          <p:nvPr/>
        </p:nvSpPr>
        <p:spPr>
          <a:xfrm>
            <a:off x="11090529" y="29174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629A850B-436A-F64F-9C75-D4A4BF5672CA}"/>
              </a:ext>
            </a:extLst>
          </p:cNvPr>
          <p:cNvSpPr>
            <a:spLocks noChangeAspect="1"/>
          </p:cNvSpPr>
          <p:nvPr/>
        </p:nvSpPr>
        <p:spPr>
          <a:xfrm>
            <a:off x="11090529" y="3053948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976515C5-AA6C-8545-B7FB-97C6BED72B55}"/>
              </a:ext>
            </a:extLst>
          </p:cNvPr>
          <p:cNvSpPr>
            <a:spLocks noChangeAspect="1"/>
          </p:cNvSpPr>
          <p:nvPr/>
        </p:nvSpPr>
        <p:spPr>
          <a:xfrm>
            <a:off x="4589145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B22D8FB-5CC4-C044-9DE4-5459701ED300}"/>
              </a:ext>
            </a:extLst>
          </p:cNvPr>
          <p:cNvSpPr>
            <a:spLocks noChangeAspect="1"/>
          </p:cNvSpPr>
          <p:nvPr/>
        </p:nvSpPr>
        <p:spPr>
          <a:xfrm>
            <a:off x="4589145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AE7FF492-2BD5-6A41-B3BC-91864C50E138}"/>
              </a:ext>
            </a:extLst>
          </p:cNvPr>
          <p:cNvSpPr>
            <a:spLocks noChangeAspect="1"/>
          </p:cNvSpPr>
          <p:nvPr/>
        </p:nvSpPr>
        <p:spPr>
          <a:xfrm>
            <a:off x="4589145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A7F6B3AF-3E92-B047-9C96-E1F6FD318514}"/>
              </a:ext>
            </a:extLst>
          </p:cNvPr>
          <p:cNvSpPr>
            <a:spLocks noChangeAspect="1"/>
          </p:cNvSpPr>
          <p:nvPr/>
        </p:nvSpPr>
        <p:spPr>
          <a:xfrm>
            <a:off x="1699641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F02EE7B4-7E1F-B346-BDBC-A1399A1F84AD}"/>
              </a:ext>
            </a:extLst>
          </p:cNvPr>
          <p:cNvSpPr>
            <a:spLocks noChangeAspect="1"/>
          </p:cNvSpPr>
          <p:nvPr/>
        </p:nvSpPr>
        <p:spPr>
          <a:xfrm>
            <a:off x="1699641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DAA1FE25-367E-D144-8378-74006EE822F1}"/>
              </a:ext>
            </a:extLst>
          </p:cNvPr>
          <p:cNvSpPr>
            <a:spLocks noChangeAspect="1"/>
          </p:cNvSpPr>
          <p:nvPr/>
        </p:nvSpPr>
        <p:spPr>
          <a:xfrm>
            <a:off x="1699641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77254EA-3012-FA4D-9208-0A6FBDA5658A}"/>
              </a:ext>
            </a:extLst>
          </p:cNvPr>
          <p:cNvSpPr>
            <a:spLocks noChangeAspect="1"/>
          </p:cNvSpPr>
          <p:nvPr/>
        </p:nvSpPr>
        <p:spPr>
          <a:xfrm>
            <a:off x="10368153" y="2016789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C4CFEE6-ED06-E04E-9843-8986B20E2ACB}"/>
              </a:ext>
            </a:extLst>
          </p:cNvPr>
          <p:cNvSpPr>
            <a:spLocks noChangeAspect="1"/>
          </p:cNvSpPr>
          <p:nvPr/>
        </p:nvSpPr>
        <p:spPr>
          <a:xfrm>
            <a:off x="10368153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90F8715-E6F6-E848-9390-822D58E29802}"/>
              </a:ext>
            </a:extLst>
          </p:cNvPr>
          <p:cNvSpPr>
            <a:spLocks noChangeAspect="1"/>
          </p:cNvSpPr>
          <p:nvPr/>
        </p:nvSpPr>
        <p:spPr>
          <a:xfrm>
            <a:off x="10368153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F88D98F-ED7C-DA49-8434-06BC861A561F}"/>
              </a:ext>
            </a:extLst>
          </p:cNvPr>
          <p:cNvSpPr>
            <a:spLocks noChangeAspect="1"/>
          </p:cNvSpPr>
          <p:nvPr/>
        </p:nvSpPr>
        <p:spPr>
          <a:xfrm>
            <a:off x="7478649" y="2016789"/>
            <a:ext cx="137160" cy="13716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0A011DF8-36CC-3449-B70E-16215FC3F1A9}"/>
              </a:ext>
            </a:extLst>
          </p:cNvPr>
          <p:cNvSpPr>
            <a:spLocks noChangeAspect="1"/>
          </p:cNvSpPr>
          <p:nvPr/>
        </p:nvSpPr>
        <p:spPr>
          <a:xfrm>
            <a:off x="7478649" y="218618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C3891C6-8614-A744-853A-0E4A9F238FC0}"/>
              </a:ext>
            </a:extLst>
          </p:cNvPr>
          <p:cNvSpPr>
            <a:spLocks noChangeAspect="1"/>
          </p:cNvSpPr>
          <p:nvPr/>
        </p:nvSpPr>
        <p:spPr>
          <a:xfrm>
            <a:off x="7478649" y="2322684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E28C969B-3EFE-624E-8062-DBE0D9F73F71}"/>
              </a:ext>
            </a:extLst>
          </p:cNvPr>
          <p:cNvCxnSpPr>
            <a:cxnSpLocks/>
            <a:stCxn id="840" idx="7"/>
            <a:endCxn id="275" idx="1"/>
          </p:cNvCxnSpPr>
          <p:nvPr/>
        </p:nvCxnSpPr>
        <p:spPr>
          <a:xfrm flipV="1">
            <a:off x="1816714" y="1654875"/>
            <a:ext cx="1324423" cy="382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FCF125-8765-1244-99B3-7A31404AB1BF}"/>
              </a:ext>
            </a:extLst>
          </p:cNvPr>
          <p:cNvCxnSpPr>
            <a:cxnSpLocks/>
            <a:stCxn id="836" idx="0"/>
            <a:endCxn id="275" idx="3"/>
          </p:cNvCxnSpPr>
          <p:nvPr/>
        </p:nvCxnSpPr>
        <p:spPr>
          <a:xfrm flipH="1" flipV="1">
            <a:off x="3278297" y="1654875"/>
            <a:ext cx="1379428" cy="361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50EEB466-CCBF-FF45-B04F-894A5A8653FA}"/>
              </a:ext>
            </a:extLst>
          </p:cNvPr>
          <p:cNvCxnSpPr>
            <a:cxnSpLocks/>
            <a:stCxn id="848" idx="0"/>
            <a:endCxn id="289" idx="1"/>
          </p:cNvCxnSpPr>
          <p:nvPr/>
        </p:nvCxnSpPr>
        <p:spPr>
          <a:xfrm flipV="1">
            <a:off x="7547229" y="1660891"/>
            <a:ext cx="1366476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22F15C67-2453-A64B-ADC7-600F5373EA7B}"/>
              </a:ext>
            </a:extLst>
          </p:cNvPr>
          <p:cNvCxnSpPr>
            <a:cxnSpLocks/>
            <a:stCxn id="844" idx="0"/>
            <a:endCxn id="289" idx="3"/>
          </p:cNvCxnSpPr>
          <p:nvPr/>
        </p:nvCxnSpPr>
        <p:spPr>
          <a:xfrm flipH="1" flipV="1">
            <a:off x="9050865" y="1660891"/>
            <a:ext cx="1385868" cy="355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5D93895E-99CA-6440-9975-62C2ACD7602B}"/>
              </a:ext>
            </a:extLst>
          </p:cNvPr>
          <p:cNvCxnSpPr>
            <a:cxnSpLocks/>
            <a:stCxn id="808" idx="0"/>
            <a:endCxn id="842" idx="1"/>
          </p:cNvCxnSpPr>
          <p:nvPr/>
        </p:nvCxnSpPr>
        <p:spPr>
          <a:xfrm flipV="1">
            <a:off x="104584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B5A6E391-BA88-FD4D-8538-CFF20A9DE14B}"/>
              </a:ext>
            </a:extLst>
          </p:cNvPr>
          <p:cNvCxnSpPr>
            <a:cxnSpLocks/>
            <a:stCxn id="804" idx="1"/>
            <a:endCxn id="842" idx="3"/>
          </p:cNvCxnSpPr>
          <p:nvPr/>
        </p:nvCxnSpPr>
        <p:spPr>
          <a:xfrm flipH="1" flipV="1">
            <a:off x="1836801" y="2391264"/>
            <a:ext cx="605303" cy="376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51A78CC3-D880-3D4A-B1E7-588EF338E181}"/>
              </a:ext>
            </a:extLst>
          </p:cNvPr>
          <p:cNvCxnSpPr>
            <a:cxnSpLocks/>
            <a:stCxn id="810" idx="1"/>
            <a:endCxn id="709" idx="0"/>
          </p:cNvCxnSpPr>
          <p:nvPr/>
        </p:nvCxnSpPr>
        <p:spPr>
          <a:xfrm flipH="1">
            <a:off x="68465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B7CBB659-EF2A-7F4E-938D-030DFC3E9B0D}"/>
              </a:ext>
            </a:extLst>
          </p:cNvPr>
          <p:cNvCxnSpPr>
            <a:cxnSpLocks/>
            <a:stCxn id="810" idx="3"/>
            <a:endCxn id="283" idx="0"/>
          </p:cNvCxnSpPr>
          <p:nvPr/>
        </p:nvCxnSpPr>
        <p:spPr>
          <a:xfrm>
            <a:off x="111442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BCB61092-D11F-D642-9FD3-4CF6B7D0A887}"/>
              </a:ext>
            </a:extLst>
          </p:cNvPr>
          <p:cNvCxnSpPr>
            <a:cxnSpLocks/>
            <a:stCxn id="806" idx="1"/>
            <a:endCxn id="713" idx="0"/>
          </p:cNvCxnSpPr>
          <p:nvPr/>
        </p:nvCxnSpPr>
        <p:spPr>
          <a:xfrm flipH="1">
            <a:off x="212940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A03EEE8-5C2E-5848-ABCF-55B7C184481F}"/>
              </a:ext>
            </a:extLst>
          </p:cNvPr>
          <p:cNvCxnSpPr>
            <a:cxnSpLocks/>
            <a:stCxn id="806" idx="3"/>
            <a:endCxn id="717" idx="0"/>
          </p:cNvCxnSpPr>
          <p:nvPr/>
        </p:nvCxnSpPr>
        <p:spPr>
          <a:xfrm>
            <a:off x="255917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1383C69-7249-804E-90AC-CBCA08176972}"/>
              </a:ext>
            </a:extLst>
          </p:cNvPr>
          <p:cNvCxnSpPr>
            <a:cxnSpLocks/>
            <a:stCxn id="838" idx="1"/>
            <a:endCxn id="812" idx="0"/>
          </p:cNvCxnSpPr>
          <p:nvPr/>
        </p:nvCxnSpPr>
        <p:spPr>
          <a:xfrm flipH="1">
            <a:off x="393534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4AD5AD4-9966-E74D-8D44-ABC08576ADDD}"/>
              </a:ext>
            </a:extLst>
          </p:cNvPr>
          <p:cNvCxnSpPr>
            <a:cxnSpLocks/>
            <a:stCxn id="814" idx="1"/>
            <a:endCxn id="721" idx="0"/>
          </p:cNvCxnSpPr>
          <p:nvPr/>
        </p:nvCxnSpPr>
        <p:spPr>
          <a:xfrm flipH="1">
            <a:off x="357416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965024F-CB28-AD49-AA63-60F437361993}"/>
              </a:ext>
            </a:extLst>
          </p:cNvPr>
          <p:cNvCxnSpPr>
            <a:cxnSpLocks/>
            <a:stCxn id="814" idx="3"/>
            <a:endCxn id="725" idx="0"/>
          </p:cNvCxnSpPr>
          <p:nvPr/>
        </p:nvCxnSpPr>
        <p:spPr>
          <a:xfrm>
            <a:off x="400392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B85CD00-0E22-8E43-B4DF-AE3EE8578D61}"/>
              </a:ext>
            </a:extLst>
          </p:cNvPr>
          <p:cNvCxnSpPr>
            <a:cxnSpLocks/>
            <a:stCxn id="818" idx="1"/>
            <a:endCxn id="729" idx="0"/>
          </p:cNvCxnSpPr>
          <p:nvPr/>
        </p:nvCxnSpPr>
        <p:spPr>
          <a:xfrm flipH="1">
            <a:off x="501891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DB9E85F4-6C05-1243-947D-9E9E96B88FCE}"/>
              </a:ext>
            </a:extLst>
          </p:cNvPr>
          <p:cNvCxnSpPr>
            <a:cxnSpLocks/>
            <a:stCxn id="818" idx="3"/>
            <a:endCxn id="733" idx="0"/>
          </p:cNvCxnSpPr>
          <p:nvPr/>
        </p:nvCxnSpPr>
        <p:spPr>
          <a:xfrm>
            <a:off x="544868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B200BD64-5FE2-8147-A600-5294F2DF2BB8}"/>
              </a:ext>
            </a:extLst>
          </p:cNvPr>
          <p:cNvCxnSpPr>
            <a:cxnSpLocks/>
            <a:stCxn id="822" idx="1"/>
            <a:endCxn id="737" idx="0"/>
          </p:cNvCxnSpPr>
          <p:nvPr/>
        </p:nvCxnSpPr>
        <p:spPr>
          <a:xfrm flipH="1">
            <a:off x="646366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D41B990-1321-6A45-B5A9-4D8A682B650C}"/>
              </a:ext>
            </a:extLst>
          </p:cNvPr>
          <p:cNvCxnSpPr>
            <a:cxnSpLocks/>
            <a:stCxn id="838" idx="3"/>
            <a:endCxn id="816" idx="0"/>
          </p:cNvCxnSpPr>
          <p:nvPr/>
        </p:nvCxnSpPr>
        <p:spPr>
          <a:xfrm>
            <a:off x="4726305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94C34B19-9084-3F46-B5D4-F3540A5B3F4C}"/>
              </a:ext>
            </a:extLst>
          </p:cNvPr>
          <p:cNvCxnSpPr>
            <a:cxnSpLocks/>
            <a:stCxn id="822" idx="3"/>
            <a:endCxn id="741" idx="0"/>
          </p:cNvCxnSpPr>
          <p:nvPr/>
        </p:nvCxnSpPr>
        <p:spPr>
          <a:xfrm>
            <a:off x="6893433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B9B07490-E634-B548-8CDC-465573E0A6A9}"/>
              </a:ext>
            </a:extLst>
          </p:cNvPr>
          <p:cNvCxnSpPr>
            <a:cxnSpLocks/>
            <a:stCxn id="826" idx="1"/>
            <a:endCxn id="745" idx="0"/>
          </p:cNvCxnSpPr>
          <p:nvPr/>
        </p:nvCxnSpPr>
        <p:spPr>
          <a:xfrm flipH="1">
            <a:off x="790841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A9140118-00F3-D34E-BADE-12895D701082}"/>
              </a:ext>
            </a:extLst>
          </p:cNvPr>
          <p:cNvCxnSpPr>
            <a:cxnSpLocks/>
            <a:stCxn id="826" idx="3"/>
            <a:endCxn id="749" idx="0"/>
          </p:cNvCxnSpPr>
          <p:nvPr/>
        </p:nvCxnSpPr>
        <p:spPr>
          <a:xfrm>
            <a:off x="8338185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6A0BC76-8123-784A-81C9-E04FF1727870}"/>
              </a:ext>
            </a:extLst>
          </p:cNvPr>
          <p:cNvCxnSpPr>
            <a:cxnSpLocks/>
            <a:stCxn id="850" idx="1"/>
            <a:endCxn id="820" idx="0"/>
          </p:cNvCxnSpPr>
          <p:nvPr/>
        </p:nvCxnSpPr>
        <p:spPr>
          <a:xfrm flipH="1">
            <a:off x="682485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E3526FD8-5D99-BC4E-8C1A-79141E06C9E0}"/>
              </a:ext>
            </a:extLst>
          </p:cNvPr>
          <p:cNvCxnSpPr>
            <a:cxnSpLocks/>
            <a:stCxn id="850" idx="3"/>
            <a:endCxn id="824" idx="0"/>
          </p:cNvCxnSpPr>
          <p:nvPr/>
        </p:nvCxnSpPr>
        <p:spPr>
          <a:xfrm>
            <a:off x="7615809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A4C6F31E-C7B9-F94E-8812-C5E6BE325C3E}"/>
              </a:ext>
            </a:extLst>
          </p:cNvPr>
          <p:cNvCxnSpPr>
            <a:cxnSpLocks/>
            <a:stCxn id="846" idx="1"/>
            <a:endCxn id="828" idx="0"/>
          </p:cNvCxnSpPr>
          <p:nvPr/>
        </p:nvCxnSpPr>
        <p:spPr>
          <a:xfrm flipH="1">
            <a:off x="9714357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7DEDD6FE-14EB-434A-8BBE-A6E06821D6C6}"/>
              </a:ext>
            </a:extLst>
          </p:cNvPr>
          <p:cNvCxnSpPr>
            <a:cxnSpLocks/>
            <a:stCxn id="846" idx="3"/>
            <a:endCxn id="832" idx="0"/>
          </p:cNvCxnSpPr>
          <p:nvPr/>
        </p:nvCxnSpPr>
        <p:spPr>
          <a:xfrm>
            <a:off x="10505313" y="2391264"/>
            <a:ext cx="653796" cy="356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6E0B31A8-CF5B-C44F-B114-936843727819}"/>
              </a:ext>
            </a:extLst>
          </p:cNvPr>
          <p:cNvCxnSpPr>
            <a:cxnSpLocks/>
            <a:stCxn id="830" idx="1"/>
            <a:endCxn id="753" idx="0"/>
          </p:cNvCxnSpPr>
          <p:nvPr/>
        </p:nvCxnSpPr>
        <p:spPr>
          <a:xfrm flipH="1">
            <a:off x="935316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96EEC97-EA36-0043-A9CC-03A44BD7BB4D}"/>
              </a:ext>
            </a:extLst>
          </p:cNvPr>
          <p:cNvCxnSpPr>
            <a:cxnSpLocks/>
            <a:stCxn id="834" idx="1"/>
            <a:endCxn id="761" idx="0"/>
          </p:cNvCxnSpPr>
          <p:nvPr/>
        </p:nvCxnSpPr>
        <p:spPr>
          <a:xfrm flipH="1">
            <a:off x="10797921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A4FE18-E39B-D64C-9F42-895E3725AF06}"/>
              </a:ext>
            </a:extLst>
          </p:cNvPr>
          <p:cNvCxnSpPr>
            <a:cxnSpLocks/>
            <a:stCxn id="830" idx="3"/>
            <a:endCxn id="757" idx="0"/>
          </p:cNvCxnSpPr>
          <p:nvPr/>
        </p:nvCxnSpPr>
        <p:spPr>
          <a:xfrm>
            <a:off x="9782937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951A549-1C7F-5B4B-9B8A-7C581482BC51}"/>
              </a:ext>
            </a:extLst>
          </p:cNvPr>
          <p:cNvCxnSpPr>
            <a:cxnSpLocks/>
            <a:stCxn id="834" idx="3"/>
            <a:endCxn id="765" idx="0"/>
          </p:cNvCxnSpPr>
          <p:nvPr/>
        </p:nvCxnSpPr>
        <p:spPr>
          <a:xfrm>
            <a:off x="11227689" y="3122528"/>
            <a:ext cx="292608" cy="3567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8" name="Rectangle 987">
            <a:extLst>
              <a:ext uri="{FF2B5EF4-FFF2-40B4-BE49-F238E27FC236}">
                <a16:creationId xmlns:a16="http://schemas.microsoft.com/office/drawing/2014/main" id="{00B4BAA4-707E-494A-8722-BA469709EA2E}"/>
              </a:ext>
            </a:extLst>
          </p:cNvPr>
          <p:cNvSpPr>
            <a:spLocks noChangeAspect="1"/>
          </p:cNvSpPr>
          <p:nvPr/>
        </p:nvSpPr>
        <p:spPr>
          <a:xfrm>
            <a:off x="6033897" y="1090991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8BE268E-1252-DF4F-9115-EFD34B1E7A01}"/>
              </a:ext>
            </a:extLst>
          </p:cNvPr>
          <p:cNvSpPr txBox="1"/>
          <p:nvPr/>
        </p:nvSpPr>
        <p:spPr>
          <a:xfrm>
            <a:off x="1535812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0.053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A4F7DFCA-600A-BA45-AD9C-AD0FBE350528}"/>
              </a:ext>
            </a:extLst>
          </p:cNvPr>
          <p:cNvSpPr txBox="1"/>
          <p:nvPr/>
        </p:nvSpPr>
        <p:spPr>
          <a:xfrm>
            <a:off x="81724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0.012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DC651005-3284-3949-8E24-10DA6DB891AB}"/>
              </a:ext>
            </a:extLst>
          </p:cNvPr>
          <p:cNvSpPr txBox="1"/>
          <p:nvPr/>
        </p:nvSpPr>
        <p:spPr>
          <a:xfrm>
            <a:off x="226199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EA8ED869-9EA0-BF48-8384-20C94CDB7FBA}"/>
              </a:ext>
            </a:extLst>
          </p:cNvPr>
          <p:cNvSpPr txBox="1"/>
          <p:nvPr/>
        </p:nvSpPr>
        <p:spPr>
          <a:xfrm>
            <a:off x="4433989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94155FB-E174-DA4B-8164-79BBD573D485}"/>
              </a:ext>
            </a:extLst>
          </p:cNvPr>
          <p:cNvSpPr txBox="1"/>
          <p:nvPr/>
        </p:nvSpPr>
        <p:spPr>
          <a:xfrm>
            <a:off x="370674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7ADCBAF5-F348-F94A-A8E1-7B51A221D69B}"/>
              </a:ext>
            </a:extLst>
          </p:cNvPr>
          <p:cNvSpPr txBox="1"/>
          <p:nvPr/>
        </p:nvSpPr>
        <p:spPr>
          <a:xfrm>
            <a:off x="5151501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845FC7CC-FD7C-4243-9D5D-F695F066A358}"/>
              </a:ext>
            </a:extLst>
          </p:cNvPr>
          <p:cNvSpPr txBox="1"/>
          <p:nvPr/>
        </p:nvSpPr>
        <p:spPr>
          <a:xfrm>
            <a:off x="7323493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0.177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0191D63B-F9A6-7943-83FD-284BC4C548BB}"/>
              </a:ext>
            </a:extLst>
          </p:cNvPr>
          <p:cNvSpPr txBox="1"/>
          <p:nvPr/>
        </p:nvSpPr>
        <p:spPr>
          <a:xfrm>
            <a:off x="6596378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0.041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4DEBF771-8668-264D-AB04-AE94F2A7A1F1}"/>
              </a:ext>
            </a:extLst>
          </p:cNvPr>
          <p:cNvSpPr txBox="1"/>
          <p:nvPr/>
        </p:nvSpPr>
        <p:spPr>
          <a:xfrm>
            <a:off x="8041005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C67CAB5E-90D1-474A-9F6F-27AAA50FAF87}"/>
              </a:ext>
            </a:extLst>
          </p:cNvPr>
          <p:cNvSpPr txBox="1"/>
          <p:nvPr/>
        </p:nvSpPr>
        <p:spPr>
          <a:xfrm>
            <a:off x="10212997" y="244502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0.593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A6F1E0EB-FC7B-E241-BE99-2618F193BEC1}"/>
              </a:ext>
            </a:extLst>
          </p:cNvPr>
          <p:cNvSpPr txBox="1"/>
          <p:nvPr/>
        </p:nvSpPr>
        <p:spPr>
          <a:xfrm>
            <a:off x="9485757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0.136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0C9D211F-E5BD-EC44-BE6E-B2D947F9C00A}"/>
              </a:ext>
            </a:extLst>
          </p:cNvPr>
          <p:cNvSpPr txBox="1"/>
          <p:nvPr/>
        </p:nvSpPr>
        <p:spPr>
          <a:xfrm>
            <a:off x="10930509" y="317526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0.457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075042B-9E8E-3640-AF73-1C01C38C416C}"/>
              </a:ext>
            </a:extLst>
          </p:cNvPr>
          <p:cNvSpPr>
            <a:spLocks noChangeAspect="1"/>
          </p:cNvSpPr>
          <p:nvPr/>
        </p:nvSpPr>
        <p:spPr>
          <a:xfrm>
            <a:off x="1126775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7BA1300D-7CDC-144A-AC01-32EFD4CF100F}"/>
              </a:ext>
            </a:extLst>
          </p:cNvPr>
          <p:cNvSpPr>
            <a:spLocks noChangeAspect="1"/>
          </p:cNvSpPr>
          <p:nvPr/>
        </p:nvSpPr>
        <p:spPr>
          <a:xfrm>
            <a:off x="112677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1C7C2B-7EB8-CC45-8F9D-5B0CD4A78879}"/>
              </a:ext>
            </a:extLst>
          </p:cNvPr>
          <p:cNvSpPr>
            <a:spLocks noChangeAspect="1"/>
          </p:cNvSpPr>
          <p:nvPr/>
        </p:nvSpPr>
        <p:spPr>
          <a:xfrm>
            <a:off x="112677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D542947-9E33-994E-9E86-65795899C50A}"/>
              </a:ext>
            </a:extLst>
          </p:cNvPr>
          <p:cNvSpPr>
            <a:spLocks noChangeAspect="1"/>
          </p:cNvSpPr>
          <p:nvPr/>
        </p:nvSpPr>
        <p:spPr>
          <a:xfrm>
            <a:off x="11628910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A2E1799-1CB1-494F-B864-FA93E3AC2793}"/>
              </a:ext>
            </a:extLst>
          </p:cNvPr>
          <p:cNvSpPr>
            <a:spLocks noChangeAspect="1"/>
          </p:cNvSpPr>
          <p:nvPr/>
        </p:nvSpPr>
        <p:spPr>
          <a:xfrm>
            <a:off x="11628910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771A82-6512-F144-9CC9-865F5EB86C6E}"/>
              </a:ext>
            </a:extLst>
          </p:cNvPr>
          <p:cNvSpPr>
            <a:spLocks noChangeAspect="1"/>
          </p:cNvSpPr>
          <p:nvPr/>
        </p:nvSpPr>
        <p:spPr>
          <a:xfrm>
            <a:off x="11628910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798CA14-4BC7-2446-96BA-A75F49ED6DE4}"/>
              </a:ext>
            </a:extLst>
          </p:cNvPr>
          <p:cNvSpPr>
            <a:spLocks noChangeAspect="1"/>
          </p:cNvSpPr>
          <p:nvPr/>
        </p:nvSpPr>
        <p:spPr>
          <a:xfrm>
            <a:off x="1090660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D0EA7B6-E581-204D-BD17-45908D4BD78F}"/>
              </a:ext>
            </a:extLst>
          </p:cNvPr>
          <p:cNvSpPr>
            <a:spLocks noChangeAspect="1"/>
          </p:cNvSpPr>
          <p:nvPr/>
        </p:nvSpPr>
        <p:spPr>
          <a:xfrm>
            <a:off x="109066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28B8025-0687-4F46-8715-DB0C034E96CA}"/>
              </a:ext>
            </a:extLst>
          </p:cNvPr>
          <p:cNvSpPr>
            <a:spLocks noChangeAspect="1"/>
          </p:cNvSpPr>
          <p:nvPr/>
        </p:nvSpPr>
        <p:spPr>
          <a:xfrm>
            <a:off x="109066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1A36DD6-0442-454B-94D0-173FE59AC199}"/>
              </a:ext>
            </a:extLst>
          </p:cNvPr>
          <p:cNvSpPr>
            <a:spLocks noChangeAspect="1"/>
          </p:cNvSpPr>
          <p:nvPr/>
        </p:nvSpPr>
        <p:spPr>
          <a:xfrm>
            <a:off x="1054545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A8EEC0A-8A5B-B941-8583-CD32D354EF35}"/>
              </a:ext>
            </a:extLst>
          </p:cNvPr>
          <p:cNvSpPr>
            <a:spLocks noChangeAspect="1"/>
          </p:cNvSpPr>
          <p:nvPr/>
        </p:nvSpPr>
        <p:spPr>
          <a:xfrm>
            <a:off x="105454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7D62506-2127-6341-8A7E-7C8147B2C0DF}"/>
              </a:ext>
            </a:extLst>
          </p:cNvPr>
          <p:cNvSpPr>
            <a:spLocks noChangeAspect="1"/>
          </p:cNvSpPr>
          <p:nvPr/>
        </p:nvSpPr>
        <p:spPr>
          <a:xfrm>
            <a:off x="105454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EB9AD35-72F1-FB44-A750-A2C871264517}"/>
              </a:ext>
            </a:extLst>
          </p:cNvPr>
          <p:cNvSpPr>
            <a:spLocks noChangeAspect="1"/>
          </p:cNvSpPr>
          <p:nvPr/>
        </p:nvSpPr>
        <p:spPr>
          <a:xfrm>
            <a:off x="1018430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79AF7F8C-1B68-C245-8407-4E7159CE9979}"/>
              </a:ext>
            </a:extLst>
          </p:cNvPr>
          <p:cNvSpPr>
            <a:spLocks noChangeAspect="1"/>
          </p:cNvSpPr>
          <p:nvPr/>
        </p:nvSpPr>
        <p:spPr>
          <a:xfrm>
            <a:off x="101843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656AE51-527C-FE43-B929-C14EBE0D1556}"/>
              </a:ext>
            </a:extLst>
          </p:cNvPr>
          <p:cNvSpPr>
            <a:spLocks noChangeAspect="1"/>
          </p:cNvSpPr>
          <p:nvPr/>
        </p:nvSpPr>
        <p:spPr>
          <a:xfrm>
            <a:off x="101843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B2B8DA1-EC3D-824B-8316-CEB9BA286710}"/>
              </a:ext>
            </a:extLst>
          </p:cNvPr>
          <p:cNvSpPr>
            <a:spLocks noChangeAspect="1"/>
          </p:cNvSpPr>
          <p:nvPr/>
        </p:nvSpPr>
        <p:spPr>
          <a:xfrm>
            <a:off x="982314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19EE2C23-414A-B245-95C1-A2A8E68A6AC4}"/>
              </a:ext>
            </a:extLst>
          </p:cNvPr>
          <p:cNvSpPr>
            <a:spLocks noChangeAspect="1"/>
          </p:cNvSpPr>
          <p:nvPr/>
        </p:nvSpPr>
        <p:spPr>
          <a:xfrm>
            <a:off x="98231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BA90E42-1132-CD4E-9D82-BC75053AB4CA}"/>
              </a:ext>
            </a:extLst>
          </p:cNvPr>
          <p:cNvSpPr>
            <a:spLocks noChangeAspect="1"/>
          </p:cNvSpPr>
          <p:nvPr/>
        </p:nvSpPr>
        <p:spPr>
          <a:xfrm>
            <a:off x="98231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C85D41B-2236-A948-9F2C-23553FF7A63C}"/>
              </a:ext>
            </a:extLst>
          </p:cNvPr>
          <p:cNvSpPr>
            <a:spLocks noChangeAspect="1"/>
          </p:cNvSpPr>
          <p:nvPr/>
        </p:nvSpPr>
        <p:spPr>
          <a:xfrm>
            <a:off x="910084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21426F6F-37A3-E143-B302-EAAF6022A6F5}"/>
              </a:ext>
            </a:extLst>
          </p:cNvPr>
          <p:cNvSpPr>
            <a:spLocks noChangeAspect="1"/>
          </p:cNvSpPr>
          <p:nvPr/>
        </p:nvSpPr>
        <p:spPr>
          <a:xfrm>
            <a:off x="910084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2D64DE4-7F3A-6344-BD12-6CB1915ACDA9}"/>
              </a:ext>
            </a:extLst>
          </p:cNvPr>
          <p:cNvSpPr>
            <a:spLocks noChangeAspect="1"/>
          </p:cNvSpPr>
          <p:nvPr/>
        </p:nvSpPr>
        <p:spPr>
          <a:xfrm>
            <a:off x="910084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7733506-B1B6-EE4B-9D3D-4E02AEB0F7E2}"/>
              </a:ext>
            </a:extLst>
          </p:cNvPr>
          <p:cNvSpPr>
            <a:spLocks noChangeAspect="1"/>
          </p:cNvSpPr>
          <p:nvPr/>
        </p:nvSpPr>
        <p:spPr>
          <a:xfrm>
            <a:off x="946199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3ADE1112-E457-BE42-B3F3-BEA4AABCEB27}"/>
              </a:ext>
            </a:extLst>
          </p:cNvPr>
          <p:cNvSpPr>
            <a:spLocks noChangeAspect="1"/>
          </p:cNvSpPr>
          <p:nvPr/>
        </p:nvSpPr>
        <p:spPr>
          <a:xfrm>
            <a:off x="94619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8E8575E4-4702-7543-B3F7-E3742913C29C}"/>
              </a:ext>
            </a:extLst>
          </p:cNvPr>
          <p:cNvSpPr>
            <a:spLocks noChangeAspect="1"/>
          </p:cNvSpPr>
          <p:nvPr/>
        </p:nvSpPr>
        <p:spPr>
          <a:xfrm>
            <a:off x="94619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02EBEEA-A4B9-1242-997B-603E68A3488E}"/>
              </a:ext>
            </a:extLst>
          </p:cNvPr>
          <p:cNvSpPr>
            <a:spLocks noChangeAspect="1"/>
          </p:cNvSpPr>
          <p:nvPr/>
        </p:nvSpPr>
        <p:spPr>
          <a:xfrm>
            <a:off x="873969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74BD0B0-9B1C-074B-815A-E8B89A628A97}"/>
              </a:ext>
            </a:extLst>
          </p:cNvPr>
          <p:cNvSpPr>
            <a:spLocks noChangeAspect="1"/>
          </p:cNvSpPr>
          <p:nvPr/>
        </p:nvSpPr>
        <p:spPr>
          <a:xfrm>
            <a:off x="873969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6AC6D52-0DCB-F446-A1CA-4B71B8FDCB97}"/>
              </a:ext>
            </a:extLst>
          </p:cNvPr>
          <p:cNvSpPr>
            <a:spLocks noChangeAspect="1"/>
          </p:cNvSpPr>
          <p:nvPr/>
        </p:nvSpPr>
        <p:spPr>
          <a:xfrm>
            <a:off x="873969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7DE6250-58D3-2345-9CAD-7BAD74A63CD1}"/>
              </a:ext>
            </a:extLst>
          </p:cNvPr>
          <p:cNvSpPr>
            <a:spLocks noChangeAspect="1"/>
          </p:cNvSpPr>
          <p:nvPr/>
        </p:nvSpPr>
        <p:spPr>
          <a:xfrm>
            <a:off x="837854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6BA4C6F7-1F73-D647-8638-34B7367068D4}"/>
              </a:ext>
            </a:extLst>
          </p:cNvPr>
          <p:cNvSpPr>
            <a:spLocks noChangeAspect="1"/>
          </p:cNvSpPr>
          <p:nvPr/>
        </p:nvSpPr>
        <p:spPr>
          <a:xfrm>
            <a:off x="837854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149ADAF-11DD-A144-ACD5-5A9CF211EBF4}"/>
              </a:ext>
            </a:extLst>
          </p:cNvPr>
          <p:cNvSpPr>
            <a:spLocks noChangeAspect="1"/>
          </p:cNvSpPr>
          <p:nvPr/>
        </p:nvSpPr>
        <p:spPr>
          <a:xfrm>
            <a:off x="837854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3CC9692-8693-614E-8164-9CFDF97F5D9E}"/>
              </a:ext>
            </a:extLst>
          </p:cNvPr>
          <p:cNvSpPr>
            <a:spLocks noChangeAspect="1"/>
          </p:cNvSpPr>
          <p:nvPr/>
        </p:nvSpPr>
        <p:spPr>
          <a:xfrm>
            <a:off x="801738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815F3F5-7C5A-7147-B645-C75466D8F7CD}"/>
              </a:ext>
            </a:extLst>
          </p:cNvPr>
          <p:cNvSpPr>
            <a:spLocks noChangeAspect="1"/>
          </p:cNvSpPr>
          <p:nvPr/>
        </p:nvSpPr>
        <p:spPr>
          <a:xfrm>
            <a:off x="801738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D92B763-DDEE-AE4F-8208-EA20C91103D1}"/>
              </a:ext>
            </a:extLst>
          </p:cNvPr>
          <p:cNvSpPr>
            <a:spLocks noChangeAspect="1"/>
          </p:cNvSpPr>
          <p:nvPr/>
        </p:nvSpPr>
        <p:spPr>
          <a:xfrm>
            <a:off x="801738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4D6DFB8-1496-8A4B-987F-45227601E32B}"/>
              </a:ext>
            </a:extLst>
          </p:cNvPr>
          <p:cNvSpPr>
            <a:spLocks noChangeAspect="1"/>
          </p:cNvSpPr>
          <p:nvPr/>
        </p:nvSpPr>
        <p:spPr>
          <a:xfrm>
            <a:off x="765623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C6A2CEA-D126-EA46-84EA-E266EC637529}"/>
              </a:ext>
            </a:extLst>
          </p:cNvPr>
          <p:cNvSpPr>
            <a:spLocks noChangeAspect="1"/>
          </p:cNvSpPr>
          <p:nvPr/>
        </p:nvSpPr>
        <p:spPr>
          <a:xfrm>
            <a:off x="765623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BF6F6DD-C39E-6642-9BBD-30A1157AC8D1}"/>
              </a:ext>
            </a:extLst>
          </p:cNvPr>
          <p:cNvSpPr>
            <a:spLocks noChangeAspect="1"/>
          </p:cNvSpPr>
          <p:nvPr/>
        </p:nvSpPr>
        <p:spPr>
          <a:xfrm>
            <a:off x="765623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45B7B3F1-8CD3-1346-A368-748AAB542496}"/>
              </a:ext>
            </a:extLst>
          </p:cNvPr>
          <p:cNvSpPr>
            <a:spLocks noChangeAspect="1"/>
          </p:cNvSpPr>
          <p:nvPr/>
        </p:nvSpPr>
        <p:spPr>
          <a:xfrm>
            <a:off x="693393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F88DB44-B468-4349-8F1E-A2BDEE03C88C}"/>
              </a:ext>
            </a:extLst>
          </p:cNvPr>
          <p:cNvSpPr>
            <a:spLocks noChangeAspect="1"/>
          </p:cNvSpPr>
          <p:nvPr/>
        </p:nvSpPr>
        <p:spPr>
          <a:xfrm>
            <a:off x="693393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517E03E-2D81-C943-A309-9E8A851DA6D3}"/>
              </a:ext>
            </a:extLst>
          </p:cNvPr>
          <p:cNvSpPr>
            <a:spLocks noChangeAspect="1"/>
          </p:cNvSpPr>
          <p:nvPr/>
        </p:nvSpPr>
        <p:spPr>
          <a:xfrm>
            <a:off x="693393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45C5B47E-C0AF-2748-BF33-B103807A2376}"/>
              </a:ext>
            </a:extLst>
          </p:cNvPr>
          <p:cNvSpPr>
            <a:spLocks noChangeAspect="1"/>
          </p:cNvSpPr>
          <p:nvPr/>
        </p:nvSpPr>
        <p:spPr>
          <a:xfrm>
            <a:off x="729508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6355820F-D1BF-7344-B047-718373DDB139}"/>
              </a:ext>
            </a:extLst>
          </p:cNvPr>
          <p:cNvSpPr>
            <a:spLocks noChangeAspect="1"/>
          </p:cNvSpPr>
          <p:nvPr/>
        </p:nvSpPr>
        <p:spPr>
          <a:xfrm>
            <a:off x="729508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11B9E26-3679-F941-8E82-5F0A6A007707}"/>
              </a:ext>
            </a:extLst>
          </p:cNvPr>
          <p:cNvSpPr>
            <a:spLocks noChangeAspect="1"/>
          </p:cNvSpPr>
          <p:nvPr/>
        </p:nvSpPr>
        <p:spPr>
          <a:xfrm>
            <a:off x="729508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5737170-52B8-0243-949B-79D1F3FFF703}"/>
              </a:ext>
            </a:extLst>
          </p:cNvPr>
          <p:cNvSpPr>
            <a:spLocks noChangeAspect="1"/>
          </p:cNvSpPr>
          <p:nvPr/>
        </p:nvSpPr>
        <p:spPr>
          <a:xfrm>
            <a:off x="657278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9D3888C-D281-F649-9D7F-162BF4216685}"/>
              </a:ext>
            </a:extLst>
          </p:cNvPr>
          <p:cNvSpPr>
            <a:spLocks noChangeAspect="1"/>
          </p:cNvSpPr>
          <p:nvPr/>
        </p:nvSpPr>
        <p:spPr>
          <a:xfrm>
            <a:off x="657278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7850792-E343-6A4F-A413-E5F74DC0882F}"/>
              </a:ext>
            </a:extLst>
          </p:cNvPr>
          <p:cNvSpPr>
            <a:spLocks noChangeAspect="1"/>
          </p:cNvSpPr>
          <p:nvPr/>
        </p:nvSpPr>
        <p:spPr>
          <a:xfrm>
            <a:off x="657278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4CDA5ECD-F8A5-5D4F-A77B-CE476917F22E}"/>
              </a:ext>
            </a:extLst>
          </p:cNvPr>
          <p:cNvSpPr>
            <a:spLocks noChangeAspect="1"/>
          </p:cNvSpPr>
          <p:nvPr/>
        </p:nvSpPr>
        <p:spPr>
          <a:xfrm>
            <a:off x="621162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6629DF94-13AB-E04F-8F67-D96534C368E3}"/>
              </a:ext>
            </a:extLst>
          </p:cNvPr>
          <p:cNvSpPr>
            <a:spLocks noChangeAspect="1"/>
          </p:cNvSpPr>
          <p:nvPr/>
        </p:nvSpPr>
        <p:spPr>
          <a:xfrm>
            <a:off x="621162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ACAFC1-876A-F94A-B88B-C0FF10B0941A}"/>
              </a:ext>
            </a:extLst>
          </p:cNvPr>
          <p:cNvSpPr>
            <a:spLocks noChangeAspect="1"/>
          </p:cNvSpPr>
          <p:nvPr/>
        </p:nvSpPr>
        <p:spPr>
          <a:xfrm>
            <a:off x="621162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FDBA389-9E28-E94F-A725-BB1C16AA5B3E}"/>
              </a:ext>
            </a:extLst>
          </p:cNvPr>
          <p:cNvSpPr>
            <a:spLocks noChangeAspect="1"/>
          </p:cNvSpPr>
          <p:nvPr/>
        </p:nvSpPr>
        <p:spPr>
          <a:xfrm>
            <a:off x="548932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6CC29BCC-0ABD-FF4A-9C2F-3B1D4CFFB5D9}"/>
              </a:ext>
            </a:extLst>
          </p:cNvPr>
          <p:cNvSpPr>
            <a:spLocks noChangeAspect="1"/>
          </p:cNvSpPr>
          <p:nvPr/>
        </p:nvSpPr>
        <p:spPr>
          <a:xfrm>
            <a:off x="548932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59DBAE3D-C64B-794C-B33C-37ADF46AD7E8}"/>
              </a:ext>
            </a:extLst>
          </p:cNvPr>
          <p:cNvSpPr>
            <a:spLocks noChangeAspect="1"/>
          </p:cNvSpPr>
          <p:nvPr/>
        </p:nvSpPr>
        <p:spPr>
          <a:xfrm>
            <a:off x="548932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5E8284C1-8E6F-E047-8550-2319C2E55E07}"/>
              </a:ext>
            </a:extLst>
          </p:cNvPr>
          <p:cNvSpPr>
            <a:spLocks noChangeAspect="1"/>
          </p:cNvSpPr>
          <p:nvPr/>
        </p:nvSpPr>
        <p:spPr>
          <a:xfrm>
            <a:off x="585047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C8D18615-D5E1-D64C-81F4-8023B4E52760}"/>
              </a:ext>
            </a:extLst>
          </p:cNvPr>
          <p:cNvSpPr>
            <a:spLocks noChangeAspect="1"/>
          </p:cNvSpPr>
          <p:nvPr/>
        </p:nvSpPr>
        <p:spPr>
          <a:xfrm>
            <a:off x="585047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C2EBEEE2-E697-994C-8C2F-8FB955C0F1ED}"/>
              </a:ext>
            </a:extLst>
          </p:cNvPr>
          <p:cNvSpPr>
            <a:spLocks noChangeAspect="1"/>
          </p:cNvSpPr>
          <p:nvPr/>
        </p:nvSpPr>
        <p:spPr>
          <a:xfrm>
            <a:off x="585047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7B40BFCE-9517-D444-9D21-BA81971D897D}"/>
              </a:ext>
            </a:extLst>
          </p:cNvPr>
          <p:cNvSpPr>
            <a:spLocks noChangeAspect="1"/>
          </p:cNvSpPr>
          <p:nvPr/>
        </p:nvSpPr>
        <p:spPr>
          <a:xfrm>
            <a:off x="512817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B5463F18-8C29-1748-A3E7-EFB52C3F7B7E}"/>
              </a:ext>
            </a:extLst>
          </p:cNvPr>
          <p:cNvSpPr>
            <a:spLocks noChangeAspect="1"/>
          </p:cNvSpPr>
          <p:nvPr/>
        </p:nvSpPr>
        <p:spPr>
          <a:xfrm>
            <a:off x="512817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365EB12D-E608-FB40-9C31-35519A960D02}"/>
              </a:ext>
            </a:extLst>
          </p:cNvPr>
          <p:cNvSpPr>
            <a:spLocks noChangeAspect="1"/>
          </p:cNvSpPr>
          <p:nvPr/>
        </p:nvSpPr>
        <p:spPr>
          <a:xfrm>
            <a:off x="512817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C60853-B2AD-B44D-8EE5-9671C11CA575}"/>
              </a:ext>
            </a:extLst>
          </p:cNvPr>
          <p:cNvSpPr>
            <a:spLocks noChangeAspect="1"/>
          </p:cNvSpPr>
          <p:nvPr/>
        </p:nvSpPr>
        <p:spPr>
          <a:xfrm>
            <a:off x="476702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E1E2646-D1B9-5149-B93C-26921CE8B79C}"/>
              </a:ext>
            </a:extLst>
          </p:cNvPr>
          <p:cNvSpPr>
            <a:spLocks noChangeAspect="1"/>
          </p:cNvSpPr>
          <p:nvPr/>
        </p:nvSpPr>
        <p:spPr>
          <a:xfrm>
            <a:off x="476702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4496BA09-B66A-504F-A753-EB6785B26525}"/>
              </a:ext>
            </a:extLst>
          </p:cNvPr>
          <p:cNvSpPr>
            <a:spLocks noChangeAspect="1"/>
          </p:cNvSpPr>
          <p:nvPr/>
        </p:nvSpPr>
        <p:spPr>
          <a:xfrm>
            <a:off x="476702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6B365D2-3228-774F-9E32-28785B4E8831}"/>
              </a:ext>
            </a:extLst>
          </p:cNvPr>
          <p:cNvSpPr>
            <a:spLocks noChangeAspect="1"/>
          </p:cNvSpPr>
          <p:nvPr/>
        </p:nvSpPr>
        <p:spPr>
          <a:xfrm>
            <a:off x="440586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819401D-13D1-9847-9AC4-4D2836DE182F}"/>
              </a:ext>
            </a:extLst>
          </p:cNvPr>
          <p:cNvSpPr>
            <a:spLocks noChangeAspect="1"/>
          </p:cNvSpPr>
          <p:nvPr/>
        </p:nvSpPr>
        <p:spPr>
          <a:xfrm>
            <a:off x="440586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5E3CC87-6984-DA48-9FF8-F1543F4A15D5}"/>
              </a:ext>
            </a:extLst>
          </p:cNvPr>
          <p:cNvSpPr>
            <a:spLocks noChangeAspect="1"/>
          </p:cNvSpPr>
          <p:nvPr/>
        </p:nvSpPr>
        <p:spPr>
          <a:xfrm>
            <a:off x="440586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39A8F32-B317-8D41-B6A6-E3BEF00D0E1D}"/>
              </a:ext>
            </a:extLst>
          </p:cNvPr>
          <p:cNvSpPr>
            <a:spLocks noChangeAspect="1"/>
          </p:cNvSpPr>
          <p:nvPr/>
        </p:nvSpPr>
        <p:spPr>
          <a:xfrm>
            <a:off x="404471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4C2CD99-8171-AA4A-A05A-06100D6D0F05}"/>
              </a:ext>
            </a:extLst>
          </p:cNvPr>
          <p:cNvSpPr>
            <a:spLocks noChangeAspect="1"/>
          </p:cNvSpPr>
          <p:nvPr/>
        </p:nvSpPr>
        <p:spPr>
          <a:xfrm>
            <a:off x="404471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915F4F09-53E9-1E43-AD7B-DC6C62D65837}"/>
              </a:ext>
            </a:extLst>
          </p:cNvPr>
          <p:cNvSpPr>
            <a:spLocks noChangeAspect="1"/>
          </p:cNvSpPr>
          <p:nvPr/>
        </p:nvSpPr>
        <p:spPr>
          <a:xfrm>
            <a:off x="404471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A133C12-BD3C-0741-A26C-9836104B970D}"/>
              </a:ext>
            </a:extLst>
          </p:cNvPr>
          <p:cNvSpPr>
            <a:spLocks noChangeAspect="1"/>
          </p:cNvSpPr>
          <p:nvPr/>
        </p:nvSpPr>
        <p:spPr>
          <a:xfrm>
            <a:off x="3322413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ECAF91ED-17A2-CD4E-8BEB-9FD832173314}"/>
              </a:ext>
            </a:extLst>
          </p:cNvPr>
          <p:cNvSpPr>
            <a:spLocks noChangeAspect="1"/>
          </p:cNvSpPr>
          <p:nvPr/>
        </p:nvSpPr>
        <p:spPr>
          <a:xfrm>
            <a:off x="332241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D38B8CE-5395-BA4E-BCFB-4250171456CF}"/>
              </a:ext>
            </a:extLst>
          </p:cNvPr>
          <p:cNvSpPr>
            <a:spLocks noChangeAspect="1"/>
          </p:cNvSpPr>
          <p:nvPr/>
        </p:nvSpPr>
        <p:spPr>
          <a:xfrm>
            <a:off x="332241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95B1C071-2696-3145-834F-BE75F5594A74}"/>
              </a:ext>
            </a:extLst>
          </p:cNvPr>
          <p:cNvSpPr>
            <a:spLocks noChangeAspect="1"/>
          </p:cNvSpPr>
          <p:nvPr/>
        </p:nvSpPr>
        <p:spPr>
          <a:xfrm>
            <a:off x="3683565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1991008B-5257-974C-A329-B3C04C1BB594}"/>
              </a:ext>
            </a:extLst>
          </p:cNvPr>
          <p:cNvSpPr>
            <a:spLocks noChangeAspect="1"/>
          </p:cNvSpPr>
          <p:nvPr/>
        </p:nvSpPr>
        <p:spPr>
          <a:xfrm>
            <a:off x="368356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790D8ADE-662B-C04C-AF4A-BD1139D7894C}"/>
              </a:ext>
            </a:extLst>
          </p:cNvPr>
          <p:cNvSpPr>
            <a:spLocks noChangeAspect="1"/>
          </p:cNvSpPr>
          <p:nvPr/>
        </p:nvSpPr>
        <p:spPr>
          <a:xfrm>
            <a:off x="368356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26E4ACEF-94E7-534C-81D6-C9EF44E7C7EF}"/>
              </a:ext>
            </a:extLst>
          </p:cNvPr>
          <p:cNvSpPr>
            <a:spLocks noChangeAspect="1"/>
          </p:cNvSpPr>
          <p:nvPr/>
        </p:nvSpPr>
        <p:spPr>
          <a:xfrm>
            <a:off x="2961261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70BD0B49-FEF1-E649-9DCE-D94FBE54A2F5}"/>
              </a:ext>
            </a:extLst>
          </p:cNvPr>
          <p:cNvSpPr>
            <a:spLocks noChangeAspect="1"/>
          </p:cNvSpPr>
          <p:nvPr/>
        </p:nvSpPr>
        <p:spPr>
          <a:xfrm>
            <a:off x="296126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BA6BBD28-DD16-E342-A949-8DA38AE4D823}"/>
              </a:ext>
            </a:extLst>
          </p:cNvPr>
          <p:cNvSpPr>
            <a:spLocks noChangeAspect="1"/>
          </p:cNvSpPr>
          <p:nvPr/>
        </p:nvSpPr>
        <p:spPr>
          <a:xfrm>
            <a:off x="296126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30EA18C2-60F1-D842-B152-4B7CD0152B68}"/>
              </a:ext>
            </a:extLst>
          </p:cNvPr>
          <p:cNvSpPr>
            <a:spLocks noChangeAspect="1"/>
          </p:cNvSpPr>
          <p:nvPr/>
        </p:nvSpPr>
        <p:spPr>
          <a:xfrm>
            <a:off x="2600109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867D46DB-5AB8-6641-AD35-4E6CAF1A6B19}"/>
              </a:ext>
            </a:extLst>
          </p:cNvPr>
          <p:cNvSpPr>
            <a:spLocks noChangeAspect="1"/>
          </p:cNvSpPr>
          <p:nvPr/>
        </p:nvSpPr>
        <p:spPr>
          <a:xfrm>
            <a:off x="260010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889982C5-EDFD-E448-B9F1-0251DD944485}"/>
              </a:ext>
            </a:extLst>
          </p:cNvPr>
          <p:cNvSpPr>
            <a:spLocks noChangeAspect="1"/>
          </p:cNvSpPr>
          <p:nvPr/>
        </p:nvSpPr>
        <p:spPr>
          <a:xfrm>
            <a:off x="260010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5D9BDB1-72BB-4B40-A934-DB6D45C4E89C}"/>
              </a:ext>
            </a:extLst>
          </p:cNvPr>
          <p:cNvSpPr>
            <a:spLocks noChangeAspect="1"/>
          </p:cNvSpPr>
          <p:nvPr/>
        </p:nvSpPr>
        <p:spPr>
          <a:xfrm>
            <a:off x="2238957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E2A66BF-7E84-1B40-B958-643F6076E504}"/>
              </a:ext>
            </a:extLst>
          </p:cNvPr>
          <p:cNvSpPr>
            <a:spLocks noChangeAspect="1"/>
          </p:cNvSpPr>
          <p:nvPr/>
        </p:nvSpPr>
        <p:spPr>
          <a:xfrm>
            <a:off x="223895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9DA26D4E-3845-D84E-ADAE-DAE47DEB2125}"/>
              </a:ext>
            </a:extLst>
          </p:cNvPr>
          <p:cNvSpPr>
            <a:spLocks noChangeAspect="1"/>
          </p:cNvSpPr>
          <p:nvPr/>
        </p:nvSpPr>
        <p:spPr>
          <a:xfrm>
            <a:off x="223895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B8D0104-4FCF-A14F-A036-9D252D40106D}"/>
              </a:ext>
            </a:extLst>
          </p:cNvPr>
          <p:cNvSpPr>
            <a:spLocks noChangeAspect="1"/>
          </p:cNvSpPr>
          <p:nvPr/>
        </p:nvSpPr>
        <p:spPr>
          <a:xfrm>
            <a:off x="1877805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760EA106-DEDC-664B-9422-3D75F8807966}"/>
              </a:ext>
            </a:extLst>
          </p:cNvPr>
          <p:cNvSpPr>
            <a:spLocks noChangeAspect="1"/>
          </p:cNvSpPr>
          <p:nvPr/>
        </p:nvSpPr>
        <p:spPr>
          <a:xfrm>
            <a:off x="1877805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0299FDE3-24E4-B746-B234-910A45A0DECC}"/>
              </a:ext>
            </a:extLst>
          </p:cNvPr>
          <p:cNvSpPr>
            <a:spLocks noChangeAspect="1"/>
          </p:cNvSpPr>
          <p:nvPr/>
        </p:nvSpPr>
        <p:spPr>
          <a:xfrm>
            <a:off x="1877805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D97B3B19-8EF0-604D-AA8C-D00DDF312154}"/>
              </a:ext>
            </a:extLst>
          </p:cNvPr>
          <p:cNvSpPr>
            <a:spLocks noChangeAspect="1"/>
          </p:cNvSpPr>
          <p:nvPr/>
        </p:nvSpPr>
        <p:spPr>
          <a:xfrm>
            <a:off x="1155501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DC1E11A6-8B81-544D-A941-156AD650845F}"/>
              </a:ext>
            </a:extLst>
          </p:cNvPr>
          <p:cNvSpPr>
            <a:spLocks noChangeAspect="1"/>
          </p:cNvSpPr>
          <p:nvPr/>
        </p:nvSpPr>
        <p:spPr>
          <a:xfrm>
            <a:off x="1155501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589DE95-D172-7A48-9102-2FD8F1F48CDA}"/>
              </a:ext>
            </a:extLst>
          </p:cNvPr>
          <p:cNvSpPr>
            <a:spLocks noChangeAspect="1"/>
          </p:cNvSpPr>
          <p:nvPr/>
        </p:nvSpPr>
        <p:spPr>
          <a:xfrm>
            <a:off x="1155501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42064EC0-A907-D14F-ADDC-55BDAEF4E5DA}"/>
              </a:ext>
            </a:extLst>
          </p:cNvPr>
          <p:cNvSpPr>
            <a:spLocks noChangeAspect="1"/>
          </p:cNvSpPr>
          <p:nvPr/>
        </p:nvSpPr>
        <p:spPr>
          <a:xfrm>
            <a:off x="1516653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59CD8B68-E3A3-9D4C-A9CF-3F1DB38A4B2B}"/>
              </a:ext>
            </a:extLst>
          </p:cNvPr>
          <p:cNvSpPr>
            <a:spLocks noChangeAspect="1"/>
          </p:cNvSpPr>
          <p:nvPr/>
        </p:nvSpPr>
        <p:spPr>
          <a:xfrm>
            <a:off x="1516653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8D073668-6F65-A545-8070-5E9908A0900E}"/>
              </a:ext>
            </a:extLst>
          </p:cNvPr>
          <p:cNvSpPr>
            <a:spLocks noChangeAspect="1"/>
          </p:cNvSpPr>
          <p:nvPr/>
        </p:nvSpPr>
        <p:spPr>
          <a:xfrm>
            <a:off x="1516653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0335A9D-D5DF-8D44-ABFA-4890B961647E}"/>
              </a:ext>
            </a:extLst>
          </p:cNvPr>
          <p:cNvSpPr>
            <a:spLocks noChangeAspect="1"/>
          </p:cNvSpPr>
          <p:nvPr/>
        </p:nvSpPr>
        <p:spPr>
          <a:xfrm>
            <a:off x="794349" y="4390951"/>
            <a:ext cx="137160" cy="13716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FC5AAC3-D119-2E43-99CE-CE44D7703865}"/>
              </a:ext>
            </a:extLst>
          </p:cNvPr>
          <p:cNvSpPr>
            <a:spLocks noChangeAspect="1"/>
          </p:cNvSpPr>
          <p:nvPr/>
        </p:nvSpPr>
        <p:spPr>
          <a:xfrm>
            <a:off x="794349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C0F223F1-57CD-D94E-B015-695C96577E66}"/>
              </a:ext>
            </a:extLst>
          </p:cNvPr>
          <p:cNvSpPr>
            <a:spLocks noChangeAspect="1"/>
          </p:cNvSpPr>
          <p:nvPr/>
        </p:nvSpPr>
        <p:spPr>
          <a:xfrm>
            <a:off x="794349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EC90B61D-F6C4-E643-9B4F-C6F669D206F5}"/>
              </a:ext>
            </a:extLst>
          </p:cNvPr>
          <p:cNvSpPr>
            <a:spLocks noChangeAspect="1"/>
          </p:cNvSpPr>
          <p:nvPr/>
        </p:nvSpPr>
        <p:spPr>
          <a:xfrm>
            <a:off x="433197" y="4390951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4B4B6A4-4439-CB4F-A598-DCE632CF03AB}"/>
              </a:ext>
            </a:extLst>
          </p:cNvPr>
          <p:cNvSpPr>
            <a:spLocks noChangeAspect="1"/>
          </p:cNvSpPr>
          <p:nvPr/>
        </p:nvSpPr>
        <p:spPr>
          <a:xfrm>
            <a:off x="433197" y="456034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2756045-6C4F-1F4F-8E76-7E57F0C37FE4}"/>
              </a:ext>
            </a:extLst>
          </p:cNvPr>
          <p:cNvSpPr>
            <a:spLocks noChangeAspect="1"/>
          </p:cNvSpPr>
          <p:nvPr/>
        </p:nvSpPr>
        <p:spPr>
          <a:xfrm>
            <a:off x="433197" y="4696846"/>
            <a:ext cx="137160" cy="13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4844451B-650C-FF4E-9419-53E9A2E9D3A8}"/>
              </a:ext>
            </a:extLst>
          </p:cNvPr>
          <p:cNvCxnSpPr>
            <a:cxnSpLocks/>
            <a:stCxn id="1214" idx="0"/>
            <a:endCxn id="711" idx="1"/>
          </p:cNvCxnSpPr>
          <p:nvPr/>
        </p:nvCxnSpPr>
        <p:spPr>
          <a:xfrm flipV="1">
            <a:off x="501777" y="3853791"/>
            <a:ext cx="1143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56BDB92F-2CD5-1B4F-B0CE-A97A40B1BE13}"/>
              </a:ext>
            </a:extLst>
          </p:cNvPr>
          <p:cNvCxnSpPr>
            <a:cxnSpLocks/>
            <a:stCxn id="711" idx="3"/>
            <a:endCxn id="1210" idx="0"/>
          </p:cNvCxnSpPr>
          <p:nvPr/>
        </p:nvCxnSpPr>
        <p:spPr>
          <a:xfrm>
            <a:off x="753237" y="3853791"/>
            <a:ext cx="1096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E0400266-3A13-9442-A024-C60357B2AA31}"/>
              </a:ext>
            </a:extLst>
          </p:cNvPr>
          <p:cNvCxnSpPr>
            <a:cxnSpLocks/>
            <a:stCxn id="285" idx="1"/>
            <a:endCxn id="1202" idx="0"/>
          </p:cNvCxnSpPr>
          <p:nvPr/>
        </p:nvCxnSpPr>
        <p:spPr>
          <a:xfrm flipH="1">
            <a:off x="1224081" y="3853791"/>
            <a:ext cx="1143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3A4E3A0D-55CC-4A42-9080-5F4EFE313224}"/>
              </a:ext>
            </a:extLst>
          </p:cNvPr>
          <p:cNvCxnSpPr>
            <a:cxnSpLocks/>
            <a:stCxn id="1206" idx="0"/>
            <a:endCxn id="285" idx="3"/>
          </p:cNvCxnSpPr>
          <p:nvPr/>
        </p:nvCxnSpPr>
        <p:spPr>
          <a:xfrm flipH="1" flipV="1">
            <a:off x="1475613" y="3853791"/>
            <a:ext cx="1096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6F53C7AC-6FFE-2440-B0C7-E97FDB5D5F5F}"/>
              </a:ext>
            </a:extLst>
          </p:cNvPr>
          <p:cNvCxnSpPr>
            <a:cxnSpLocks/>
            <a:stCxn id="1198" idx="0"/>
            <a:endCxn id="715" idx="1"/>
          </p:cNvCxnSpPr>
          <p:nvPr/>
        </p:nvCxnSpPr>
        <p:spPr>
          <a:xfrm flipV="1">
            <a:off x="1946385" y="3853791"/>
            <a:ext cx="1144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39976E6-6939-3542-BCF7-704116B0B8F4}"/>
              </a:ext>
            </a:extLst>
          </p:cNvPr>
          <p:cNvCxnSpPr>
            <a:cxnSpLocks/>
            <a:stCxn id="1194" idx="0"/>
            <a:endCxn id="715" idx="3"/>
          </p:cNvCxnSpPr>
          <p:nvPr/>
        </p:nvCxnSpPr>
        <p:spPr>
          <a:xfrm flipH="1" flipV="1">
            <a:off x="2197989" y="3853791"/>
            <a:ext cx="1095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4FA9E73F-3415-684F-A085-F7554E1112D5}"/>
              </a:ext>
            </a:extLst>
          </p:cNvPr>
          <p:cNvCxnSpPr>
            <a:cxnSpLocks/>
            <a:stCxn id="1190" idx="0"/>
            <a:endCxn id="719" idx="1"/>
          </p:cNvCxnSpPr>
          <p:nvPr/>
        </p:nvCxnSpPr>
        <p:spPr>
          <a:xfrm flipV="1">
            <a:off x="2668689" y="3853791"/>
            <a:ext cx="1145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D0C7C08-6035-4443-8AA1-79531BDC10FD}"/>
              </a:ext>
            </a:extLst>
          </p:cNvPr>
          <p:cNvCxnSpPr>
            <a:cxnSpLocks/>
            <a:stCxn id="1186" idx="0"/>
            <a:endCxn id="719" idx="3"/>
          </p:cNvCxnSpPr>
          <p:nvPr/>
        </p:nvCxnSpPr>
        <p:spPr>
          <a:xfrm flipH="1" flipV="1">
            <a:off x="2920365" y="3853791"/>
            <a:ext cx="1094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F48BC0FE-E03E-BD47-ABDC-05F768F69A59}"/>
              </a:ext>
            </a:extLst>
          </p:cNvPr>
          <p:cNvCxnSpPr>
            <a:cxnSpLocks/>
            <a:stCxn id="1178" idx="0"/>
            <a:endCxn id="723" idx="1"/>
          </p:cNvCxnSpPr>
          <p:nvPr/>
        </p:nvCxnSpPr>
        <p:spPr>
          <a:xfrm flipV="1">
            <a:off x="3390993" y="3853791"/>
            <a:ext cx="1145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>
            <a:extLst>
              <a:ext uri="{FF2B5EF4-FFF2-40B4-BE49-F238E27FC236}">
                <a16:creationId xmlns:a16="http://schemas.microsoft.com/office/drawing/2014/main" id="{C0345A30-8310-094D-A33A-9DAD086861AA}"/>
              </a:ext>
            </a:extLst>
          </p:cNvPr>
          <p:cNvCxnSpPr>
            <a:cxnSpLocks/>
            <a:stCxn id="1182" idx="0"/>
            <a:endCxn id="723" idx="3"/>
          </p:cNvCxnSpPr>
          <p:nvPr/>
        </p:nvCxnSpPr>
        <p:spPr>
          <a:xfrm flipH="1" flipV="1">
            <a:off x="3642741" y="3853791"/>
            <a:ext cx="1094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CBF5F07A-DCB4-C840-A232-3ABEACCA9276}"/>
              </a:ext>
            </a:extLst>
          </p:cNvPr>
          <p:cNvCxnSpPr>
            <a:cxnSpLocks/>
            <a:stCxn id="1174" idx="0"/>
            <a:endCxn id="727" idx="1"/>
          </p:cNvCxnSpPr>
          <p:nvPr/>
        </p:nvCxnSpPr>
        <p:spPr>
          <a:xfrm flipV="1">
            <a:off x="4113297" y="3853791"/>
            <a:ext cx="1146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BDDD0127-1879-6E4B-9181-37C1478E92CB}"/>
              </a:ext>
            </a:extLst>
          </p:cNvPr>
          <p:cNvCxnSpPr>
            <a:cxnSpLocks/>
            <a:stCxn id="1170" idx="0"/>
            <a:endCxn id="727" idx="3"/>
          </p:cNvCxnSpPr>
          <p:nvPr/>
        </p:nvCxnSpPr>
        <p:spPr>
          <a:xfrm flipH="1" flipV="1">
            <a:off x="4365117" y="3853791"/>
            <a:ext cx="1093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50B8E86D-5917-4E4A-8C03-F883C6AEAD7C}"/>
              </a:ext>
            </a:extLst>
          </p:cNvPr>
          <p:cNvCxnSpPr>
            <a:cxnSpLocks/>
            <a:stCxn id="1166" idx="0"/>
            <a:endCxn id="731" idx="1"/>
          </p:cNvCxnSpPr>
          <p:nvPr/>
        </p:nvCxnSpPr>
        <p:spPr>
          <a:xfrm flipV="1">
            <a:off x="4835601" y="3853791"/>
            <a:ext cx="11473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55AA7E10-B092-7C4B-BF5A-A30D35101A7B}"/>
              </a:ext>
            </a:extLst>
          </p:cNvPr>
          <p:cNvCxnSpPr>
            <a:cxnSpLocks/>
            <a:stCxn id="1162" idx="0"/>
            <a:endCxn id="731" idx="3"/>
          </p:cNvCxnSpPr>
          <p:nvPr/>
        </p:nvCxnSpPr>
        <p:spPr>
          <a:xfrm flipH="1" flipV="1">
            <a:off x="5087493" y="3853791"/>
            <a:ext cx="10926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DBAE0813-9258-B641-88B0-F54C4E51FDA9}"/>
              </a:ext>
            </a:extLst>
          </p:cNvPr>
          <p:cNvCxnSpPr>
            <a:cxnSpLocks/>
            <a:stCxn id="1154" idx="0"/>
            <a:endCxn id="735" idx="1"/>
          </p:cNvCxnSpPr>
          <p:nvPr/>
        </p:nvCxnSpPr>
        <p:spPr>
          <a:xfrm flipV="1">
            <a:off x="5557905" y="3853791"/>
            <a:ext cx="11480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97B3037D-2C98-5E41-8831-FE46B2AB3515}"/>
              </a:ext>
            </a:extLst>
          </p:cNvPr>
          <p:cNvCxnSpPr>
            <a:cxnSpLocks/>
            <a:stCxn id="1158" idx="0"/>
            <a:endCxn id="735" idx="3"/>
          </p:cNvCxnSpPr>
          <p:nvPr/>
        </p:nvCxnSpPr>
        <p:spPr>
          <a:xfrm flipH="1" flipV="1">
            <a:off x="5809869" y="3853791"/>
            <a:ext cx="10918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03D92F7-B251-DC47-84F6-BBAC9FFE9344}"/>
              </a:ext>
            </a:extLst>
          </p:cNvPr>
          <p:cNvCxnSpPr>
            <a:cxnSpLocks/>
            <a:stCxn id="1094" idx="0"/>
            <a:endCxn id="739" idx="1"/>
          </p:cNvCxnSpPr>
          <p:nvPr/>
        </p:nvCxnSpPr>
        <p:spPr>
          <a:xfrm flipV="1">
            <a:off x="6280209" y="3853791"/>
            <a:ext cx="11487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57FC1AA4-AC4D-8A47-8195-AE7AC65B4C35}"/>
              </a:ext>
            </a:extLst>
          </p:cNvPr>
          <p:cNvCxnSpPr>
            <a:cxnSpLocks/>
            <a:stCxn id="1090" idx="0"/>
            <a:endCxn id="739" idx="3"/>
          </p:cNvCxnSpPr>
          <p:nvPr/>
        </p:nvCxnSpPr>
        <p:spPr>
          <a:xfrm flipH="1" flipV="1">
            <a:off x="6532245" y="3853791"/>
            <a:ext cx="10911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F382B83D-8A77-C24C-BF56-B65BFD8F1EDF}"/>
              </a:ext>
            </a:extLst>
          </p:cNvPr>
          <p:cNvCxnSpPr>
            <a:cxnSpLocks/>
            <a:stCxn id="1082" idx="0"/>
            <a:endCxn id="743" idx="1"/>
          </p:cNvCxnSpPr>
          <p:nvPr/>
        </p:nvCxnSpPr>
        <p:spPr>
          <a:xfrm flipV="1">
            <a:off x="7002513" y="3853791"/>
            <a:ext cx="11494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B2928D64-AD03-4C40-9FEF-C5D61B2A2318}"/>
              </a:ext>
            </a:extLst>
          </p:cNvPr>
          <p:cNvCxnSpPr>
            <a:cxnSpLocks/>
            <a:stCxn id="1086" idx="0"/>
            <a:endCxn id="743" idx="3"/>
          </p:cNvCxnSpPr>
          <p:nvPr/>
        </p:nvCxnSpPr>
        <p:spPr>
          <a:xfrm flipH="1" flipV="1">
            <a:off x="7254621" y="3853791"/>
            <a:ext cx="10904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7E9C471F-B939-4547-947A-334C393EED64}"/>
              </a:ext>
            </a:extLst>
          </p:cNvPr>
          <p:cNvCxnSpPr>
            <a:cxnSpLocks/>
            <a:stCxn id="1078" idx="0"/>
            <a:endCxn id="747" idx="1"/>
          </p:cNvCxnSpPr>
          <p:nvPr/>
        </p:nvCxnSpPr>
        <p:spPr>
          <a:xfrm flipV="1">
            <a:off x="7724817" y="3853791"/>
            <a:ext cx="11502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0793BD68-F711-894A-B38E-79B124B043B8}"/>
              </a:ext>
            </a:extLst>
          </p:cNvPr>
          <p:cNvCxnSpPr>
            <a:cxnSpLocks/>
            <a:stCxn id="1074" idx="0"/>
            <a:endCxn id="747" idx="3"/>
          </p:cNvCxnSpPr>
          <p:nvPr/>
        </p:nvCxnSpPr>
        <p:spPr>
          <a:xfrm flipH="1" flipV="1">
            <a:off x="7976997" y="3853791"/>
            <a:ext cx="10897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117D51A6-7022-F04E-9606-583F49933D96}"/>
              </a:ext>
            </a:extLst>
          </p:cNvPr>
          <p:cNvCxnSpPr>
            <a:cxnSpLocks/>
            <a:stCxn id="1070" idx="0"/>
            <a:endCxn id="751" idx="1"/>
          </p:cNvCxnSpPr>
          <p:nvPr/>
        </p:nvCxnSpPr>
        <p:spPr>
          <a:xfrm flipV="1">
            <a:off x="8447121" y="3853791"/>
            <a:ext cx="115092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>
            <a:extLst>
              <a:ext uri="{FF2B5EF4-FFF2-40B4-BE49-F238E27FC236}">
                <a16:creationId xmlns:a16="http://schemas.microsoft.com/office/drawing/2014/main" id="{FF8CE79B-782D-6F4B-8438-6E9F480E4AF1}"/>
              </a:ext>
            </a:extLst>
          </p:cNvPr>
          <p:cNvCxnSpPr>
            <a:cxnSpLocks/>
            <a:stCxn id="1066" idx="0"/>
            <a:endCxn id="751" idx="3"/>
          </p:cNvCxnSpPr>
          <p:nvPr/>
        </p:nvCxnSpPr>
        <p:spPr>
          <a:xfrm flipH="1" flipV="1">
            <a:off x="8699373" y="3853791"/>
            <a:ext cx="10890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E4FAB7DA-9313-5342-A53B-96ACD3645EF1}"/>
              </a:ext>
            </a:extLst>
          </p:cNvPr>
          <p:cNvCxnSpPr>
            <a:cxnSpLocks/>
            <a:stCxn id="1058" idx="0"/>
            <a:endCxn id="755" idx="1"/>
          </p:cNvCxnSpPr>
          <p:nvPr/>
        </p:nvCxnSpPr>
        <p:spPr>
          <a:xfrm flipV="1">
            <a:off x="9169425" y="3853791"/>
            <a:ext cx="11516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60B5AFC6-8252-9D4F-AE56-C57209B3D703}"/>
              </a:ext>
            </a:extLst>
          </p:cNvPr>
          <p:cNvCxnSpPr>
            <a:cxnSpLocks/>
            <a:stCxn id="1062" idx="0"/>
            <a:endCxn id="755" idx="3"/>
          </p:cNvCxnSpPr>
          <p:nvPr/>
        </p:nvCxnSpPr>
        <p:spPr>
          <a:xfrm flipH="1" flipV="1">
            <a:off x="9421749" y="3853791"/>
            <a:ext cx="10882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>
            <a:extLst>
              <a:ext uri="{FF2B5EF4-FFF2-40B4-BE49-F238E27FC236}">
                <a16:creationId xmlns:a16="http://schemas.microsoft.com/office/drawing/2014/main" id="{888589AF-9AC8-BD40-89F5-619D36211705}"/>
              </a:ext>
            </a:extLst>
          </p:cNvPr>
          <p:cNvCxnSpPr>
            <a:cxnSpLocks/>
            <a:stCxn id="1047" idx="0"/>
            <a:endCxn id="759" idx="1"/>
          </p:cNvCxnSpPr>
          <p:nvPr/>
        </p:nvCxnSpPr>
        <p:spPr>
          <a:xfrm flipV="1">
            <a:off x="9891729" y="3853791"/>
            <a:ext cx="11523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6EB369EA-BF76-3F42-8D8B-432DE8D75B3F}"/>
              </a:ext>
            </a:extLst>
          </p:cNvPr>
          <p:cNvCxnSpPr>
            <a:cxnSpLocks/>
            <a:stCxn id="1043" idx="0"/>
            <a:endCxn id="759" idx="3"/>
          </p:cNvCxnSpPr>
          <p:nvPr/>
        </p:nvCxnSpPr>
        <p:spPr>
          <a:xfrm flipH="1" flipV="1">
            <a:off x="10144125" y="3853791"/>
            <a:ext cx="108756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984F36D7-E617-7E45-8EAE-E0275A50754C}"/>
              </a:ext>
            </a:extLst>
          </p:cNvPr>
          <p:cNvCxnSpPr>
            <a:cxnSpLocks/>
            <a:stCxn id="1039" idx="0"/>
            <a:endCxn id="763" idx="1"/>
          </p:cNvCxnSpPr>
          <p:nvPr/>
        </p:nvCxnSpPr>
        <p:spPr>
          <a:xfrm flipV="1">
            <a:off x="10614033" y="3853791"/>
            <a:ext cx="115308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CBE2CAF9-101E-2F47-BF82-E02B14C41004}"/>
              </a:ext>
            </a:extLst>
          </p:cNvPr>
          <p:cNvCxnSpPr>
            <a:cxnSpLocks/>
            <a:stCxn id="1035" idx="0"/>
            <a:endCxn id="763" idx="3"/>
          </p:cNvCxnSpPr>
          <p:nvPr/>
        </p:nvCxnSpPr>
        <p:spPr>
          <a:xfrm flipH="1" flipV="1">
            <a:off x="10866501" y="3853791"/>
            <a:ext cx="108684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F4F97251-3FDD-8C44-973A-5930C15FD796}"/>
              </a:ext>
            </a:extLst>
          </p:cNvPr>
          <p:cNvCxnSpPr>
            <a:cxnSpLocks/>
            <a:stCxn id="1027" idx="0"/>
            <a:endCxn id="767" idx="1"/>
          </p:cNvCxnSpPr>
          <p:nvPr/>
        </p:nvCxnSpPr>
        <p:spPr>
          <a:xfrm flipV="1">
            <a:off x="11336337" y="3853791"/>
            <a:ext cx="115380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222AC15-2A11-CD4A-9268-E9DBE0BF4FC6}"/>
              </a:ext>
            </a:extLst>
          </p:cNvPr>
          <p:cNvCxnSpPr>
            <a:cxnSpLocks/>
            <a:stCxn id="1031" idx="0"/>
            <a:endCxn id="767" idx="3"/>
          </p:cNvCxnSpPr>
          <p:nvPr/>
        </p:nvCxnSpPr>
        <p:spPr>
          <a:xfrm flipH="1" flipV="1">
            <a:off x="11588877" y="3853791"/>
            <a:ext cx="108613" cy="537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F18714B5-02AD-4F4D-89EC-28BBD1C716C5}"/>
              </a:ext>
            </a:extLst>
          </p:cNvPr>
          <p:cNvSpPr txBox="1"/>
          <p:nvPr/>
        </p:nvSpPr>
        <p:spPr>
          <a:xfrm>
            <a:off x="45605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0.003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87F6E81-4BF5-FE48-9A50-D487CB6A8E23}"/>
              </a:ext>
            </a:extLst>
          </p:cNvPr>
          <p:cNvSpPr txBox="1"/>
          <p:nvPr/>
        </p:nvSpPr>
        <p:spPr>
          <a:xfrm>
            <a:off x="117843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D855E000-5620-DE4B-BE05-1F55CB21435E}"/>
              </a:ext>
            </a:extLst>
          </p:cNvPr>
          <p:cNvSpPr txBox="1"/>
          <p:nvPr/>
        </p:nvSpPr>
        <p:spPr>
          <a:xfrm>
            <a:off x="1910852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6888A5B-70CE-DD4F-A91D-81CA30F008BC}"/>
              </a:ext>
            </a:extLst>
          </p:cNvPr>
          <p:cNvSpPr txBox="1"/>
          <p:nvPr/>
        </p:nvSpPr>
        <p:spPr>
          <a:xfrm>
            <a:off x="262318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E31C7B5-2C3F-DB43-9138-4A602E92D4FE}"/>
              </a:ext>
            </a:extLst>
          </p:cNvPr>
          <p:cNvSpPr txBox="1"/>
          <p:nvPr/>
        </p:nvSpPr>
        <p:spPr>
          <a:xfrm>
            <a:off x="407280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87C0E40-75DC-1D47-AD1D-74368F5917D3}"/>
              </a:ext>
            </a:extLst>
          </p:cNvPr>
          <p:cNvSpPr txBox="1"/>
          <p:nvPr/>
        </p:nvSpPr>
        <p:spPr>
          <a:xfrm>
            <a:off x="334556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5ACE5298-C0A4-2B40-8704-FC39DA123770}"/>
              </a:ext>
            </a:extLst>
          </p:cNvPr>
          <p:cNvSpPr txBox="1"/>
          <p:nvPr/>
        </p:nvSpPr>
        <p:spPr>
          <a:xfrm>
            <a:off x="479517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6CF7C02A-A285-8746-A44B-8C1FDC7D3B5C}"/>
              </a:ext>
            </a:extLst>
          </p:cNvPr>
          <p:cNvSpPr txBox="1"/>
          <p:nvPr/>
        </p:nvSpPr>
        <p:spPr>
          <a:xfrm>
            <a:off x="551268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510C5BE-F203-1243-8584-F52C48C0EDEE}"/>
              </a:ext>
            </a:extLst>
          </p:cNvPr>
          <p:cNvSpPr txBox="1"/>
          <p:nvPr/>
        </p:nvSpPr>
        <p:spPr>
          <a:xfrm>
            <a:off x="6235065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0.009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BAAEF4DA-26C2-6F40-BEBD-6538C1473977}"/>
              </a:ext>
            </a:extLst>
          </p:cNvPr>
          <p:cNvSpPr txBox="1"/>
          <p:nvPr/>
        </p:nvSpPr>
        <p:spPr>
          <a:xfrm>
            <a:off x="695744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6EF88D7-D064-734B-997F-6865F1406D5A}"/>
              </a:ext>
            </a:extLst>
          </p:cNvPr>
          <p:cNvSpPr txBox="1"/>
          <p:nvPr/>
        </p:nvSpPr>
        <p:spPr>
          <a:xfrm>
            <a:off x="768468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5854B-3FD2-4E4C-A257-12B1A796FA48}"/>
              </a:ext>
            </a:extLst>
          </p:cNvPr>
          <p:cNvSpPr txBox="1"/>
          <p:nvPr/>
        </p:nvSpPr>
        <p:spPr>
          <a:xfrm>
            <a:off x="8402193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2CC4BCC7-0B5D-E841-99C9-43E7AE52FEF2}"/>
              </a:ext>
            </a:extLst>
          </p:cNvPr>
          <p:cNvSpPr txBox="1"/>
          <p:nvPr/>
        </p:nvSpPr>
        <p:spPr>
          <a:xfrm>
            <a:off x="9130859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0.031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933B45AB-31CD-9149-894B-B4909E360531}"/>
              </a:ext>
            </a:extLst>
          </p:cNvPr>
          <p:cNvSpPr txBox="1"/>
          <p:nvPr/>
        </p:nvSpPr>
        <p:spPr>
          <a:xfrm>
            <a:off x="984837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6D0895EB-4952-F94F-A9A5-29E4780C6956}"/>
              </a:ext>
            </a:extLst>
          </p:cNvPr>
          <p:cNvSpPr txBox="1"/>
          <p:nvPr/>
        </p:nvSpPr>
        <p:spPr>
          <a:xfrm>
            <a:off x="10569321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0.105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9CBCB69-90FD-0542-BA4D-92395EEC2DF3}"/>
              </a:ext>
            </a:extLst>
          </p:cNvPr>
          <p:cNvSpPr txBox="1"/>
          <p:nvPr/>
        </p:nvSpPr>
        <p:spPr>
          <a:xfrm>
            <a:off x="11291697" y="39042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0.352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AA9FA9AE-3DAE-0B4F-A9A7-2F02CB94736A}"/>
              </a:ext>
            </a:extLst>
          </p:cNvPr>
          <p:cNvSpPr txBox="1"/>
          <p:nvPr/>
        </p:nvSpPr>
        <p:spPr>
          <a:xfrm>
            <a:off x="1147564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0.271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3746F5E-4123-CA47-8B62-A7A7FA08B786}"/>
              </a:ext>
            </a:extLst>
          </p:cNvPr>
          <p:cNvSpPr txBox="1"/>
          <p:nvPr/>
        </p:nvSpPr>
        <p:spPr>
          <a:xfrm>
            <a:off x="11113978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E54CD11D-86B5-7148-B0B4-466DBC1F5606}"/>
              </a:ext>
            </a:extLst>
          </p:cNvPr>
          <p:cNvSpPr txBox="1"/>
          <p:nvPr/>
        </p:nvSpPr>
        <p:spPr>
          <a:xfrm>
            <a:off x="107592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CA2AED78-B941-6440-A6A8-09F51B733753}"/>
              </a:ext>
            </a:extLst>
          </p:cNvPr>
          <p:cNvSpPr txBox="1"/>
          <p:nvPr/>
        </p:nvSpPr>
        <p:spPr>
          <a:xfrm>
            <a:off x="103911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1D239DC6-352B-564B-8516-31E4EE3DCBD2}"/>
              </a:ext>
            </a:extLst>
          </p:cNvPr>
          <p:cNvSpPr txBox="1"/>
          <p:nvPr/>
        </p:nvSpPr>
        <p:spPr>
          <a:xfrm>
            <a:off x="100481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1" name="TextBox 1320">
            <a:extLst>
              <a:ext uri="{FF2B5EF4-FFF2-40B4-BE49-F238E27FC236}">
                <a16:creationId xmlns:a16="http://schemas.microsoft.com/office/drawing/2014/main" id="{74275C5B-43B0-1F4D-A8FA-7BAC277AB108}"/>
              </a:ext>
            </a:extLst>
          </p:cNvPr>
          <p:cNvSpPr txBox="1"/>
          <p:nvPr/>
        </p:nvSpPr>
        <p:spPr>
          <a:xfrm>
            <a:off x="967009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3BF81513-1AF3-534A-B1B3-432D81BDFDAE}"/>
              </a:ext>
            </a:extLst>
          </p:cNvPr>
          <p:cNvSpPr txBox="1"/>
          <p:nvPr/>
        </p:nvSpPr>
        <p:spPr>
          <a:xfrm>
            <a:off x="858786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AF2B34DA-D5B4-D94B-96F7-8CC2F83D18DE}"/>
              </a:ext>
            </a:extLst>
          </p:cNvPr>
          <p:cNvSpPr txBox="1"/>
          <p:nvPr/>
        </p:nvSpPr>
        <p:spPr>
          <a:xfrm>
            <a:off x="821973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CB52EDCC-88EA-664F-8534-A68A3C7B0311}"/>
              </a:ext>
            </a:extLst>
          </p:cNvPr>
          <p:cNvSpPr txBox="1"/>
          <p:nvPr/>
        </p:nvSpPr>
        <p:spPr>
          <a:xfrm>
            <a:off x="570209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0.081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BDDBF9BF-0125-BD43-A65F-CD02EC5A3E64}"/>
              </a:ext>
            </a:extLst>
          </p:cNvPr>
          <p:cNvSpPr txBox="1"/>
          <p:nvPr/>
        </p:nvSpPr>
        <p:spPr>
          <a:xfrm>
            <a:off x="533396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5D0746DF-AB95-E448-982B-2735EDB80D52}"/>
              </a:ext>
            </a:extLst>
          </p:cNvPr>
          <p:cNvSpPr txBox="1"/>
          <p:nvPr/>
        </p:nvSpPr>
        <p:spPr>
          <a:xfrm>
            <a:off x="930890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12E85EF3-2911-8940-8E71-FD2096FD823F}"/>
              </a:ext>
            </a:extLst>
          </p:cNvPr>
          <p:cNvSpPr txBox="1"/>
          <p:nvPr/>
        </p:nvSpPr>
        <p:spPr>
          <a:xfrm>
            <a:off x="894804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2F88B3F-89EF-AD4F-BEBC-BC6FBB567487}"/>
              </a:ext>
            </a:extLst>
          </p:cNvPr>
          <p:cNvSpPr txBox="1"/>
          <p:nvPr/>
        </p:nvSpPr>
        <p:spPr>
          <a:xfrm>
            <a:off x="786415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A8633F0-468D-F743-A694-5F9293B96F92}"/>
              </a:ext>
            </a:extLst>
          </p:cNvPr>
          <p:cNvSpPr txBox="1"/>
          <p:nvPr/>
        </p:nvSpPr>
        <p:spPr>
          <a:xfrm>
            <a:off x="7503292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BF4A628-E751-2948-A376-BA61ED01D31C}"/>
              </a:ext>
            </a:extLst>
          </p:cNvPr>
          <p:cNvSpPr txBox="1"/>
          <p:nvPr/>
        </p:nvSpPr>
        <p:spPr>
          <a:xfrm>
            <a:off x="7139576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65CD0C33-2535-5547-86B2-30FB2F26AF45}"/>
              </a:ext>
            </a:extLst>
          </p:cNvPr>
          <p:cNvSpPr txBox="1"/>
          <p:nvPr/>
        </p:nvSpPr>
        <p:spPr>
          <a:xfrm>
            <a:off x="6778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1BE8EAC5-EF48-8649-8D1F-684C589C5191}"/>
              </a:ext>
            </a:extLst>
          </p:cNvPr>
          <p:cNvSpPr txBox="1"/>
          <p:nvPr/>
        </p:nvSpPr>
        <p:spPr>
          <a:xfrm>
            <a:off x="49737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AF85FDFA-19E1-6C42-A666-D063203BC7BE}"/>
              </a:ext>
            </a:extLst>
          </p:cNvPr>
          <p:cNvSpPr txBox="1"/>
          <p:nvPr/>
        </p:nvSpPr>
        <p:spPr>
          <a:xfrm>
            <a:off x="461285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4730CAA1-1BF2-FB49-BB61-D00E8ABA2FD6}"/>
              </a:ext>
            </a:extLst>
          </p:cNvPr>
          <p:cNvSpPr txBox="1"/>
          <p:nvPr/>
        </p:nvSpPr>
        <p:spPr>
          <a:xfrm>
            <a:off x="4246340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1F85F1C4-A6E0-6A40-BB60-A789274E4D33}"/>
              </a:ext>
            </a:extLst>
          </p:cNvPr>
          <p:cNvSpPr txBox="1"/>
          <p:nvPr/>
        </p:nvSpPr>
        <p:spPr>
          <a:xfrm>
            <a:off x="388547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6" name="TextBox 1335">
            <a:extLst>
              <a:ext uri="{FF2B5EF4-FFF2-40B4-BE49-F238E27FC236}">
                <a16:creationId xmlns:a16="http://schemas.microsoft.com/office/drawing/2014/main" id="{7B84AC47-D6E4-AC48-BDB9-5A24CE1A4B4A}"/>
              </a:ext>
            </a:extLst>
          </p:cNvPr>
          <p:cNvSpPr txBox="1"/>
          <p:nvPr/>
        </p:nvSpPr>
        <p:spPr>
          <a:xfrm>
            <a:off x="2802967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0.024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487F510-A4D9-A84E-9408-F9BDC1F5480A}"/>
              </a:ext>
            </a:extLst>
          </p:cNvPr>
          <p:cNvSpPr txBox="1"/>
          <p:nvPr/>
        </p:nvSpPr>
        <p:spPr>
          <a:xfrm>
            <a:off x="2442104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073761C5-3C19-0046-8F4A-1465A58ACBE1}"/>
              </a:ext>
            </a:extLst>
          </p:cNvPr>
          <p:cNvSpPr txBox="1"/>
          <p:nvPr/>
        </p:nvSpPr>
        <p:spPr>
          <a:xfrm>
            <a:off x="352764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2018F1EC-6E77-A747-8C2D-36E79C0380D9}"/>
              </a:ext>
            </a:extLst>
          </p:cNvPr>
          <p:cNvSpPr txBox="1"/>
          <p:nvPr/>
        </p:nvSpPr>
        <p:spPr>
          <a:xfrm>
            <a:off x="316804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83A7416C-41FB-F347-8FA7-40EFCE6B60C8}"/>
              </a:ext>
            </a:extLst>
          </p:cNvPr>
          <p:cNvSpPr txBox="1"/>
          <p:nvPr/>
        </p:nvSpPr>
        <p:spPr>
          <a:xfrm>
            <a:off x="641781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1" name="TextBox 1340">
            <a:extLst>
              <a:ext uri="{FF2B5EF4-FFF2-40B4-BE49-F238E27FC236}">
                <a16:creationId xmlns:a16="http://schemas.microsoft.com/office/drawing/2014/main" id="{D88BB6A9-A6CB-F645-A80E-1E2410850218}"/>
              </a:ext>
            </a:extLst>
          </p:cNvPr>
          <p:cNvSpPr txBox="1"/>
          <p:nvPr/>
        </p:nvSpPr>
        <p:spPr>
          <a:xfrm>
            <a:off x="605821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3503F32F-BFFA-B44D-A16C-F11398309E5F}"/>
              </a:ext>
            </a:extLst>
          </p:cNvPr>
          <p:cNvSpPr txBox="1"/>
          <p:nvPr/>
        </p:nvSpPr>
        <p:spPr>
          <a:xfrm>
            <a:off x="208697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900C511B-FD75-F849-900F-C120D1158590}"/>
              </a:ext>
            </a:extLst>
          </p:cNvPr>
          <p:cNvSpPr txBox="1"/>
          <p:nvPr/>
        </p:nvSpPr>
        <p:spPr>
          <a:xfrm>
            <a:off x="1727379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AF5796CF-49FE-A243-9D0C-9CE888BEC3FC}"/>
              </a:ext>
            </a:extLst>
          </p:cNvPr>
          <p:cNvSpPr txBox="1"/>
          <p:nvPr/>
        </p:nvSpPr>
        <p:spPr>
          <a:xfrm>
            <a:off x="1359301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0.007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821C57E-AE3A-3B45-947B-C8540A40B1E1}"/>
              </a:ext>
            </a:extLst>
          </p:cNvPr>
          <p:cNvSpPr txBox="1"/>
          <p:nvPr/>
        </p:nvSpPr>
        <p:spPr>
          <a:xfrm>
            <a:off x="999705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58513787-4349-7543-9877-3ECE911C5C0F}"/>
              </a:ext>
            </a:extLst>
          </p:cNvPr>
          <p:cNvSpPr txBox="1"/>
          <p:nvPr/>
        </p:nvSpPr>
        <p:spPr>
          <a:xfrm>
            <a:off x="644413" y="48219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432FF"/>
                </a:solidFill>
              </a:rPr>
              <a:t>0.002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C1FE3726-19E2-FC42-A113-8F4105E1AFC2}"/>
              </a:ext>
            </a:extLst>
          </p:cNvPr>
          <p:cNvSpPr txBox="1"/>
          <p:nvPr/>
        </p:nvSpPr>
        <p:spPr>
          <a:xfrm>
            <a:off x="284817" y="4829655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432FF"/>
                </a:solidFill>
              </a:rPr>
              <a:t>0.0007</a:t>
            </a:r>
          </a:p>
        </p:txBody>
      </p:sp>
      <p:pic>
        <p:nvPicPr>
          <p:cNvPr id="1366" name="Graphic 1365" descr="Upload with solid fill">
            <a:extLst>
              <a:ext uri="{FF2B5EF4-FFF2-40B4-BE49-F238E27FC236}">
                <a16:creationId xmlns:a16="http://schemas.microsoft.com/office/drawing/2014/main" id="{D4CE8E6E-84CA-0141-9F10-8FA29EB4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057" y="1014870"/>
            <a:ext cx="274320" cy="274320"/>
          </a:xfrm>
          <a:prstGeom prst="rect">
            <a:avLst/>
          </a:prstGeom>
        </p:spPr>
      </p:pic>
      <p:pic>
        <p:nvPicPr>
          <p:cNvPr id="1367" name="Graphic 1366" descr="Upload with solid fill">
            <a:extLst>
              <a:ext uri="{FF2B5EF4-FFF2-40B4-BE49-F238E27FC236}">
                <a16:creationId xmlns:a16="http://schemas.microsoft.com/office/drawing/2014/main" id="{AE1D2864-C7ED-B840-B9C3-280F102B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2752" y="1508145"/>
            <a:ext cx="274320" cy="274320"/>
          </a:xfrm>
          <a:prstGeom prst="rect">
            <a:avLst/>
          </a:prstGeom>
        </p:spPr>
      </p:pic>
      <p:pic>
        <p:nvPicPr>
          <p:cNvPr id="1370" name="Graphic 1369" descr="Upload with solid fill">
            <a:extLst>
              <a:ext uri="{FF2B5EF4-FFF2-40B4-BE49-F238E27FC236}">
                <a16:creationId xmlns:a16="http://schemas.microsoft.com/office/drawing/2014/main" id="{3B1EBBBB-1086-C74A-8E79-AFD3A7DBD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8420" y="1523242"/>
            <a:ext cx="274320" cy="274320"/>
          </a:xfrm>
          <a:prstGeom prst="rect">
            <a:avLst/>
          </a:prstGeom>
        </p:spPr>
      </p:pic>
      <p:pic>
        <p:nvPicPr>
          <p:cNvPr id="1371" name="Graphic 1370" descr="Upload with solid fill">
            <a:extLst>
              <a:ext uri="{FF2B5EF4-FFF2-40B4-BE49-F238E27FC236}">
                <a16:creationId xmlns:a16="http://schemas.microsoft.com/office/drawing/2014/main" id="{9B8C04E6-6203-E443-8CA4-0655B4E24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6188" y="2254434"/>
            <a:ext cx="274320" cy="274320"/>
          </a:xfrm>
          <a:prstGeom prst="rect">
            <a:avLst/>
          </a:prstGeom>
        </p:spPr>
      </p:pic>
      <p:pic>
        <p:nvPicPr>
          <p:cNvPr id="1372" name="Graphic 1371" descr="Upload with solid fill">
            <a:extLst>
              <a:ext uri="{FF2B5EF4-FFF2-40B4-BE49-F238E27FC236}">
                <a16:creationId xmlns:a16="http://schemas.microsoft.com/office/drawing/2014/main" id="{276F7E81-4A43-A847-B3A5-B913A9A5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3023" y="2994406"/>
            <a:ext cx="274320" cy="274320"/>
          </a:xfrm>
          <a:prstGeom prst="rect">
            <a:avLst/>
          </a:prstGeom>
        </p:spPr>
      </p:pic>
      <p:pic>
        <p:nvPicPr>
          <p:cNvPr id="1374" name="Graphic 1373" descr="Upload with solid fill">
            <a:extLst>
              <a:ext uri="{FF2B5EF4-FFF2-40B4-BE49-F238E27FC236}">
                <a16:creationId xmlns:a16="http://schemas.microsoft.com/office/drawing/2014/main" id="{1112C541-00DE-C844-A14A-92416E31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398" y="3717290"/>
            <a:ext cx="274320" cy="274320"/>
          </a:xfrm>
          <a:prstGeom prst="rect">
            <a:avLst/>
          </a:prstGeom>
        </p:spPr>
      </p:pic>
      <p:pic>
        <p:nvPicPr>
          <p:cNvPr id="1375" name="Graphic 1374" descr="Upload with solid fill">
            <a:extLst>
              <a:ext uri="{FF2B5EF4-FFF2-40B4-BE49-F238E27FC236}">
                <a16:creationId xmlns:a16="http://schemas.microsoft.com/office/drawing/2014/main" id="{FBAC9799-C744-6844-AD2C-CE59920FA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1393" y="2227903"/>
            <a:ext cx="274320" cy="274320"/>
          </a:xfrm>
          <a:prstGeom prst="rect">
            <a:avLst/>
          </a:prstGeom>
        </p:spPr>
      </p:pic>
      <p:pic>
        <p:nvPicPr>
          <p:cNvPr id="1376" name="Graphic 1375" descr="Upload with solid fill">
            <a:extLst>
              <a:ext uri="{FF2B5EF4-FFF2-40B4-BE49-F238E27FC236}">
                <a16:creationId xmlns:a16="http://schemas.microsoft.com/office/drawing/2014/main" id="{3A93E962-9BA7-7543-84FC-DF2EC4446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4097" y="2254104"/>
            <a:ext cx="274320" cy="274320"/>
          </a:xfrm>
          <a:prstGeom prst="rect">
            <a:avLst/>
          </a:prstGeom>
        </p:spPr>
      </p:pic>
      <p:pic>
        <p:nvPicPr>
          <p:cNvPr id="1377" name="Graphic 1376" descr="Upload with solid fill">
            <a:extLst>
              <a:ext uri="{FF2B5EF4-FFF2-40B4-BE49-F238E27FC236}">
                <a16:creationId xmlns:a16="http://schemas.microsoft.com/office/drawing/2014/main" id="{8E9DCA3C-6DD0-7F41-AA7B-7729FE6E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3013" y="4627252"/>
            <a:ext cx="274320" cy="274320"/>
          </a:xfrm>
          <a:prstGeom prst="rect">
            <a:avLst/>
          </a:prstGeom>
        </p:spPr>
      </p:pic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B69398F5-F304-1541-AB78-2C6E0A0965EE}"/>
              </a:ext>
            </a:extLst>
          </p:cNvPr>
          <p:cNvGrpSpPr/>
          <p:nvPr/>
        </p:nvGrpSpPr>
        <p:grpSpPr>
          <a:xfrm>
            <a:off x="7388060" y="196327"/>
            <a:ext cx="1482400" cy="400110"/>
            <a:chOff x="680085" y="902207"/>
            <a:chExt cx="1482400" cy="400110"/>
          </a:xfrm>
        </p:grpSpPr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2E9005FD-DE28-1B4B-83D9-BE02690A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033682"/>
              <a:ext cx="137160" cy="137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05218D7-E3BD-9B45-BD03-D438E885A1EC}"/>
                </a:ext>
              </a:extLst>
            </p:cNvPr>
            <p:cNvSpPr txBox="1"/>
            <p:nvPr/>
          </p:nvSpPr>
          <p:spPr>
            <a:xfrm>
              <a:off x="817245" y="90220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New sample (one step</a:t>
              </a:r>
            </a:p>
            <a:p>
              <a:r>
                <a:rPr lang="en-US" sz="1000" dirty="0"/>
                <a:t>of random walk)</a:t>
              </a:r>
            </a:p>
          </p:txBody>
        </p:sp>
      </p:grp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18BDA033-5DAB-B443-81A5-CE5527F0EA7A}"/>
              </a:ext>
            </a:extLst>
          </p:cNvPr>
          <p:cNvGrpSpPr/>
          <p:nvPr/>
        </p:nvGrpSpPr>
        <p:grpSpPr>
          <a:xfrm>
            <a:off x="8937009" y="-699"/>
            <a:ext cx="1213096" cy="246221"/>
            <a:chOff x="680085" y="1292819"/>
            <a:chExt cx="1213096" cy="246221"/>
          </a:xfrm>
        </p:grpSpPr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8B0FC046-43A0-794F-8E5C-252AC09F6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347349"/>
              <a:ext cx="137160" cy="13716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EDB14BD6-4760-004B-8376-8459330D59B3}"/>
                </a:ext>
              </a:extLst>
            </p:cNvPr>
            <p:cNvSpPr txBox="1"/>
            <p:nvPr/>
          </p:nvSpPr>
          <p:spPr>
            <a:xfrm>
              <a:off x="817245" y="1292819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Accepted sample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0BC9F225-706E-9147-ADB3-F87762464068}"/>
              </a:ext>
            </a:extLst>
          </p:cNvPr>
          <p:cNvGrpSpPr/>
          <p:nvPr/>
        </p:nvGrpSpPr>
        <p:grpSpPr>
          <a:xfrm>
            <a:off x="8937009" y="273272"/>
            <a:ext cx="1181036" cy="246221"/>
            <a:chOff x="680085" y="1620579"/>
            <a:chExt cx="1181036" cy="246221"/>
          </a:xfrm>
        </p:grpSpPr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8A973BA5-A925-5C4C-AFE6-2BB8C4AAD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1675109"/>
              <a:ext cx="137160" cy="1371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1E1EDD6E-C7EC-8143-9FBA-4B98812CE8BF}"/>
                </a:ext>
              </a:extLst>
            </p:cNvPr>
            <p:cNvSpPr txBox="1"/>
            <p:nvPr/>
          </p:nvSpPr>
          <p:spPr>
            <a:xfrm>
              <a:off x="817245" y="16205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Rejected sample</a:t>
              </a:r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7247816-C64D-7F4B-82FC-E6D5435D7F9D}"/>
              </a:ext>
            </a:extLst>
          </p:cNvPr>
          <p:cNvGrpSpPr/>
          <p:nvPr/>
        </p:nvGrpSpPr>
        <p:grpSpPr>
          <a:xfrm>
            <a:off x="10365000" y="-2292"/>
            <a:ext cx="1803001" cy="246221"/>
            <a:chOff x="2353437" y="658977"/>
            <a:chExt cx="1803001" cy="246221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EB5AE41-D941-3044-B0BE-67462CA3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3437" y="713507"/>
              <a:ext cx="137160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2" name="TextBox 1391">
              <a:extLst>
                <a:ext uri="{FF2B5EF4-FFF2-40B4-BE49-F238E27FC236}">
                  <a16:creationId xmlns:a16="http://schemas.microsoft.com/office/drawing/2014/main" id="{CB49894E-8ADF-FA40-BAFF-5F56412467FB}"/>
                </a:ext>
              </a:extLst>
            </p:cNvPr>
            <p:cNvSpPr txBox="1"/>
            <p:nvPr/>
          </p:nvSpPr>
          <p:spPr>
            <a:xfrm>
              <a:off x="2490597" y="658977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Posterior evaluation request</a:t>
              </a:r>
            </a:p>
          </p:txBody>
        </p:sp>
      </p:grpSp>
      <p:sp>
        <p:nvSpPr>
          <p:cNvPr id="1395" name="TextBox 1394">
            <a:extLst>
              <a:ext uri="{FF2B5EF4-FFF2-40B4-BE49-F238E27FC236}">
                <a16:creationId xmlns:a16="http://schemas.microsoft.com/office/drawing/2014/main" id="{6C0BD4B6-5365-BD4F-83B2-3360D1FB0B21}"/>
              </a:ext>
            </a:extLst>
          </p:cNvPr>
          <p:cNvSpPr txBox="1"/>
          <p:nvPr/>
        </p:nvSpPr>
        <p:spPr>
          <a:xfrm>
            <a:off x="616077" y="626279"/>
            <a:ext cx="2824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Assuming 7 compute nodes are available</a:t>
            </a:r>
          </a:p>
        </p:txBody>
      </p:sp>
      <p:pic>
        <p:nvPicPr>
          <p:cNvPr id="1396" name="Graphic 1395" descr="Upload with solid fill">
            <a:extLst>
              <a:ext uri="{FF2B5EF4-FFF2-40B4-BE49-F238E27FC236}">
                <a16:creationId xmlns:a16="http://schemas.microsoft.com/office/drawing/2014/main" id="{6291E662-0DE4-6E4B-80A4-F06048ED2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1537" y="2240236"/>
            <a:ext cx="274320" cy="274320"/>
          </a:xfrm>
          <a:prstGeom prst="rect">
            <a:avLst/>
          </a:prstGeom>
        </p:spPr>
      </p:pic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8C9C43EA-1468-C74C-95DE-355FB8538355}"/>
              </a:ext>
            </a:extLst>
          </p:cNvPr>
          <p:cNvGrpSpPr/>
          <p:nvPr/>
        </p:nvGrpSpPr>
        <p:grpSpPr>
          <a:xfrm>
            <a:off x="8311137" y="5591063"/>
            <a:ext cx="3094672" cy="650654"/>
            <a:chOff x="547497" y="5632704"/>
            <a:chExt cx="3094672" cy="650654"/>
          </a:xfrm>
        </p:grpSpPr>
        <p:pic>
          <p:nvPicPr>
            <p:cNvPr id="1397" name="Graphic 1396" descr="Upload with solid fill">
              <a:extLst>
                <a:ext uri="{FF2B5EF4-FFF2-40B4-BE49-F238E27FC236}">
                  <a16:creationId xmlns:a16="http://schemas.microsoft.com/office/drawing/2014/main" id="{423BE29B-3A8A-4045-B9A8-53A0DFEA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497" y="5632704"/>
              <a:ext cx="274320" cy="274320"/>
            </a:xfrm>
            <a:prstGeom prst="rect">
              <a:avLst/>
            </a:prstGeom>
          </p:spPr>
        </p:pic>
        <p:sp>
          <p:nvSpPr>
            <p:cNvPr id="1398" name="TextBox 1397">
              <a:extLst>
                <a:ext uri="{FF2B5EF4-FFF2-40B4-BE49-F238E27FC236}">
                  <a16:creationId xmlns:a16="http://schemas.microsoft.com/office/drawing/2014/main" id="{A77D9A38-87AB-F241-B367-DF52F75A35A6}"/>
                </a:ext>
              </a:extLst>
            </p:cNvPr>
            <p:cNvSpPr txBox="1"/>
            <p:nvPr/>
          </p:nvSpPr>
          <p:spPr>
            <a:xfrm>
              <a:off x="753237" y="5643601"/>
              <a:ext cx="2643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Compute node allocated based on probabilities</a:t>
              </a:r>
            </a:p>
          </p:txBody>
        </p:sp>
        <p:pic>
          <p:nvPicPr>
            <p:cNvPr id="1399" name="Graphic 1398" descr="Upload with solid fill">
              <a:extLst>
                <a:ext uri="{FF2B5EF4-FFF2-40B4-BE49-F238E27FC236}">
                  <a16:creationId xmlns:a16="http://schemas.microsoft.com/office/drawing/2014/main" id="{DC987604-EDA6-964F-9376-700BD7262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497" y="6009038"/>
              <a:ext cx="274320" cy="274320"/>
            </a:xfrm>
            <a:prstGeom prst="rect">
              <a:avLst/>
            </a:prstGeom>
          </p:spPr>
        </p:pic>
        <p:sp>
          <p:nvSpPr>
            <p:cNvPr id="1400" name="TextBox 1399">
              <a:extLst>
                <a:ext uri="{FF2B5EF4-FFF2-40B4-BE49-F238E27FC236}">
                  <a16:creationId xmlns:a16="http://schemas.microsoft.com/office/drawing/2014/main" id="{07910721-9554-4544-A3D8-897DA5B64346}"/>
                </a:ext>
              </a:extLst>
            </p:cNvPr>
            <p:cNvSpPr txBox="1"/>
            <p:nvPr/>
          </p:nvSpPr>
          <p:spPr>
            <a:xfrm>
              <a:off x="753237" y="6019935"/>
              <a:ext cx="2888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Compute node allocated based on depth of the tree</a:t>
              </a:r>
            </a:p>
          </p:txBody>
        </p:sp>
      </p:grp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C7A3F6F4-ABD1-C44C-9E13-09B356555C93}"/>
              </a:ext>
            </a:extLst>
          </p:cNvPr>
          <p:cNvCxnSpPr>
            <a:cxnSpLocks/>
            <a:stCxn id="222" idx="0"/>
            <a:endCxn id="257" idx="2"/>
          </p:cNvCxnSpPr>
          <p:nvPr/>
        </p:nvCxnSpPr>
        <p:spPr>
          <a:xfrm flipV="1">
            <a:off x="6102477" y="853171"/>
            <a:ext cx="3025" cy="998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77AC53C-E9D8-434E-A6CD-696C439C0AB2}"/>
              </a:ext>
            </a:extLst>
          </p:cNvPr>
          <p:cNvGrpSpPr/>
          <p:nvPr/>
        </p:nvGrpSpPr>
        <p:grpSpPr>
          <a:xfrm>
            <a:off x="7380241" y="5450"/>
            <a:ext cx="1124931" cy="246221"/>
            <a:chOff x="680085" y="647921"/>
            <a:chExt cx="1124931" cy="246221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29EE7C6E-CB33-2849-98A3-BF7FC9CF3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85" y="702451"/>
              <a:ext cx="137160" cy="137160"/>
            </a:xfrm>
            <a:prstGeom prst="ellipse">
              <a:avLst/>
            </a:prstGeom>
            <a:solidFill>
              <a:srgbClr val="0432FF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5BC5A8F-04B9-7445-BF88-17168050CD8A}"/>
                </a:ext>
              </a:extLst>
            </p:cNvPr>
            <p:cNvSpPr txBox="1"/>
            <p:nvPr/>
          </p:nvSpPr>
          <p:spPr>
            <a:xfrm>
              <a:off x="817245" y="64792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Current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80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" id="{9695A6B9-A5BE-4F8F-9B4E-1721D5BA8511}" vid="{6F938AE2-654B-4B13-872F-58BE68044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8917</TotalTime>
  <Words>4627</Words>
  <Application>Microsoft Macintosh PowerPoint</Application>
  <PresentationFormat>Widescreen</PresentationFormat>
  <Paragraphs>2625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2022-2023 Ideas</vt:lpstr>
      <vt:lpstr>Technical debt on PINNs (PDE solvers and beyond)</vt:lpstr>
      <vt:lpstr>Parametric PINNs (neural operators) and large transformers</vt:lpstr>
      <vt:lpstr>Fourier Neural Operators</vt:lpstr>
      <vt:lpstr>Small transformers-like neural operator: DeepONet</vt:lpstr>
      <vt:lpstr>Attention mechanism</vt:lpstr>
      <vt:lpstr>PINN work that we might need to consider</vt:lpstr>
      <vt:lpstr>Binary decision tree: 6 steps</vt:lpstr>
      <vt:lpstr>Allocation of compute resources</vt:lpstr>
      <vt:lpstr>Allocation of compute resources</vt:lpstr>
      <vt:lpstr>Allocation of compute resources</vt:lpstr>
      <vt:lpstr>Encoding nodes using binary numbers</vt:lpstr>
      <vt:lpstr>Tying the number of steps and random variables</vt:lpstr>
      <vt:lpstr>From binary encoding to probabilities</vt:lpstr>
      <vt:lpstr>From binary encoding to probabilities</vt:lpstr>
      <vt:lpstr>From binary encoding to probabilities</vt:lpstr>
      <vt:lpstr>PowerPoint Presentation</vt:lpstr>
      <vt:lpstr>Allocation of compute resources</vt:lpstr>
      <vt:lpstr>MCMC (cont’d)</vt:lpstr>
      <vt:lpstr>MCMC</vt:lpstr>
      <vt:lpstr>MCMC (cont’d)</vt:lpstr>
      <vt:lpstr>PowerPoint Presentation</vt:lpstr>
      <vt:lpstr>Estimated acceptance rate</vt:lpstr>
      <vt:lpstr>Federated (elastically distributed?) learning</vt:lpstr>
      <vt:lpstr>PowerPoint Presentation</vt:lpstr>
      <vt:lpstr>Encoding the steps in “binary”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 Viana</dc:creator>
  <cp:lastModifiedBy>Felipe Viana</cp:lastModifiedBy>
  <cp:revision>634</cp:revision>
  <cp:lastPrinted>2022-09-26T18:21:53Z</cp:lastPrinted>
  <dcterms:created xsi:type="dcterms:W3CDTF">2018-01-31T14:34:15Z</dcterms:created>
  <dcterms:modified xsi:type="dcterms:W3CDTF">2022-09-28T20:36:53Z</dcterms:modified>
</cp:coreProperties>
</file>