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347" r:id="rId2"/>
    <p:sldId id="383" r:id="rId3"/>
    <p:sldId id="381" r:id="rId4"/>
    <p:sldId id="385" r:id="rId5"/>
    <p:sldId id="387" r:id="rId6"/>
    <p:sldId id="389" r:id="rId7"/>
    <p:sldId id="398" r:id="rId8"/>
    <p:sldId id="407" r:id="rId9"/>
    <p:sldId id="397" r:id="rId10"/>
    <p:sldId id="406" r:id="rId11"/>
    <p:sldId id="404" r:id="rId12"/>
    <p:sldId id="400" r:id="rId13"/>
    <p:sldId id="408" r:id="rId14"/>
    <p:sldId id="377" r:id="rId15"/>
    <p:sldId id="403" r:id="rId16"/>
    <p:sldId id="402" r:id="rId17"/>
    <p:sldId id="399" r:id="rId18"/>
    <p:sldId id="391" r:id="rId19"/>
    <p:sldId id="382" r:id="rId20"/>
    <p:sldId id="390" r:id="rId2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18" autoAdjust="0"/>
    <p:restoredTop sz="95588" autoAdjust="0"/>
  </p:normalViewPr>
  <p:slideViewPr>
    <p:cSldViewPr snapToGrid="0">
      <p:cViewPr varScale="1">
        <p:scale>
          <a:sx n="137" d="100"/>
          <a:sy n="137" d="100"/>
        </p:scale>
        <p:origin x="1880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r">
              <a:defRPr sz="1200"/>
            </a:lvl1pPr>
          </a:lstStyle>
          <a:p>
            <a:fld id="{E532A5A1-03F5-43FC-86D0-0EA39E9FF708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7" rIns="93172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2" tIns="46587" rIns="93172" bIns="4658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r">
              <a:defRPr sz="1200"/>
            </a:lvl1pPr>
          </a:lstStyle>
          <a:p>
            <a:fld id="{C9679437-5E2C-4546-9B13-B9B4063C4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23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79437-5E2C-4546-9B13-B9B4063C42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8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79437-5E2C-4546-9B13-B9B4063C42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90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79437-5E2C-4546-9B13-B9B4063C42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54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79437-5E2C-4546-9B13-B9B4063C42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53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79437-5E2C-4546-9B13-B9B4063C42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11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79437-5E2C-4546-9B13-B9B4063C42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78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79437-5E2C-4546-9B13-B9B4063C42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62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79437-5E2C-4546-9B13-B9B4063C42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82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86469"/>
            <a:ext cx="9144000" cy="1881188"/>
          </a:xfrm>
        </p:spPr>
        <p:txBody>
          <a:bodyPr anchor="ctr">
            <a:normAutofit/>
          </a:bodyPr>
          <a:lstStyle>
            <a:lvl1pPr algn="ctr">
              <a:defRPr sz="44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87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8757"/>
            <a:ext cx="10972799" cy="50321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 flipV="1">
            <a:off x="609600" y="6568489"/>
            <a:ext cx="109728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 userDrawn="1"/>
        </p:nvCxnSpPr>
        <p:spPr>
          <a:xfrm flipV="1">
            <a:off x="609598" y="561975"/>
            <a:ext cx="109728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10446329" y="658241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A8304B8-BE23-4960-8E06-D7C4C02C2664}" type="slidenum">
              <a: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23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of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57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d of presenta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814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5372"/>
            <a:ext cx="105156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72095"/>
            <a:ext cx="10515600" cy="5004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2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.emf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20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.emf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2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7.png"/><Relationship Id="rId5" Type="http://schemas.openxmlformats.org/officeDocument/2006/relationships/image" Target="../media/image30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29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.emf"/><Relationship Id="rId7" Type="http://schemas.openxmlformats.org/officeDocument/2006/relationships/image" Target="../media/image2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5.emf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2022-2023 Ideas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5871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F02E99D4-2F1A-EE4A-AF8D-A18B127E922B}"/>
              </a:ext>
            </a:extLst>
          </p:cNvPr>
          <p:cNvSpPr/>
          <p:nvPr/>
        </p:nvSpPr>
        <p:spPr>
          <a:xfrm>
            <a:off x="788402" y="578421"/>
            <a:ext cx="2181761" cy="2636855"/>
          </a:xfrm>
          <a:custGeom>
            <a:avLst/>
            <a:gdLst>
              <a:gd name="connsiteX0" fmla="*/ 1956954 w 2202578"/>
              <a:gd name="connsiteY0" fmla="*/ 37399 h 2636855"/>
              <a:gd name="connsiteX1" fmla="*/ 1219835 w 2202578"/>
              <a:gd name="connsiteY1" fmla="*/ 37399 h 2636855"/>
              <a:gd name="connsiteX2" fmla="*/ 1145191 w 2202578"/>
              <a:gd name="connsiteY2" fmla="*/ 457277 h 2636855"/>
              <a:gd name="connsiteX3" fmla="*/ 296105 w 2202578"/>
              <a:gd name="connsiteY3" fmla="*/ 503930 h 2636855"/>
              <a:gd name="connsiteX4" fmla="*/ 100162 w 2202578"/>
              <a:gd name="connsiteY4" fmla="*/ 634559 h 2636855"/>
              <a:gd name="connsiteX5" fmla="*/ 34848 w 2202578"/>
              <a:gd name="connsiteY5" fmla="*/ 858493 h 2636855"/>
              <a:gd name="connsiteX6" fmla="*/ 650668 w 2202578"/>
              <a:gd name="connsiteY6" fmla="*/ 1838208 h 2636855"/>
              <a:gd name="connsiteX7" fmla="*/ 1481093 w 2202578"/>
              <a:gd name="connsiteY7" fmla="*/ 2603318 h 2636855"/>
              <a:gd name="connsiteX8" fmla="*/ 2115574 w 2202578"/>
              <a:gd name="connsiteY8" fmla="*/ 2444697 h 2636855"/>
              <a:gd name="connsiteX9" fmla="*/ 2050260 w 2202578"/>
              <a:gd name="connsiteY9" fmla="*/ 1940844 h 2636855"/>
              <a:gd name="connsiteX10" fmla="*/ 1145191 w 2202578"/>
              <a:gd name="connsiteY10" fmla="*/ 1017114 h 2636855"/>
              <a:gd name="connsiteX11" fmla="*/ 2031599 w 2202578"/>
              <a:gd name="connsiteY11" fmla="*/ 877155 h 2636855"/>
              <a:gd name="connsiteX12" fmla="*/ 2199550 w 2202578"/>
              <a:gd name="connsiteY12" fmla="*/ 186689 h 2636855"/>
              <a:gd name="connsiteX13" fmla="*/ 1956954 w 2202578"/>
              <a:gd name="connsiteY13" fmla="*/ 37399 h 2636855"/>
              <a:gd name="connsiteX0" fmla="*/ 1936137 w 2181761"/>
              <a:gd name="connsiteY0" fmla="*/ 37399 h 2636855"/>
              <a:gd name="connsiteX1" fmla="*/ 1199018 w 2181761"/>
              <a:gd name="connsiteY1" fmla="*/ 37399 h 2636855"/>
              <a:gd name="connsiteX2" fmla="*/ 1124374 w 2181761"/>
              <a:gd name="connsiteY2" fmla="*/ 457277 h 2636855"/>
              <a:gd name="connsiteX3" fmla="*/ 275288 w 2181761"/>
              <a:gd name="connsiteY3" fmla="*/ 503930 h 2636855"/>
              <a:gd name="connsiteX4" fmla="*/ 14031 w 2181761"/>
              <a:gd name="connsiteY4" fmla="*/ 858493 h 2636855"/>
              <a:gd name="connsiteX5" fmla="*/ 629851 w 2181761"/>
              <a:gd name="connsiteY5" fmla="*/ 1838208 h 2636855"/>
              <a:gd name="connsiteX6" fmla="*/ 1460276 w 2181761"/>
              <a:gd name="connsiteY6" fmla="*/ 2603318 h 2636855"/>
              <a:gd name="connsiteX7" fmla="*/ 2094757 w 2181761"/>
              <a:gd name="connsiteY7" fmla="*/ 2444697 h 2636855"/>
              <a:gd name="connsiteX8" fmla="*/ 2029443 w 2181761"/>
              <a:gd name="connsiteY8" fmla="*/ 1940844 h 2636855"/>
              <a:gd name="connsiteX9" fmla="*/ 1124374 w 2181761"/>
              <a:gd name="connsiteY9" fmla="*/ 1017114 h 2636855"/>
              <a:gd name="connsiteX10" fmla="*/ 2010782 w 2181761"/>
              <a:gd name="connsiteY10" fmla="*/ 877155 h 2636855"/>
              <a:gd name="connsiteX11" fmla="*/ 2178733 w 2181761"/>
              <a:gd name="connsiteY11" fmla="*/ 186689 h 2636855"/>
              <a:gd name="connsiteX12" fmla="*/ 1936137 w 2181761"/>
              <a:gd name="connsiteY12" fmla="*/ 37399 h 263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1761" h="2636855">
                <a:moveTo>
                  <a:pt x="1936137" y="37399"/>
                </a:moveTo>
                <a:cubicBezTo>
                  <a:pt x="1772851" y="12517"/>
                  <a:pt x="1334312" y="-32581"/>
                  <a:pt x="1199018" y="37399"/>
                </a:cubicBezTo>
                <a:cubicBezTo>
                  <a:pt x="1063724" y="107379"/>
                  <a:pt x="1278329" y="379522"/>
                  <a:pt x="1124374" y="457277"/>
                </a:cubicBezTo>
                <a:cubicBezTo>
                  <a:pt x="970419" y="535032"/>
                  <a:pt x="460345" y="437061"/>
                  <a:pt x="275288" y="503930"/>
                </a:cubicBezTo>
                <a:cubicBezTo>
                  <a:pt x="90231" y="570799"/>
                  <a:pt x="-45063" y="636113"/>
                  <a:pt x="14031" y="858493"/>
                </a:cubicBezTo>
                <a:cubicBezTo>
                  <a:pt x="73125" y="1080873"/>
                  <a:pt x="388810" y="1547404"/>
                  <a:pt x="629851" y="1838208"/>
                </a:cubicBezTo>
                <a:cubicBezTo>
                  <a:pt x="870892" y="2129012"/>
                  <a:pt x="1216125" y="2502237"/>
                  <a:pt x="1460276" y="2603318"/>
                </a:cubicBezTo>
                <a:cubicBezTo>
                  <a:pt x="1704427" y="2704399"/>
                  <a:pt x="1999896" y="2555109"/>
                  <a:pt x="2094757" y="2444697"/>
                </a:cubicBezTo>
                <a:cubicBezTo>
                  <a:pt x="2189618" y="2334285"/>
                  <a:pt x="2191173" y="2178774"/>
                  <a:pt x="2029443" y="1940844"/>
                </a:cubicBezTo>
                <a:cubicBezTo>
                  <a:pt x="1867713" y="1702914"/>
                  <a:pt x="1127484" y="1194395"/>
                  <a:pt x="1124374" y="1017114"/>
                </a:cubicBezTo>
                <a:cubicBezTo>
                  <a:pt x="1121264" y="839833"/>
                  <a:pt x="1835055" y="1015559"/>
                  <a:pt x="2010782" y="877155"/>
                </a:cubicBezTo>
                <a:cubicBezTo>
                  <a:pt x="2186509" y="738751"/>
                  <a:pt x="2188064" y="326648"/>
                  <a:pt x="2178733" y="186689"/>
                </a:cubicBezTo>
                <a:cubicBezTo>
                  <a:pt x="2169402" y="46730"/>
                  <a:pt x="2099423" y="62281"/>
                  <a:pt x="1936137" y="37399"/>
                </a:cubicBezTo>
                <a:close/>
              </a:path>
            </a:pathLst>
          </a:custGeom>
          <a:solidFill>
            <a:schemeClr val="bg2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7EA25-7B3E-B747-9CF7-57DCA165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through the pruned decision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5" name="Table 4">
                <a:extLst>
                  <a:ext uri="{FF2B5EF4-FFF2-40B4-BE49-F238E27FC236}">
                    <a16:creationId xmlns:a16="http://schemas.microsoft.com/office/drawing/2014/main" id="{A762BE7D-E12E-EA4C-A402-A7C0DB41C2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3180960"/>
                  </p:ext>
                </p:extLst>
              </p:nvPr>
            </p:nvGraphicFramePr>
            <p:xfrm>
              <a:off x="580585" y="3822075"/>
              <a:ext cx="2264448" cy="19202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377408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b="1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772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5" name="Table 4">
                <a:extLst>
                  <a:ext uri="{FF2B5EF4-FFF2-40B4-BE49-F238E27FC236}">
                    <a16:creationId xmlns:a16="http://schemas.microsoft.com/office/drawing/2014/main" id="{A762BE7D-E12E-EA4C-A402-A7C0DB41C2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3180960"/>
                  </p:ext>
                </p:extLst>
              </p:nvPr>
            </p:nvGraphicFramePr>
            <p:xfrm>
              <a:off x="580585" y="3822075"/>
              <a:ext cx="2264448" cy="19202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377408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r="-500000" b="-11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00000" r="-400000" b="-11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200000" r="-300000" b="-11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300000" r="-200000" b="-11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400000" r="-100000" b="-11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500000" b="-11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7" name="Table 4">
                <a:extLst>
                  <a:ext uri="{FF2B5EF4-FFF2-40B4-BE49-F238E27FC236}">
                    <a16:creationId xmlns:a16="http://schemas.microsoft.com/office/drawing/2014/main" id="{20A1917C-33A6-674D-9F4A-C1F89C9970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3626950"/>
                  </p:ext>
                </p:extLst>
              </p:nvPr>
            </p:nvGraphicFramePr>
            <p:xfrm>
              <a:off x="3579359" y="3822075"/>
              <a:ext cx="2264448" cy="96012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377408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b="1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3983951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7" name="Table 4">
                <a:extLst>
                  <a:ext uri="{FF2B5EF4-FFF2-40B4-BE49-F238E27FC236}">
                    <a16:creationId xmlns:a16="http://schemas.microsoft.com/office/drawing/2014/main" id="{20A1917C-33A6-674D-9F4A-C1F89C9970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3626950"/>
                  </p:ext>
                </p:extLst>
              </p:nvPr>
            </p:nvGraphicFramePr>
            <p:xfrm>
              <a:off x="3579359" y="3822075"/>
              <a:ext cx="2264448" cy="96012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377408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r="-500000" b="-5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l="-100000" r="-400000" b="-5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l="-200000" r="-300000" b="-5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l="-300000" r="-200000" b="-5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l="-400000" r="-100000" b="-5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l="-500000" b="-54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398395160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8" name="Table 4">
                <a:extLst>
                  <a:ext uri="{FF2B5EF4-FFF2-40B4-BE49-F238E27FC236}">
                    <a16:creationId xmlns:a16="http://schemas.microsoft.com/office/drawing/2014/main" id="{2B6A25A9-8536-1646-9314-BEACF8B9418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25589" y="880444"/>
              <a:ext cx="2264448" cy="6400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377408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b="1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19772606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8" name="Table 4">
                <a:extLst>
                  <a:ext uri="{FF2B5EF4-FFF2-40B4-BE49-F238E27FC236}">
                    <a16:creationId xmlns:a16="http://schemas.microsoft.com/office/drawing/2014/main" id="{2B6A25A9-8536-1646-9314-BEACF8B9418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25589" y="880444"/>
              <a:ext cx="2264448" cy="6400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377408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t="-7692" r="-500000" b="-3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100000" t="-7692" r="-400000" b="-3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200000" t="-7692" r="-300000" b="-3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300000" t="-7692" r="-200000" b="-3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400000" t="-7692" r="-100000" b="-3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500000" t="-7692" b="-34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197726066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0" name="Table 4">
                <a:extLst>
                  <a:ext uri="{FF2B5EF4-FFF2-40B4-BE49-F238E27FC236}">
                    <a16:creationId xmlns:a16="http://schemas.microsoft.com/office/drawing/2014/main" id="{B9965203-0291-B949-B3BB-4B624B9067E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06448" y="1868723"/>
              <a:ext cx="2262618" cy="8001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377103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377103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377103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377103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377103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377103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b="1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9243440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0" name="Table 4">
                <a:extLst>
                  <a:ext uri="{FF2B5EF4-FFF2-40B4-BE49-F238E27FC236}">
                    <a16:creationId xmlns:a16="http://schemas.microsoft.com/office/drawing/2014/main" id="{B9965203-0291-B949-B3BB-4B624B9067E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06448" y="1868723"/>
              <a:ext cx="2262618" cy="8001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377103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377103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377103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377103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377103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377103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5"/>
                          <a:stretch>
                            <a:fillRect l="-3333" t="-7692" r="-500000" b="-4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5"/>
                          <a:stretch>
                            <a:fillRect l="-103333" t="-7692" r="-400000" b="-4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5"/>
                          <a:stretch>
                            <a:fillRect l="-203333" t="-7692" r="-300000" b="-4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5"/>
                          <a:stretch>
                            <a:fillRect l="-313793" t="-7692" r="-210345" b="-4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5"/>
                          <a:stretch>
                            <a:fillRect l="-400000" t="-7692" r="-103333" b="-4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5"/>
                          <a:stretch>
                            <a:fillRect l="-500000" t="-7692" r="-3333" b="-44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92434408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7455AF8-EF60-A341-90E6-8FA031420722}"/>
              </a:ext>
            </a:extLst>
          </p:cNvPr>
          <p:cNvSpPr txBox="1"/>
          <p:nvPr/>
        </p:nvSpPr>
        <p:spPr>
          <a:xfrm>
            <a:off x="580585" y="3524624"/>
            <a:ext cx="2273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#1 vs #0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BC155CF-A810-5643-B664-1513F694C65A}"/>
              </a:ext>
            </a:extLst>
          </p:cNvPr>
          <p:cNvSpPr txBox="1"/>
          <p:nvPr/>
        </p:nvSpPr>
        <p:spPr>
          <a:xfrm>
            <a:off x="3579360" y="3524623"/>
            <a:ext cx="2273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#3 vs #1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CB11EA-987A-AE43-AC92-820EC0F1CAB4}"/>
              </a:ext>
            </a:extLst>
          </p:cNvPr>
          <p:cNvSpPr txBox="1"/>
          <p:nvPr/>
        </p:nvSpPr>
        <p:spPr>
          <a:xfrm>
            <a:off x="2812815" y="3453226"/>
            <a:ext cx="76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#1 gets accepted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6AC92B1-A4E9-B544-A0E6-0F42DBE4F645}"/>
              </a:ext>
            </a:extLst>
          </p:cNvPr>
          <p:cNvSpPr txBox="1"/>
          <p:nvPr/>
        </p:nvSpPr>
        <p:spPr>
          <a:xfrm>
            <a:off x="7225589" y="588861"/>
            <a:ext cx="2572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Ready for next iteration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6E27F5A-1115-AB4F-8241-B53B791C572E}"/>
              </a:ext>
            </a:extLst>
          </p:cNvPr>
          <p:cNvSpPr txBox="1"/>
          <p:nvPr/>
        </p:nvSpPr>
        <p:spPr>
          <a:xfrm>
            <a:off x="7204619" y="1593591"/>
            <a:ext cx="22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#5 vs #1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10FDB262-9CF5-F445-A61E-4E913086CE45}"/>
              </a:ext>
            </a:extLst>
          </p:cNvPr>
          <p:cNvSpPr txBox="1"/>
          <p:nvPr/>
        </p:nvSpPr>
        <p:spPr>
          <a:xfrm>
            <a:off x="6468164" y="516485"/>
            <a:ext cx="76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#3 gets accepted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72BF4A2-DE12-D74B-8132-E5F7A567F7DE}"/>
              </a:ext>
            </a:extLst>
          </p:cNvPr>
          <p:cNvCxnSpPr>
            <a:cxnSpLocks/>
            <a:stCxn id="142" idx="3"/>
            <a:endCxn id="270" idx="1"/>
          </p:cNvCxnSpPr>
          <p:nvPr/>
        </p:nvCxnSpPr>
        <p:spPr>
          <a:xfrm flipV="1">
            <a:off x="5852492" y="727361"/>
            <a:ext cx="1373097" cy="2935762"/>
          </a:xfrm>
          <a:prstGeom prst="bentConnector3">
            <a:avLst>
              <a:gd name="adj1" fmla="val -6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Elbow Connector 387">
            <a:extLst>
              <a:ext uri="{FF2B5EF4-FFF2-40B4-BE49-F238E27FC236}">
                <a16:creationId xmlns:a16="http://schemas.microsoft.com/office/drawing/2014/main" id="{B35B4F6B-94D3-A04D-A103-79D4792DC011}"/>
              </a:ext>
            </a:extLst>
          </p:cNvPr>
          <p:cNvCxnSpPr>
            <a:cxnSpLocks/>
            <a:stCxn id="142" idx="3"/>
            <a:endCxn id="271" idx="1"/>
          </p:cNvCxnSpPr>
          <p:nvPr/>
        </p:nvCxnSpPr>
        <p:spPr>
          <a:xfrm flipV="1">
            <a:off x="5852492" y="1732091"/>
            <a:ext cx="1352127" cy="1931032"/>
          </a:xfrm>
          <a:prstGeom prst="bentConnector3">
            <a:avLst>
              <a:gd name="adj1" fmla="val -4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352E4E0F-A603-7B4F-B905-22C30C1D5EF9}"/>
              </a:ext>
            </a:extLst>
          </p:cNvPr>
          <p:cNvSpPr txBox="1"/>
          <p:nvPr/>
        </p:nvSpPr>
        <p:spPr>
          <a:xfrm>
            <a:off x="6455312" y="1530169"/>
            <a:ext cx="76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#3 gets rejected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E58FDAE-E732-B245-804C-F123AD50D71C}"/>
                  </a:ext>
                </a:extLst>
              </p:cNvPr>
              <p:cNvSpPr txBox="1"/>
              <p:nvPr/>
            </p:nvSpPr>
            <p:spPr>
              <a:xfrm>
                <a:off x="3572653" y="4778276"/>
                <a:ext cx="23867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Given that node #1 is accepted, below node#1, only nodes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000" dirty="0"/>
                  <a:t> are kept.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E58FDAE-E732-B245-804C-F123AD50D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653" y="4778276"/>
                <a:ext cx="2386741" cy="400110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5BB8FAF8-C983-2847-9299-34DA2A12D83A}"/>
              </a:ext>
            </a:extLst>
          </p:cNvPr>
          <p:cNvCxnSpPr>
            <a:cxnSpLocks/>
            <a:stCxn id="4" idx="3"/>
            <a:endCxn id="142" idx="1"/>
          </p:cNvCxnSpPr>
          <p:nvPr/>
        </p:nvCxnSpPr>
        <p:spPr>
          <a:xfrm flipV="1">
            <a:off x="2853717" y="3663123"/>
            <a:ext cx="7256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6" name="Table 4">
                <a:extLst>
                  <a:ext uri="{FF2B5EF4-FFF2-40B4-BE49-F238E27FC236}">
                    <a16:creationId xmlns:a16="http://schemas.microsoft.com/office/drawing/2014/main" id="{53616471-7B4B-8A4A-900E-6A24C99F52F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995007" y="3229249"/>
              <a:ext cx="2264448" cy="6400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377408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b="1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9243440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6" name="Table 4">
                <a:extLst>
                  <a:ext uri="{FF2B5EF4-FFF2-40B4-BE49-F238E27FC236}">
                    <a16:creationId xmlns:a16="http://schemas.microsoft.com/office/drawing/2014/main" id="{53616471-7B4B-8A4A-900E-6A24C99F52F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995007" y="3229249"/>
              <a:ext cx="2264448" cy="6400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377408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7"/>
                          <a:stretch>
                            <a:fillRect l="-3333" t="-7692" r="-496667" b="-3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7"/>
                          <a:stretch>
                            <a:fillRect l="-103333" t="-7692" r="-396667" b="-3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7"/>
                          <a:stretch>
                            <a:fillRect l="-203333" t="-7692" r="-296667" b="-3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7"/>
                          <a:stretch>
                            <a:fillRect l="-313793" t="-7692" r="-206897" b="-3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7"/>
                          <a:stretch>
                            <a:fillRect l="-400000" t="-7692" r="-100000" b="-3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7"/>
                          <a:stretch>
                            <a:fillRect l="-500000" t="-7692" b="-34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92434408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97" name="TextBox 496">
            <a:extLst>
              <a:ext uri="{FF2B5EF4-FFF2-40B4-BE49-F238E27FC236}">
                <a16:creationId xmlns:a16="http://schemas.microsoft.com/office/drawing/2014/main" id="{669AC265-EDEC-7E49-9E41-C08BC5AA35F8}"/>
              </a:ext>
            </a:extLst>
          </p:cNvPr>
          <p:cNvSpPr txBox="1"/>
          <p:nvPr/>
        </p:nvSpPr>
        <p:spPr>
          <a:xfrm>
            <a:off x="5995007" y="2952250"/>
            <a:ext cx="226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Ready for next iteration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8A625441-A0E3-2844-BE8B-F0572E74B27E}"/>
              </a:ext>
            </a:extLst>
          </p:cNvPr>
          <p:cNvSpPr txBox="1"/>
          <p:nvPr/>
        </p:nvSpPr>
        <p:spPr>
          <a:xfrm>
            <a:off x="6369865" y="2573421"/>
            <a:ext cx="76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#5 gets accepted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9" name="Table 4">
                <a:extLst>
                  <a:ext uri="{FF2B5EF4-FFF2-40B4-BE49-F238E27FC236}">
                    <a16:creationId xmlns:a16="http://schemas.microsoft.com/office/drawing/2014/main" id="{AB41C231-9EDB-544D-ABE1-8AB3125F331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417255" y="3216927"/>
              <a:ext cx="2264448" cy="6400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377408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b="1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9243440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9" name="Table 4">
                <a:extLst>
                  <a:ext uri="{FF2B5EF4-FFF2-40B4-BE49-F238E27FC236}">
                    <a16:creationId xmlns:a16="http://schemas.microsoft.com/office/drawing/2014/main" id="{AB41C231-9EDB-544D-ABE1-8AB3125F331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417255" y="3216927"/>
              <a:ext cx="2264448" cy="6400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377408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8"/>
                          <a:stretch>
                            <a:fillRect t="-7692" r="-500000" b="-3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8"/>
                          <a:stretch>
                            <a:fillRect l="-100000" t="-7692" r="-400000" b="-3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8"/>
                          <a:stretch>
                            <a:fillRect l="-200000" t="-7692" r="-300000" b="-3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8"/>
                          <a:stretch>
                            <a:fillRect l="-300000" t="-7692" r="-200000" b="-3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8"/>
                          <a:stretch>
                            <a:fillRect l="-400000" t="-7692" r="-100000" b="-3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8"/>
                          <a:stretch>
                            <a:fillRect l="-500000" t="-7692" b="-35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92434408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00" name="TextBox 499">
            <a:extLst>
              <a:ext uri="{FF2B5EF4-FFF2-40B4-BE49-F238E27FC236}">
                <a16:creationId xmlns:a16="http://schemas.microsoft.com/office/drawing/2014/main" id="{50F1D851-F511-CD44-8101-FDEFE32DA4BA}"/>
              </a:ext>
            </a:extLst>
          </p:cNvPr>
          <p:cNvSpPr txBox="1"/>
          <p:nvPr/>
        </p:nvSpPr>
        <p:spPr>
          <a:xfrm>
            <a:off x="8415002" y="2939928"/>
            <a:ext cx="2266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#9 vs #1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D034F307-4CD2-964C-83D7-CA6DEBC7411F}"/>
              </a:ext>
            </a:extLst>
          </p:cNvPr>
          <p:cNvSpPr txBox="1"/>
          <p:nvPr/>
        </p:nvSpPr>
        <p:spPr>
          <a:xfrm>
            <a:off x="9546310" y="2601374"/>
            <a:ext cx="76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#5 gets rejected</a:t>
            </a:r>
          </a:p>
        </p:txBody>
      </p:sp>
      <p:cxnSp>
        <p:nvCxnSpPr>
          <p:cNvPr id="502" name="Elbow Connector 501">
            <a:extLst>
              <a:ext uri="{FF2B5EF4-FFF2-40B4-BE49-F238E27FC236}">
                <a16:creationId xmlns:a16="http://schemas.microsoft.com/office/drawing/2014/main" id="{B67A3623-BCBC-594E-A4CB-DDB40622378C}"/>
              </a:ext>
            </a:extLst>
          </p:cNvPr>
          <p:cNvCxnSpPr>
            <a:cxnSpLocks/>
            <a:stCxn id="140" idx="2"/>
            <a:endCxn id="497" idx="0"/>
          </p:cNvCxnSpPr>
          <p:nvPr/>
        </p:nvCxnSpPr>
        <p:spPr>
          <a:xfrm rot="5400000">
            <a:off x="7590324" y="2204816"/>
            <a:ext cx="283427" cy="12114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Elbow Connector 502">
            <a:extLst>
              <a:ext uri="{FF2B5EF4-FFF2-40B4-BE49-F238E27FC236}">
                <a16:creationId xmlns:a16="http://schemas.microsoft.com/office/drawing/2014/main" id="{0343FB39-8D91-A140-B54D-B8BBB9A7BD01}"/>
              </a:ext>
            </a:extLst>
          </p:cNvPr>
          <p:cNvCxnSpPr>
            <a:cxnSpLocks/>
            <a:stCxn id="140" idx="2"/>
            <a:endCxn id="500" idx="0"/>
          </p:cNvCxnSpPr>
          <p:nvPr/>
        </p:nvCxnSpPr>
        <p:spPr>
          <a:xfrm rot="16200000" flipH="1">
            <a:off x="8807503" y="2199077"/>
            <a:ext cx="271105" cy="12105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4" name="TextBox 503">
                <a:extLst>
                  <a:ext uri="{FF2B5EF4-FFF2-40B4-BE49-F238E27FC236}">
                    <a16:creationId xmlns:a16="http://schemas.microsoft.com/office/drawing/2014/main" id="{398FE023-09BA-F74B-BD11-7500AA119159}"/>
                  </a:ext>
                </a:extLst>
              </p:cNvPr>
              <p:cNvSpPr txBox="1"/>
              <p:nvPr/>
            </p:nvSpPr>
            <p:spPr>
              <a:xfrm>
                <a:off x="9434939" y="866815"/>
                <a:ext cx="176108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dirty="0"/>
                  <a:t>Given that node #3 is accepted, below node #3, only nodes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000" dirty="0"/>
                  <a:t> are kept.</a:t>
                </a:r>
              </a:p>
            </p:txBody>
          </p:sp>
        </mc:Choice>
        <mc:Fallback xmlns="">
          <p:sp>
            <p:nvSpPr>
              <p:cNvPr id="504" name="TextBox 503">
                <a:extLst>
                  <a:ext uri="{FF2B5EF4-FFF2-40B4-BE49-F238E27FC236}">
                    <a16:creationId xmlns:a16="http://schemas.microsoft.com/office/drawing/2014/main" id="{398FE023-09BA-F74B-BD11-7500AA119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939" y="866815"/>
                <a:ext cx="1761089" cy="553998"/>
              </a:xfrm>
              <a:prstGeom prst="rect">
                <a:avLst/>
              </a:prstGeom>
              <a:blipFill>
                <a:blip r:embed="rId9"/>
                <a:stretch>
                  <a:fillRect r="-719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53B35183-317A-1E4C-A7DB-F3B8F48FDEAA}"/>
                  </a:ext>
                </a:extLst>
              </p:cNvPr>
              <p:cNvSpPr txBox="1"/>
              <p:nvPr/>
            </p:nvSpPr>
            <p:spPr>
              <a:xfrm>
                <a:off x="9469066" y="1867062"/>
                <a:ext cx="176108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dirty="0"/>
                  <a:t>Given that node #3 is rejected, below node #1, only nodes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000" dirty="0"/>
                  <a:t> are kept.</a:t>
                </a:r>
              </a:p>
            </p:txBody>
          </p:sp>
        </mc:Choice>
        <mc:Fallback xmlns=""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53B35183-317A-1E4C-A7DB-F3B8F48FD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066" y="1867062"/>
                <a:ext cx="1761088" cy="553998"/>
              </a:xfrm>
              <a:prstGeom prst="rect">
                <a:avLst/>
              </a:prstGeom>
              <a:blipFill>
                <a:blip r:embed="rId10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86F27ACA-9FF5-F443-9B49-399232A29CC6}"/>
                  </a:ext>
                </a:extLst>
              </p:cNvPr>
              <p:cNvSpPr txBox="1"/>
              <p:nvPr/>
            </p:nvSpPr>
            <p:spPr>
              <a:xfrm>
                <a:off x="5992393" y="3866634"/>
                <a:ext cx="26077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dirty="0"/>
                  <a:t>Given that node #5 is accepted, below node #5, only nodes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000" dirty="0"/>
                  <a:t> are kept.</a:t>
                </a:r>
              </a:p>
            </p:txBody>
          </p:sp>
        </mc:Choice>
        <mc:Fallback xmlns=""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86F27ACA-9FF5-F443-9B49-399232A2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393" y="3866634"/>
                <a:ext cx="2607726" cy="400110"/>
              </a:xfrm>
              <a:prstGeom prst="rect">
                <a:avLst/>
              </a:prstGeom>
              <a:blipFill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FED1087B-6301-DB49-B0F7-2F5E8EA61E6E}"/>
                  </a:ext>
                </a:extLst>
              </p:cNvPr>
              <p:cNvSpPr txBox="1"/>
              <p:nvPr/>
            </p:nvSpPr>
            <p:spPr>
              <a:xfrm>
                <a:off x="10681703" y="3139679"/>
                <a:ext cx="1116045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dirty="0"/>
                  <a:t>Given that node #5 is rejected, below node #1, only nodes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000" dirty="0"/>
                  <a:t> are kept.</a:t>
                </a:r>
              </a:p>
            </p:txBody>
          </p:sp>
        </mc:Choice>
        <mc:Fallback xmlns=""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FED1087B-6301-DB49-B0F7-2F5E8EA61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703" y="3139679"/>
                <a:ext cx="1116045" cy="861774"/>
              </a:xfrm>
              <a:prstGeom prst="rect">
                <a:avLst/>
              </a:prstGeom>
              <a:blipFill>
                <a:blip r:embed="rId12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44">
            <a:extLst>
              <a:ext uri="{FF2B5EF4-FFF2-40B4-BE49-F238E27FC236}">
                <a16:creationId xmlns:a16="http://schemas.microsoft.com/office/drawing/2014/main" id="{35C249F8-3A1F-FD47-9929-EB678E0DA5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3702" y="707483"/>
            <a:ext cx="4572309" cy="28563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4">
                <a:extLst>
                  <a:ext uri="{FF2B5EF4-FFF2-40B4-BE49-F238E27FC236}">
                    <a16:creationId xmlns:a16="http://schemas.microsoft.com/office/drawing/2014/main" id="{7C51939A-BE24-9B42-8DD8-FE95078F7EB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05519" y="4898854"/>
              <a:ext cx="2264448" cy="6400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377408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b="1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9243440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4">
                <a:extLst>
                  <a:ext uri="{FF2B5EF4-FFF2-40B4-BE49-F238E27FC236}">
                    <a16:creationId xmlns:a16="http://schemas.microsoft.com/office/drawing/2014/main" id="{7C51939A-BE24-9B42-8DD8-FE95078F7EB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05519" y="4898854"/>
              <a:ext cx="2264448" cy="6400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377408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4"/>
                          <a:stretch>
                            <a:fillRect l="-3333" r="-500000" b="-3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4"/>
                          <a:stretch>
                            <a:fillRect l="-103333" r="-400000" b="-3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4"/>
                          <a:stretch>
                            <a:fillRect l="-203333" r="-300000" b="-3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4"/>
                          <a:stretch>
                            <a:fillRect l="-313793" r="-210345" b="-3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4"/>
                          <a:stretch>
                            <a:fillRect l="-400000" r="-103333" b="-3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4"/>
                          <a:stretch>
                            <a:fillRect l="-500000" r="-3333" b="-35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92434408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FEF3D469-05D6-2048-8195-741FB8D73D83}"/>
              </a:ext>
            </a:extLst>
          </p:cNvPr>
          <p:cNvSpPr txBox="1"/>
          <p:nvPr/>
        </p:nvSpPr>
        <p:spPr>
          <a:xfrm>
            <a:off x="7203266" y="4621855"/>
            <a:ext cx="2266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Ready for next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Table 4">
                <a:extLst>
                  <a:ext uri="{FF2B5EF4-FFF2-40B4-BE49-F238E27FC236}">
                    <a16:creationId xmlns:a16="http://schemas.microsoft.com/office/drawing/2014/main" id="{BBD33B2F-296F-684A-BA52-AC1E44CCC9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685671" y="4898854"/>
              <a:ext cx="2264448" cy="4800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377408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b="1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9243440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Table 4">
                <a:extLst>
                  <a:ext uri="{FF2B5EF4-FFF2-40B4-BE49-F238E27FC236}">
                    <a16:creationId xmlns:a16="http://schemas.microsoft.com/office/drawing/2014/main" id="{BBD33B2F-296F-684A-BA52-AC1E44CCC9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685671" y="4898854"/>
              <a:ext cx="2264448" cy="4800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377408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377408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5"/>
                          <a:stretch>
                            <a:fillRect r="-500000" b="-2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5"/>
                          <a:stretch>
                            <a:fillRect l="-100000" r="-400000" b="-2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5"/>
                          <a:stretch>
                            <a:fillRect l="-200000" r="-300000" b="-2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5"/>
                          <a:stretch>
                            <a:fillRect l="-310345" r="-210345" b="-2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5"/>
                          <a:stretch>
                            <a:fillRect l="-396667" r="-103333" b="-2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5"/>
                          <a:stretch>
                            <a:fillRect l="-496667" r="-3333" b="-25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92434408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6CA9DFC0-D668-9644-8C53-06BE1D83A13E}"/>
              </a:ext>
            </a:extLst>
          </p:cNvPr>
          <p:cNvSpPr txBox="1"/>
          <p:nvPr/>
        </p:nvSpPr>
        <p:spPr>
          <a:xfrm>
            <a:off x="9683418" y="4621855"/>
            <a:ext cx="2266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Ready for next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BA4D6C0-EC87-4948-A84F-0E8840E5B683}"/>
                  </a:ext>
                </a:extLst>
              </p:cNvPr>
              <p:cNvSpPr txBox="1"/>
              <p:nvPr/>
            </p:nvSpPr>
            <p:spPr>
              <a:xfrm>
                <a:off x="9685671" y="5364401"/>
                <a:ext cx="238120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dirty="0"/>
                  <a:t>Given that node #9 is rejected, below node #1, only nodes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000" dirty="0"/>
                  <a:t> are kept.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BA4D6C0-EC87-4948-A84F-0E8840E5B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671" y="5364401"/>
                <a:ext cx="2381209" cy="400110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1613D11D-2B1B-CD45-B9BF-79F5C3794943}"/>
              </a:ext>
            </a:extLst>
          </p:cNvPr>
          <p:cNvCxnSpPr>
            <a:cxnSpLocks/>
            <a:stCxn id="499" idx="2"/>
            <a:endCxn id="71" idx="0"/>
          </p:cNvCxnSpPr>
          <p:nvPr/>
        </p:nvCxnSpPr>
        <p:spPr>
          <a:xfrm rot="5400000">
            <a:off x="8560624" y="3633000"/>
            <a:ext cx="764848" cy="12128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D7110D5C-0814-3C4E-9530-E391F7144474}"/>
              </a:ext>
            </a:extLst>
          </p:cNvPr>
          <p:cNvCxnSpPr>
            <a:cxnSpLocks/>
            <a:stCxn id="499" idx="2"/>
            <a:endCxn id="74" idx="0"/>
          </p:cNvCxnSpPr>
          <p:nvPr/>
        </p:nvCxnSpPr>
        <p:spPr>
          <a:xfrm rot="16200000" flipH="1">
            <a:off x="9800700" y="3605786"/>
            <a:ext cx="764848" cy="12672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587B492-D4EE-2C4F-8895-29A7DA4EDED4}"/>
              </a:ext>
            </a:extLst>
          </p:cNvPr>
          <p:cNvSpPr txBox="1"/>
          <p:nvPr/>
        </p:nvSpPr>
        <p:spPr>
          <a:xfrm>
            <a:off x="10823051" y="4241476"/>
            <a:ext cx="76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#9 gets rejected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5C2EB3C-0A0E-9446-981B-2AD9AA8C511A}"/>
              </a:ext>
            </a:extLst>
          </p:cNvPr>
          <p:cNvSpPr txBox="1"/>
          <p:nvPr/>
        </p:nvSpPr>
        <p:spPr>
          <a:xfrm>
            <a:off x="7575909" y="4235627"/>
            <a:ext cx="76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#9 gets accepted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7F74F6-FEA0-1348-B3BA-1095466CAD77}"/>
              </a:ext>
            </a:extLst>
          </p:cNvPr>
          <p:cNvSpPr txBox="1"/>
          <p:nvPr/>
        </p:nvSpPr>
        <p:spPr>
          <a:xfrm>
            <a:off x="1632857" y="799020"/>
            <a:ext cx="82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#1 vs #0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CB93F0-CD9F-0F40-90AC-F7730831CEBF}"/>
              </a:ext>
            </a:extLst>
          </p:cNvPr>
          <p:cNvSpPr txBox="1"/>
          <p:nvPr/>
        </p:nvSpPr>
        <p:spPr>
          <a:xfrm>
            <a:off x="215438" y="1342640"/>
            <a:ext cx="82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#3 vs #1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3F04EB-A4D8-D24D-A79E-24917288DDEF}"/>
              </a:ext>
            </a:extLst>
          </p:cNvPr>
          <p:cNvSpPr txBox="1"/>
          <p:nvPr/>
        </p:nvSpPr>
        <p:spPr>
          <a:xfrm>
            <a:off x="667178" y="1991774"/>
            <a:ext cx="82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#5 vs #1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26F1D1-21EC-9C4B-9184-79438E7C3D67}"/>
              </a:ext>
            </a:extLst>
          </p:cNvPr>
          <p:cNvSpPr txBox="1"/>
          <p:nvPr/>
        </p:nvSpPr>
        <p:spPr>
          <a:xfrm>
            <a:off x="1090689" y="2634976"/>
            <a:ext cx="82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#9 vs #1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01F77F7-F4C5-9040-ABCE-49190E4B4D26}"/>
              </a:ext>
            </a:extLst>
          </p:cNvPr>
          <p:cNvGrpSpPr/>
          <p:nvPr/>
        </p:nvGrpSpPr>
        <p:grpSpPr>
          <a:xfrm>
            <a:off x="609599" y="5990308"/>
            <a:ext cx="8398774" cy="553998"/>
            <a:chOff x="609599" y="5775703"/>
            <a:chExt cx="8398774" cy="5539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485E4D-1047-F948-BE5F-75904D1546FA}"/>
                </a:ext>
              </a:extLst>
            </p:cNvPr>
            <p:cNvSpPr txBox="1"/>
            <p:nvPr/>
          </p:nvSpPr>
          <p:spPr>
            <a:xfrm>
              <a:off x="609599" y="5775703"/>
              <a:ext cx="44085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Color-coding for tables:</a:t>
              </a:r>
            </a:p>
            <a:p>
              <a:r>
                <a:rPr lang="en-US" sz="1000" b="1" dirty="0">
                  <a:solidFill>
                    <a:srgbClr val="0432FF"/>
                  </a:solidFill>
                </a:rPr>
                <a:t>Blue: </a:t>
              </a:r>
              <a:r>
                <a:rPr lang="en-US" sz="1000" dirty="0"/>
                <a:t>current sample that is already accepted (part of the chain)</a:t>
              </a:r>
            </a:p>
            <a:p>
              <a:r>
                <a:rPr lang="en-US" sz="1000" b="1" dirty="0">
                  <a:solidFill>
                    <a:srgbClr val="FF0000"/>
                  </a:solidFill>
                </a:rPr>
                <a:t>Red: </a:t>
              </a:r>
              <a:r>
                <a:rPr lang="en-US" sz="1000" dirty="0"/>
                <a:t>current sample that is being checked and can be either accepted or rejected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C777AEA-7EE6-3D44-AF67-94FFB073884B}"/>
                </a:ext>
              </a:extLst>
            </p:cNvPr>
            <p:cNvSpPr txBox="1"/>
            <p:nvPr/>
          </p:nvSpPr>
          <p:spPr>
            <a:xfrm>
              <a:off x="5018178" y="5929591"/>
              <a:ext cx="39901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Black:</a:t>
              </a:r>
              <a:r>
                <a:rPr lang="en-US" sz="1000" dirty="0"/>
                <a:t> samples that have been already accepted and are part of the chain</a:t>
              </a:r>
            </a:p>
            <a:p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</a:rPr>
                <a:t>Gray:</a:t>
              </a:r>
              <a:r>
                <a:rPr lang="en-US" sz="1000" dirty="0"/>
                <a:t> samples that remain to be checked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714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eform 181">
            <a:extLst>
              <a:ext uri="{FF2B5EF4-FFF2-40B4-BE49-F238E27FC236}">
                <a16:creationId xmlns:a16="http://schemas.microsoft.com/office/drawing/2014/main" id="{15F3C724-D396-5A48-9599-E0F9461962D1}"/>
              </a:ext>
            </a:extLst>
          </p:cNvPr>
          <p:cNvSpPr/>
          <p:nvPr/>
        </p:nvSpPr>
        <p:spPr>
          <a:xfrm>
            <a:off x="1631594" y="608817"/>
            <a:ext cx="3669227" cy="3006122"/>
          </a:xfrm>
          <a:custGeom>
            <a:avLst/>
            <a:gdLst>
              <a:gd name="connsiteX0" fmla="*/ 850504 w 3838205"/>
              <a:gd name="connsiteY0" fmla="*/ 74921 h 3504321"/>
              <a:gd name="connsiteX1" fmla="*/ 160039 w 3838205"/>
              <a:gd name="connsiteY1" fmla="*/ 74921 h 3504321"/>
              <a:gd name="connsiteX2" fmla="*/ 150708 w 3838205"/>
              <a:gd name="connsiteY2" fmla="*/ 830700 h 3504321"/>
              <a:gd name="connsiteX3" fmla="*/ 160039 w 3838205"/>
              <a:gd name="connsiteY3" fmla="*/ 961329 h 3504321"/>
              <a:gd name="connsiteX4" fmla="*/ 2278088 w 3838205"/>
              <a:gd name="connsiteY4" fmla="*/ 3247329 h 3504321"/>
              <a:gd name="connsiteX5" fmla="*/ 3668349 w 3838205"/>
              <a:gd name="connsiteY5" fmla="*/ 3331304 h 3504321"/>
              <a:gd name="connsiteX6" fmla="*/ 3612365 w 3838205"/>
              <a:gd name="connsiteY6" fmla="*/ 2183639 h 3504321"/>
              <a:gd name="connsiteX7" fmla="*/ 1839549 w 3838205"/>
              <a:gd name="connsiteY7" fmla="*/ 494798 h 3504321"/>
              <a:gd name="connsiteX8" fmla="*/ 850504 w 3838205"/>
              <a:gd name="connsiteY8" fmla="*/ 74921 h 3504321"/>
              <a:gd name="connsiteX0" fmla="*/ 876181 w 3863882"/>
              <a:gd name="connsiteY0" fmla="*/ 84100 h 3513500"/>
              <a:gd name="connsiteX1" fmla="*/ 185716 w 3863882"/>
              <a:gd name="connsiteY1" fmla="*/ 84100 h 3513500"/>
              <a:gd name="connsiteX2" fmla="*/ 185716 w 3863882"/>
              <a:gd name="connsiteY2" fmla="*/ 970508 h 3513500"/>
              <a:gd name="connsiteX3" fmla="*/ 2303765 w 3863882"/>
              <a:gd name="connsiteY3" fmla="*/ 3256508 h 3513500"/>
              <a:gd name="connsiteX4" fmla="*/ 3694026 w 3863882"/>
              <a:gd name="connsiteY4" fmla="*/ 3340483 h 3513500"/>
              <a:gd name="connsiteX5" fmla="*/ 3638042 w 3863882"/>
              <a:gd name="connsiteY5" fmla="*/ 2192818 h 3513500"/>
              <a:gd name="connsiteX6" fmla="*/ 1865226 w 3863882"/>
              <a:gd name="connsiteY6" fmla="*/ 503977 h 3513500"/>
              <a:gd name="connsiteX7" fmla="*/ 876181 w 3863882"/>
              <a:gd name="connsiteY7" fmla="*/ 84100 h 3513500"/>
              <a:gd name="connsiteX0" fmla="*/ 924199 w 3911900"/>
              <a:gd name="connsiteY0" fmla="*/ 12848 h 3442248"/>
              <a:gd name="connsiteX1" fmla="*/ 131098 w 3911900"/>
              <a:gd name="connsiteY1" fmla="*/ 180799 h 3442248"/>
              <a:gd name="connsiteX2" fmla="*/ 233734 w 3911900"/>
              <a:gd name="connsiteY2" fmla="*/ 899256 h 3442248"/>
              <a:gd name="connsiteX3" fmla="*/ 2351783 w 3911900"/>
              <a:gd name="connsiteY3" fmla="*/ 3185256 h 3442248"/>
              <a:gd name="connsiteX4" fmla="*/ 3742044 w 3911900"/>
              <a:gd name="connsiteY4" fmla="*/ 3269231 h 3442248"/>
              <a:gd name="connsiteX5" fmla="*/ 3686060 w 3911900"/>
              <a:gd name="connsiteY5" fmla="*/ 2121566 h 3442248"/>
              <a:gd name="connsiteX6" fmla="*/ 1913244 w 3911900"/>
              <a:gd name="connsiteY6" fmla="*/ 432725 h 3442248"/>
              <a:gd name="connsiteX7" fmla="*/ 924199 w 3911900"/>
              <a:gd name="connsiteY7" fmla="*/ 12848 h 3442248"/>
              <a:gd name="connsiteX0" fmla="*/ 1379843 w 3938336"/>
              <a:gd name="connsiteY0" fmla="*/ 33065 h 3359829"/>
              <a:gd name="connsiteX1" fmla="*/ 157534 w 3938336"/>
              <a:gd name="connsiteY1" fmla="*/ 98380 h 3359829"/>
              <a:gd name="connsiteX2" fmla="*/ 260170 w 3938336"/>
              <a:gd name="connsiteY2" fmla="*/ 816837 h 3359829"/>
              <a:gd name="connsiteX3" fmla="*/ 2378219 w 3938336"/>
              <a:gd name="connsiteY3" fmla="*/ 3102837 h 3359829"/>
              <a:gd name="connsiteX4" fmla="*/ 3768480 w 3938336"/>
              <a:gd name="connsiteY4" fmla="*/ 3186812 h 3359829"/>
              <a:gd name="connsiteX5" fmla="*/ 3712496 w 3938336"/>
              <a:gd name="connsiteY5" fmla="*/ 2039147 h 3359829"/>
              <a:gd name="connsiteX6" fmla="*/ 1939680 w 3938336"/>
              <a:gd name="connsiteY6" fmla="*/ 350306 h 3359829"/>
              <a:gd name="connsiteX7" fmla="*/ 1379843 w 3938336"/>
              <a:gd name="connsiteY7" fmla="*/ 33065 h 3359829"/>
              <a:gd name="connsiteX0" fmla="*/ 1273635 w 3832128"/>
              <a:gd name="connsiteY0" fmla="*/ 40438 h 3358769"/>
              <a:gd name="connsiteX1" fmla="*/ 51326 w 3832128"/>
              <a:gd name="connsiteY1" fmla="*/ 105753 h 3358769"/>
              <a:gd name="connsiteX2" fmla="*/ 433880 w 3832128"/>
              <a:gd name="connsiteY2" fmla="*/ 954838 h 3358769"/>
              <a:gd name="connsiteX3" fmla="*/ 2272011 w 3832128"/>
              <a:gd name="connsiteY3" fmla="*/ 3110210 h 3358769"/>
              <a:gd name="connsiteX4" fmla="*/ 3662272 w 3832128"/>
              <a:gd name="connsiteY4" fmla="*/ 3194185 h 3358769"/>
              <a:gd name="connsiteX5" fmla="*/ 3606288 w 3832128"/>
              <a:gd name="connsiteY5" fmla="*/ 2046520 h 3358769"/>
              <a:gd name="connsiteX6" fmla="*/ 1833472 w 3832128"/>
              <a:gd name="connsiteY6" fmla="*/ 357679 h 3358769"/>
              <a:gd name="connsiteX7" fmla="*/ 1273635 w 3832128"/>
              <a:gd name="connsiteY7" fmla="*/ 40438 h 3358769"/>
              <a:gd name="connsiteX0" fmla="*/ 1230498 w 3788991"/>
              <a:gd name="connsiteY0" fmla="*/ 65435 h 3359412"/>
              <a:gd name="connsiteX1" fmla="*/ 8189 w 3788991"/>
              <a:gd name="connsiteY1" fmla="*/ 130750 h 3359412"/>
              <a:gd name="connsiteX2" fmla="*/ 773298 w 3788991"/>
              <a:gd name="connsiteY2" fmla="*/ 1371721 h 3359412"/>
              <a:gd name="connsiteX3" fmla="*/ 2228874 w 3788991"/>
              <a:gd name="connsiteY3" fmla="*/ 3135207 h 3359412"/>
              <a:gd name="connsiteX4" fmla="*/ 3619135 w 3788991"/>
              <a:gd name="connsiteY4" fmla="*/ 3219182 h 3359412"/>
              <a:gd name="connsiteX5" fmla="*/ 3563151 w 3788991"/>
              <a:gd name="connsiteY5" fmla="*/ 2071517 h 3359412"/>
              <a:gd name="connsiteX6" fmla="*/ 1790335 w 3788991"/>
              <a:gd name="connsiteY6" fmla="*/ 382676 h 3359412"/>
              <a:gd name="connsiteX7" fmla="*/ 1230498 w 3788991"/>
              <a:gd name="connsiteY7" fmla="*/ 65435 h 3359412"/>
              <a:gd name="connsiteX0" fmla="*/ 1230567 w 3787266"/>
              <a:gd name="connsiteY0" fmla="*/ 65435 h 3301257"/>
              <a:gd name="connsiteX1" fmla="*/ 8258 w 3787266"/>
              <a:gd name="connsiteY1" fmla="*/ 130750 h 3301257"/>
              <a:gd name="connsiteX2" fmla="*/ 773367 w 3787266"/>
              <a:gd name="connsiteY2" fmla="*/ 1371721 h 3301257"/>
              <a:gd name="connsiteX3" fmla="*/ 2256935 w 3787266"/>
              <a:gd name="connsiteY3" fmla="*/ 3004578 h 3301257"/>
              <a:gd name="connsiteX4" fmla="*/ 3619204 w 3787266"/>
              <a:gd name="connsiteY4" fmla="*/ 3219182 h 3301257"/>
              <a:gd name="connsiteX5" fmla="*/ 3563220 w 3787266"/>
              <a:gd name="connsiteY5" fmla="*/ 2071517 h 3301257"/>
              <a:gd name="connsiteX6" fmla="*/ 1790404 w 3787266"/>
              <a:gd name="connsiteY6" fmla="*/ 382676 h 3301257"/>
              <a:gd name="connsiteX7" fmla="*/ 1230567 w 3787266"/>
              <a:gd name="connsiteY7" fmla="*/ 65435 h 3301257"/>
              <a:gd name="connsiteX0" fmla="*/ 1230567 w 3787266"/>
              <a:gd name="connsiteY0" fmla="*/ 65435 h 3136141"/>
              <a:gd name="connsiteX1" fmla="*/ 8258 w 3787266"/>
              <a:gd name="connsiteY1" fmla="*/ 130750 h 3136141"/>
              <a:gd name="connsiteX2" fmla="*/ 773367 w 3787266"/>
              <a:gd name="connsiteY2" fmla="*/ 1371721 h 3136141"/>
              <a:gd name="connsiteX3" fmla="*/ 2256935 w 3787266"/>
              <a:gd name="connsiteY3" fmla="*/ 3004578 h 3136141"/>
              <a:gd name="connsiteX4" fmla="*/ 3619204 w 3787266"/>
              <a:gd name="connsiteY4" fmla="*/ 2929933 h 3136141"/>
              <a:gd name="connsiteX5" fmla="*/ 3563220 w 3787266"/>
              <a:gd name="connsiteY5" fmla="*/ 2071517 h 3136141"/>
              <a:gd name="connsiteX6" fmla="*/ 1790404 w 3787266"/>
              <a:gd name="connsiteY6" fmla="*/ 382676 h 3136141"/>
              <a:gd name="connsiteX7" fmla="*/ 1230567 w 3787266"/>
              <a:gd name="connsiteY7" fmla="*/ 65435 h 3136141"/>
              <a:gd name="connsiteX0" fmla="*/ 1230757 w 3782707"/>
              <a:gd name="connsiteY0" fmla="*/ 65435 h 3090182"/>
              <a:gd name="connsiteX1" fmla="*/ 8448 w 3782707"/>
              <a:gd name="connsiteY1" fmla="*/ 130750 h 3090182"/>
              <a:gd name="connsiteX2" fmla="*/ 773557 w 3782707"/>
              <a:gd name="connsiteY2" fmla="*/ 1371721 h 3090182"/>
              <a:gd name="connsiteX3" fmla="*/ 2331770 w 3782707"/>
              <a:gd name="connsiteY3" fmla="*/ 2939264 h 3090182"/>
              <a:gd name="connsiteX4" fmla="*/ 3619394 w 3782707"/>
              <a:gd name="connsiteY4" fmla="*/ 2929933 h 3090182"/>
              <a:gd name="connsiteX5" fmla="*/ 3563410 w 3782707"/>
              <a:gd name="connsiteY5" fmla="*/ 2071517 h 3090182"/>
              <a:gd name="connsiteX6" fmla="*/ 1790594 w 3782707"/>
              <a:gd name="connsiteY6" fmla="*/ 382676 h 3090182"/>
              <a:gd name="connsiteX7" fmla="*/ 1230757 w 3782707"/>
              <a:gd name="connsiteY7" fmla="*/ 65435 h 3090182"/>
              <a:gd name="connsiteX0" fmla="*/ 1230757 w 3782707"/>
              <a:gd name="connsiteY0" fmla="*/ 65435 h 3006009"/>
              <a:gd name="connsiteX1" fmla="*/ 8448 w 3782707"/>
              <a:gd name="connsiteY1" fmla="*/ 130750 h 3006009"/>
              <a:gd name="connsiteX2" fmla="*/ 773557 w 3782707"/>
              <a:gd name="connsiteY2" fmla="*/ 1371721 h 3006009"/>
              <a:gd name="connsiteX3" fmla="*/ 2331770 w 3782707"/>
              <a:gd name="connsiteY3" fmla="*/ 2939264 h 3006009"/>
              <a:gd name="connsiteX4" fmla="*/ 3619394 w 3782707"/>
              <a:gd name="connsiteY4" fmla="*/ 2929933 h 3006009"/>
              <a:gd name="connsiteX5" fmla="*/ 3563410 w 3782707"/>
              <a:gd name="connsiteY5" fmla="*/ 2071517 h 3006009"/>
              <a:gd name="connsiteX6" fmla="*/ 1790594 w 3782707"/>
              <a:gd name="connsiteY6" fmla="*/ 382676 h 3006009"/>
              <a:gd name="connsiteX7" fmla="*/ 1230757 w 3782707"/>
              <a:gd name="connsiteY7" fmla="*/ 65435 h 3006009"/>
              <a:gd name="connsiteX0" fmla="*/ 1229863 w 3806643"/>
              <a:gd name="connsiteY0" fmla="*/ 65435 h 2938752"/>
              <a:gd name="connsiteX1" fmla="*/ 7554 w 3806643"/>
              <a:gd name="connsiteY1" fmla="*/ 130750 h 2938752"/>
              <a:gd name="connsiteX2" fmla="*/ 772663 w 3806643"/>
              <a:gd name="connsiteY2" fmla="*/ 1371721 h 2938752"/>
              <a:gd name="connsiteX3" fmla="*/ 1948321 w 3806643"/>
              <a:gd name="connsiteY3" fmla="*/ 2528717 h 2938752"/>
              <a:gd name="connsiteX4" fmla="*/ 3618500 w 3806643"/>
              <a:gd name="connsiteY4" fmla="*/ 2929933 h 2938752"/>
              <a:gd name="connsiteX5" fmla="*/ 3562516 w 3806643"/>
              <a:gd name="connsiteY5" fmla="*/ 2071517 h 2938752"/>
              <a:gd name="connsiteX6" fmla="*/ 1789700 w 3806643"/>
              <a:gd name="connsiteY6" fmla="*/ 382676 h 2938752"/>
              <a:gd name="connsiteX7" fmla="*/ 1229863 w 3806643"/>
              <a:gd name="connsiteY7" fmla="*/ 65435 h 2938752"/>
              <a:gd name="connsiteX0" fmla="*/ 1229863 w 3806643"/>
              <a:gd name="connsiteY0" fmla="*/ 65435 h 2938010"/>
              <a:gd name="connsiteX1" fmla="*/ 7554 w 3806643"/>
              <a:gd name="connsiteY1" fmla="*/ 130750 h 2938010"/>
              <a:gd name="connsiteX2" fmla="*/ 772663 w 3806643"/>
              <a:gd name="connsiteY2" fmla="*/ 1371721 h 2938010"/>
              <a:gd name="connsiteX3" fmla="*/ 1948321 w 3806643"/>
              <a:gd name="connsiteY3" fmla="*/ 2528717 h 2938010"/>
              <a:gd name="connsiteX4" fmla="*/ 3618500 w 3806643"/>
              <a:gd name="connsiteY4" fmla="*/ 2929933 h 2938010"/>
              <a:gd name="connsiteX5" fmla="*/ 3562516 w 3806643"/>
              <a:gd name="connsiteY5" fmla="*/ 2071517 h 2938010"/>
              <a:gd name="connsiteX6" fmla="*/ 1789700 w 3806643"/>
              <a:gd name="connsiteY6" fmla="*/ 382676 h 2938010"/>
              <a:gd name="connsiteX7" fmla="*/ 1229863 w 3806643"/>
              <a:gd name="connsiteY7" fmla="*/ 65435 h 2938010"/>
              <a:gd name="connsiteX0" fmla="*/ 1229863 w 3806643"/>
              <a:gd name="connsiteY0" fmla="*/ 65435 h 2940478"/>
              <a:gd name="connsiteX1" fmla="*/ 7554 w 3806643"/>
              <a:gd name="connsiteY1" fmla="*/ 130750 h 2940478"/>
              <a:gd name="connsiteX2" fmla="*/ 772663 w 3806643"/>
              <a:gd name="connsiteY2" fmla="*/ 1371721 h 2940478"/>
              <a:gd name="connsiteX3" fmla="*/ 1948321 w 3806643"/>
              <a:gd name="connsiteY3" fmla="*/ 2528717 h 2940478"/>
              <a:gd name="connsiteX4" fmla="*/ 3618500 w 3806643"/>
              <a:gd name="connsiteY4" fmla="*/ 2929933 h 2940478"/>
              <a:gd name="connsiteX5" fmla="*/ 3562516 w 3806643"/>
              <a:gd name="connsiteY5" fmla="*/ 2071517 h 2940478"/>
              <a:gd name="connsiteX6" fmla="*/ 1789700 w 3806643"/>
              <a:gd name="connsiteY6" fmla="*/ 382676 h 2940478"/>
              <a:gd name="connsiteX7" fmla="*/ 1229863 w 3806643"/>
              <a:gd name="connsiteY7" fmla="*/ 65435 h 2940478"/>
              <a:gd name="connsiteX0" fmla="*/ 1229863 w 3806643"/>
              <a:gd name="connsiteY0" fmla="*/ 65435 h 2939637"/>
              <a:gd name="connsiteX1" fmla="*/ 7554 w 3806643"/>
              <a:gd name="connsiteY1" fmla="*/ 130750 h 2939637"/>
              <a:gd name="connsiteX2" fmla="*/ 772663 w 3806643"/>
              <a:gd name="connsiteY2" fmla="*/ 1371721 h 2939637"/>
              <a:gd name="connsiteX3" fmla="*/ 1948321 w 3806643"/>
              <a:gd name="connsiteY3" fmla="*/ 2528717 h 2939637"/>
              <a:gd name="connsiteX4" fmla="*/ 3618500 w 3806643"/>
              <a:gd name="connsiteY4" fmla="*/ 2929933 h 2939637"/>
              <a:gd name="connsiteX5" fmla="*/ 3562516 w 3806643"/>
              <a:gd name="connsiteY5" fmla="*/ 2071517 h 2939637"/>
              <a:gd name="connsiteX6" fmla="*/ 1789700 w 3806643"/>
              <a:gd name="connsiteY6" fmla="*/ 382676 h 2939637"/>
              <a:gd name="connsiteX7" fmla="*/ 1229863 w 3806643"/>
              <a:gd name="connsiteY7" fmla="*/ 65435 h 2939637"/>
              <a:gd name="connsiteX0" fmla="*/ 1229863 w 3735526"/>
              <a:gd name="connsiteY0" fmla="*/ 65435 h 2984056"/>
              <a:gd name="connsiteX1" fmla="*/ 7554 w 3735526"/>
              <a:gd name="connsiteY1" fmla="*/ 130750 h 2984056"/>
              <a:gd name="connsiteX2" fmla="*/ 772663 w 3735526"/>
              <a:gd name="connsiteY2" fmla="*/ 1371721 h 2984056"/>
              <a:gd name="connsiteX3" fmla="*/ 1948321 w 3735526"/>
              <a:gd name="connsiteY3" fmla="*/ 2528717 h 2984056"/>
              <a:gd name="connsiteX4" fmla="*/ 3123979 w 3735526"/>
              <a:gd name="connsiteY4" fmla="*/ 2855292 h 2984056"/>
              <a:gd name="connsiteX5" fmla="*/ 3618500 w 3735526"/>
              <a:gd name="connsiteY5" fmla="*/ 2929933 h 2984056"/>
              <a:gd name="connsiteX6" fmla="*/ 3562516 w 3735526"/>
              <a:gd name="connsiteY6" fmla="*/ 2071517 h 2984056"/>
              <a:gd name="connsiteX7" fmla="*/ 1789700 w 3735526"/>
              <a:gd name="connsiteY7" fmla="*/ 382676 h 2984056"/>
              <a:gd name="connsiteX8" fmla="*/ 1229863 w 3735526"/>
              <a:gd name="connsiteY8" fmla="*/ 65435 h 2984056"/>
              <a:gd name="connsiteX0" fmla="*/ 1229863 w 3733096"/>
              <a:gd name="connsiteY0" fmla="*/ 65435 h 3015391"/>
              <a:gd name="connsiteX1" fmla="*/ 7554 w 3733096"/>
              <a:gd name="connsiteY1" fmla="*/ 130750 h 3015391"/>
              <a:gd name="connsiteX2" fmla="*/ 772663 w 3733096"/>
              <a:gd name="connsiteY2" fmla="*/ 1371721 h 3015391"/>
              <a:gd name="connsiteX3" fmla="*/ 1948321 w 3733096"/>
              <a:gd name="connsiteY3" fmla="*/ 2528717 h 3015391"/>
              <a:gd name="connsiteX4" fmla="*/ 3170632 w 3733096"/>
              <a:gd name="connsiteY4" fmla="*/ 2939267 h 3015391"/>
              <a:gd name="connsiteX5" fmla="*/ 3618500 w 3733096"/>
              <a:gd name="connsiteY5" fmla="*/ 2929933 h 3015391"/>
              <a:gd name="connsiteX6" fmla="*/ 3562516 w 3733096"/>
              <a:gd name="connsiteY6" fmla="*/ 2071517 h 3015391"/>
              <a:gd name="connsiteX7" fmla="*/ 1789700 w 3733096"/>
              <a:gd name="connsiteY7" fmla="*/ 382676 h 3015391"/>
              <a:gd name="connsiteX8" fmla="*/ 1229863 w 3733096"/>
              <a:gd name="connsiteY8" fmla="*/ 65435 h 3015391"/>
              <a:gd name="connsiteX0" fmla="*/ 1229863 w 3733096"/>
              <a:gd name="connsiteY0" fmla="*/ 65435 h 3015391"/>
              <a:gd name="connsiteX1" fmla="*/ 7554 w 3733096"/>
              <a:gd name="connsiteY1" fmla="*/ 130750 h 3015391"/>
              <a:gd name="connsiteX2" fmla="*/ 772663 w 3733096"/>
              <a:gd name="connsiteY2" fmla="*/ 1371721 h 3015391"/>
              <a:gd name="connsiteX3" fmla="*/ 1948321 w 3733096"/>
              <a:gd name="connsiteY3" fmla="*/ 2528717 h 3015391"/>
              <a:gd name="connsiteX4" fmla="*/ 3170632 w 3733096"/>
              <a:gd name="connsiteY4" fmla="*/ 2939267 h 3015391"/>
              <a:gd name="connsiteX5" fmla="*/ 3618500 w 3733096"/>
              <a:gd name="connsiteY5" fmla="*/ 2929933 h 3015391"/>
              <a:gd name="connsiteX6" fmla="*/ 3562516 w 3733096"/>
              <a:gd name="connsiteY6" fmla="*/ 2071517 h 3015391"/>
              <a:gd name="connsiteX7" fmla="*/ 1789700 w 3733096"/>
              <a:gd name="connsiteY7" fmla="*/ 382676 h 3015391"/>
              <a:gd name="connsiteX8" fmla="*/ 1229863 w 3733096"/>
              <a:gd name="connsiteY8" fmla="*/ 65435 h 3015391"/>
              <a:gd name="connsiteX0" fmla="*/ 1229561 w 3732794"/>
              <a:gd name="connsiteY0" fmla="*/ 65435 h 3015391"/>
              <a:gd name="connsiteX1" fmla="*/ 7252 w 3732794"/>
              <a:gd name="connsiteY1" fmla="*/ 130750 h 3015391"/>
              <a:gd name="connsiteX2" fmla="*/ 772361 w 3732794"/>
              <a:gd name="connsiteY2" fmla="*/ 1371721 h 3015391"/>
              <a:gd name="connsiteX3" fmla="*/ 1798729 w 3732794"/>
              <a:gd name="connsiteY3" fmla="*/ 2388757 h 3015391"/>
              <a:gd name="connsiteX4" fmla="*/ 3170330 w 3732794"/>
              <a:gd name="connsiteY4" fmla="*/ 2939267 h 3015391"/>
              <a:gd name="connsiteX5" fmla="*/ 3618198 w 3732794"/>
              <a:gd name="connsiteY5" fmla="*/ 2929933 h 3015391"/>
              <a:gd name="connsiteX6" fmla="*/ 3562214 w 3732794"/>
              <a:gd name="connsiteY6" fmla="*/ 2071517 h 3015391"/>
              <a:gd name="connsiteX7" fmla="*/ 1789398 w 3732794"/>
              <a:gd name="connsiteY7" fmla="*/ 382676 h 3015391"/>
              <a:gd name="connsiteX8" fmla="*/ 1229561 w 3732794"/>
              <a:gd name="connsiteY8" fmla="*/ 65435 h 3015391"/>
              <a:gd name="connsiteX0" fmla="*/ 1229561 w 3741714"/>
              <a:gd name="connsiteY0" fmla="*/ 65435 h 3029681"/>
              <a:gd name="connsiteX1" fmla="*/ 7252 w 3741714"/>
              <a:gd name="connsiteY1" fmla="*/ 130750 h 3029681"/>
              <a:gd name="connsiteX2" fmla="*/ 772361 w 3741714"/>
              <a:gd name="connsiteY2" fmla="*/ 1371721 h 3029681"/>
              <a:gd name="connsiteX3" fmla="*/ 1798729 w 3741714"/>
              <a:gd name="connsiteY3" fmla="*/ 2388757 h 3029681"/>
              <a:gd name="connsiteX4" fmla="*/ 3002379 w 3741714"/>
              <a:gd name="connsiteY4" fmla="*/ 2967259 h 3029681"/>
              <a:gd name="connsiteX5" fmla="*/ 3618198 w 3741714"/>
              <a:gd name="connsiteY5" fmla="*/ 2929933 h 3029681"/>
              <a:gd name="connsiteX6" fmla="*/ 3562214 w 3741714"/>
              <a:gd name="connsiteY6" fmla="*/ 2071517 h 3029681"/>
              <a:gd name="connsiteX7" fmla="*/ 1789398 w 3741714"/>
              <a:gd name="connsiteY7" fmla="*/ 382676 h 3029681"/>
              <a:gd name="connsiteX8" fmla="*/ 1229561 w 3741714"/>
              <a:gd name="connsiteY8" fmla="*/ 65435 h 3029681"/>
              <a:gd name="connsiteX0" fmla="*/ 1229561 w 3741714"/>
              <a:gd name="connsiteY0" fmla="*/ 65435 h 2990302"/>
              <a:gd name="connsiteX1" fmla="*/ 7252 w 3741714"/>
              <a:gd name="connsiteY1" fmla="*/ 130750 h 2990302"/>
              <a:gd name="connsiteX2" fmla="*/ 772361 w 3741714"/>
              <a:gd name="connsiteY2" fmla="*/ 1371721 h 2990302"/>
              <a:gd name="connsiteX3" fmla="*/ 1798729 w 3741714"/>
              <a:gd name="connsiteY3" fmla="*/ 2388757 h 2990302"/>
              <a:gd name="connsiteX4" fmla="*/ 3002379 w 3741714"/>
              <a:gd name="connsiteY4" fmla="*/ 2967259 h 2990302"/>
              <a:gd name="connsiteX5" fmla="*/ 3618198 w 3741714"/>
              <a:gd name="connsiteY5" fmla="*/ 2799305 h 2990302"/>
              <a:gd name="connsiteX6" fmla="*/ 3562214 w 3741714"/>
              <a:gd name="connsiteY6" fmla="*/ 2071517 h 2990302"/>
              <a:gd name="connsiteX7" fmla="*/ 1789398 w 3741714"/>
              <a:gd name="connsiteY7" fmla="*/ 382676 h 2990302"/>
              <a:gd name="connsiteX8" fmla="*/ 1229561 w 3741714"/>
              <a:gd name="connsiteY8" fmla="*/ 65435 h 2990302"/>
              <a:gd name="connsiteX0" fmla="*/ 1229561 w 3675216"/>
              <a:gd name="connsiteY0" fmla="*/ 65435 h 2989912"/>
              <a:gd name="connsiteX1" fmla="*/ 7252 w 3675216"/>
              <a:gd name="connsiteY1" fmla="*/ 130750 h 2989912"/>
              <a:gd name="connsiteX2" fmla="*/ 772361 w 3675216"/>
              <a:gd name="connsiteY2" fmla="*/ 1371721 h 2989912"/>
              <a:gd name="connsiteX3" fmla="*/ 1798729 w 3675216"/>
              <a:gd name="connsiteY3" fmla="*/ 2388757 h 2989912"/>
              <a:gd name="connsiteX4" fmla="*/ 3002379 w 3675216"/>
              <a:gd name="connsiteY4" fmla="*/ 2967259 h 2989912"/>
              <a:gd name="connsiteX5" fmla="*/ 3618198 w 3675216"/>
              <a:gd name="connsiteY5" fmla="*/ 2799305 h 2989912"/>
              <a:gd name="connsiteX6" fmla="*/ 3440916 w 3675216"/>
              <a:gd name="connsiteY6" fmla="*/ 2090178 h 2989912"/>
              <a:gd name="connsiteX7" fmla="*/ 1789398 w 3675216"/>
              <a:gd name="connsiteY7" fmla="*/ 382676 h 2989912"/>
              <a:gd name="connsiteX8" fmla="*/ 1229561 w 3675216"/>
              <a:gd name="connsiteY8" fmla="*/ 65435 h 2989912"/>
              <a:gd name="connsiteX0" fmla="*/ 1229561 w 3675216"/>
              <a:gd name="connsiteY0" fmla="*/ 79899 h 3004376"/>
              <a:gd name="connsiteX1" fmla="*/ 7252 w 3675216"/>
              <a:gd name="connsiteY1" fmla="*/ 145214 h 3004376"/>
              <a:gd name="connsiteX2" fmla="*/ 772361 w 3675216"/>
              <a:gd name="connsiteY2" fmla="*/ 1386185 h 3004376"/>
              <a:gd name="connsiteX3" fmla="*/ 1798729 w 3675216"/>
              <a:gd name="connsiteY3" fmla="*/ 2403221 h 3004376"/>
              <a:gd name="connsiteX4" fmla="*/ 3002379 w 3675216"/>
              <a:gd name="connsiteY4" fmla="*/ 2981723 h 3004376"/>
              <a:gd name="connsiteX5" fmla="*/ 3618198 w 3675216"/>
              <a:gd name="connsiteY5" fmla="*/ 2813769 h 3004376"/>
              <a:gd name="connsiteX6" fmla="*/ 3440916 w 3675216"/>
              <a:gd name="connsiteY6" fmla="*/ 2104642 h 3004376"/>
              <a:gd name="connsiteX7" fmla="*/ 2059985 w 3675216"/>
              <a:gd name="connsiteY7" fmla="*/ 639736 h 3004376"/>
              <a:gd name="connsiteX8" fmla="*/ 1229561 w 3675216"/>
              <a:gd name="connsiteY8" fmla="*/ 79899 h 3004376"/>
              <a:gd name="connsiteX0" fmla="*/ 1229561 w 3675216"/>
              <a:gd name="connsiteY0" fmla="*/ 79899 h 3004376"/>
              <a:gd name="connsiteX1" fmla="*/ 7252 w 3675216"/>
              <a:gd name="connsiteY1" fmla="*/ 145214 h 3004376"/>
              <a:gd name="connsiteX2" fmla="*/ 772361 w 3675216"/>
              <a:gd name="connsiteY2" fmla="*/ 1386185 h 3004376"/>
              <a:gd name="connsiteX3" fmla="*/ 1798729 w 3675216"/>
              <a:gd name="connsiteY3" fmla="*/ 2403221 h 3004376"/>
              <a:gd name="connsiteX4" fmla="*/ 3002379 w 3675216"/>
              <a:gd name="connsiteY4" fmla="*/ 2981723 h 3004376"/>
              <a:gd name="connsiteX5" fmla="*/ 3618198 w 3675216"/>
              <a:gd name="connsiteY5" fmla="*/ 2813769 h 3004376"/>
              <a:gd name="connsiteX6" fmla="*/ 3440916 w 3675216"/>
              <a:gd name="connsiteY6" fmla="*/ 2104642 h 3004376"/>
              <a:gd name="connsiteX7" fmla="*/ 2059985 w 3675216"/>
              <a:gd name="connsiteY7" fmla="*/ 639736 h 3004376"/>
              <a:gd name="connsiteX8" fmla="*/ 1229561 w 3675216"/>
              <a:gd name="connsiteY8" fmla="*/ 79899 h 3004376"/>
              <a:gd name="connsiteX0" fmla="*/ 1229561 w 3675216"/>
              <a:gd name="connsiteY0" fmla="*/ 76457 h 3000934"/>
              <a:gd name="connsiteX1" fmla="*/ 7252 w 3675216"/>
              <a:gd name="connsiteY1" fmla="*/ 141772 h 3000934"/>
              <a:gd name="connsiteX2" fmla="*/ 772361 w 3675216"/>
              <a:gd name="connsiteY2" fmla="*/ 1382743 h 3000934"/>
              <a:gd name="connsiteX3" fmla="*/ 1798729 w 3675216"/>
              <a:gd name="connsiteY3" fmla="*/ 2399779 h 3000934"/>
              <a:gd name="connsiteX4" fmla="*/ 3002379 w 3675216"/>
              <a:gd name="connsiteY4" fmla="*/ 2978281 h 3000934"/>
              <a:gd name="connsiteX5" fmla="*/ 3618198 w 3675216"/>
              <a:gd name="connsiteY5" fmla="*/ 2810327 h 3000934"/>
              <a:gd name="connsiteX6" fmla="*/ 3440916 w 3675216"/>
              <a:gd name="connsiteY6" fmla="*/ 2101200 h 3000934"/>
              <a:gd name="connsiteX7" fmla="*/ 1798728 w 3675216"/>
              <a:gd name="connsiteY7" fmla="*/ 580310 h 3000934"/>
              <a:gd name="connsiteX8" fmla="*/ 1229561 w 3675216"/>
              <a:gd name="connsiteY8" fmla="*/ 76457 h 3000934"/>
              <a:gd name="connsiteX0" fmla="*/ 1229561 w 3675216"/>
              <a:gd name="connsiteY0" fmla="*/ 76457 h 3000934"/>
              <a:gd name="connsiteX1" fmla="*/ 7252 w 3675216"/>
              <a:gd name="connsiteY1" fmla="*/ 141772 h 3000934"/>
              <a:gd name="connsiteX2" fmla="*/ 772361 w 3675216"/>
              <a:gd name="connsiteY2" fmla="*/ 1382743 h 3000934"/>
              <a:gd name="connsiteX3" fmla="*/ 1798729 w 3675216"/>
              <a:gd name="connsiteY3" fmla="*/ 2399779 h 3000934"/>
              <a:gd name="connsiteX4" fmla="*/ 3002379 w 3675216"/>
              <a:gd name="connsiteY4" fmla="*/ 2978281 h 3000934"/>
              <a:gd name="connsiteX5" fmla="*/ 3618198 w 3675216"/>
              <a:gd name="connsiteY5" fmla="*/ 2810327 h 3000934"/>
              <a:gd name="connsiteX6" fmla="*/ 3440916 w 3675216"/>
              <a:gd name="connsiteY6" fmla="*/ 2101200 h 3000934"/>
              <a:gd name="connsiteX7" fmla="*/ 1798728 w 3675216"/>
              <a:gd name="connsiteY7" fmla="*/ 580310 h 3000934"/>
              <a:gd name="connsiteX8" fmla="*/ 1229561 w 3675216"/>
              <a:gd name="connsiteY8" fmla="*/ 76457 h 3000934"/>
              <a:gd name="connsiteX0" fmla="*/ 1229561 w 3675216"/>
              <a:gd name="connsiteY0" fmla="*/ 76457 h 3000934"/>
              <a:gd name="connsiteX1" fmla="*/ 7252 w 3675216"/>
              <a:gd name="connsiteY1" fmla="*/ 141772 h 3000934"/>
              <a:gd name="connsiteX2" fmla="*/ 772361 w 3675216"/>
              <a:gd name="connsiteY2" fmla="*/ 1382743 h 3000934"/>
              <a:gd name="connsiteX3" fmla="*/ 1798729 w 3675216"/>
              <a:gd name="connsiteY3" fmla="*/ 2399779 h 3000934"/>
              <a:gd name="connsiteX4" fmla="*/ 3002379 w 3675216"/>
              <a:gd name="connsiteY4" fmla="*/ 2978281 h 3000934"/>
              <a:gd name="connsiteX5" fmla="*/ 3618198 w 3675216"/>
              <a:gd name="connsiteY5" fmla="*/ 2810327 h 3000934"/>
              <a:gd name="connsiteX6" fmla="*/ 3440916 w 3675216"/>
              <a:gd name="connsiteY6" fmla="*/ 2101200 h 3000934"/>
              <a:gd name="connsiteX7" fmla="*/ 1798728 w 3675216"/>
              <a:gd name="connsiteY7" fmla="*/ 580310 h 3000934"/>
              <a:gd name="connsiteX8" fmla="*/ 1229561 w 3675216"/>
              <a:gd name="connsiteY8" fmla="*/ 76457 h 3000934"/>
              <a:gd name="connsiteX0" fmla="*/ 943654 w 3669227"/>
              <a:gd name="connsiteY0" fmla="*/ 72314 h 3006122"/>
              <a:gd name="connsiteX1" fmla="*/ 1263 w 3669227"/>
              <a:gd name="connsiteY1" fmla="*/ 146960 h 3006122"/>
              <a:gd name="connsiteX2" fmla="*/ 766372 w 3669227"/>
              <a:gd name="connsiteY2" fmla="*/ 1387931 h 3006122"/>
              <a:gd name="connsiteX3" fmla="*/ 1792740 w 3669227"/>
              <a:gd name="connsiteY3" fmla="*/ 2404967 h 3006122"/>
              <a:gd name="connsiteX4" fmla="*/ 2996390 w 3669227"/>
              <a:gd name="connsiteY4" fmla="*/ 2983469 h 3006122"/>
              <a:gd name="connsiteX5" fmla="*/ 3612209 w 3669227"/>
              <a:gd name="connsiteY5" fmla="*/ 2815515 h 3006122"/>
              <a:gd name="connsiteX6" fmla="*/ 3434927 w 3669227"/>
              <a:gd name="connsiteY6" fmla="*/ 2106388 h 3006122"/>
              <a:gd name="connsiteX7" fmla="*/ 1792739 w 3669227"/>
              <a:gd name="connsiteY7" fmla="*/ 585498 h 3006122"/>
              <a:gd name="connsiteX8" fmla="*/ 943654 w 3669227"/>
              <a:gd name="connsiteY8" fmla="*/ 72314 h 3006122"/>
              <a:gd name="connsiteX0" fmla="*/ 943654 w 3669227"/>
              <a:gd name="connsiteY0" fmla="*/ 72314 h 3006122"/>
              <a:gd name="connsiteX1" fmla="*/ 1263 w 3669227"/>
              <a:gd name="connsiteY1" fmla="*/ 146960 h 3006122"/>
              <a:gd name="connsiteX2" fmla="*/ 766372 w 3669227"/>
              <a:gd name="connsiteY2" fmla="*/ 1387931 h 3006122"/>
              <a:gd name="connsiteX3" fmla="*/ 1792740 w 3669227"/>
              <a:gd name="connsiteY3" fmla="*/ 2404967 h 3006122"/>
              <a:gd name="connsiteX4" fmla="*/ 2996390 w 3669227"/>
              <a:gd name="connsiteY4" fmla="*/ 2983469 h 3006122"/>
              <a:gd name="connsiteX5" fmla="*/ 3612209 w 3669227"/>
              <a:gd name="connsiteY5" fmla="*/ 2815515 h 3006122"/>
              <a:gd name="connsiteX6" fmla="*/ 3434927 w 3669227"/>
              <a:gd name="connsiteY6" fmla="*/ 2106388 h 3006122"/>
              <a:gd name="connsiteX7" fmla="*/ 1792739 w 3669227"/>
              <a:gd name="connsiteY7" fmla="*/ 585498 h 3006122"/>
              <a:gd name="connsiteX8" fmla="*/ 943654 w 3669227"/>
              <a:gd name="connsiteY8" fmla="*/ 72314 h 300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69227" h="3006122">
                <a:moveTo>
                  <a:pt x="943654" y="72314"/>
                </a:moveTo>
                <a:cubicBezTo>
                  <a:pt x="645075" y="-776"/>
                  <a:pt x="30810" y="-72309"/>
                  <a:pt x="1263" y="146960"/>
                </a:cubicBezTo>
                <a:cubicBezTo>
                  <a:pt x="-28284" y="366229"/>
                  <a:pt x="467793" y="1011597"/>
                  <a:pt x="766372" y="1387931"/>
                </a:cubicBezTo>
                <a:cubicBezTo>
                  <a:pt x="1064951" y="1764265"/>
                  <a:pt x="1421070" y="2139044"/>
                  <a:pt x="1792740" y="2404967"/>
                </a:cubicBezTo>
                <a:cubicBezTo>
                  <a:pt x="2164410" y="2670890"/>
                  <a:pt x="2316810" y="2599359"/>
                  <a:pt x="2996390" y="2983469"/>
                </a:cubicBezTo>
                <a:cubicBezTo>
                  <a:pt x="3274753" y="3050338"/>
                  <a:pt x="3539120" y="2961695"/>
                  <a:pt x="3612209" y="2815515"/>
                </a:cubicBezTo>
                <a:cubicBezTo>
                  <a:pt x="3685298" y="2669335"/>
                  <a:pt x="3739727" y="2579139"/>
                  <a:pt x="3434927" y="2106388"/>
                </a:cubicBezTo>
                <a:cubicBezTo>
                  <a:pt x="3130127" y="1633637"/>
                  <a:pt x="2347911" y="579278"/>
                  <a:pt x="1792739" y="585498"/>
                </a:cubicBezTo>
                <a:cubicBezTo>
                  <a:pt x="1237567" y="591718"/>
                  <a:pt x="1242233" y="145404"/>
                  <a:pt x="943654" y="72314"/>
                </a:cubicBezTo>
                <a:close/>
              </a:path>
            </a:pathLst>
          </a:cu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7EA25-7B3E-B747-9CF7-57DCA165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through the pruned decision tree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5" name="Table 4">
                <a:extLst>
                  <a:ext uri="{FF2B5EF4-FFF2-40B4-BE49-F238E27FC236}">
                    <a16:creationId xmlns:a16="http://schemas.microsoft.com/office/drawing/2014/main" id="{A762BE7D-E12E-EA4C-A402-A7C0DB41C2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959192"/>
                  </p:ext>
                </p:extLst>
              </p:nvPr>
            </p:nvGraphicFramePr>
            <p:xfrm>
              <a:off x="580323" y="4165659"/>
              <a:ext cx="1645920" cy="19202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b="1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772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5" name="Table 4">
                <a:extLst>
                  <a:ext uri="{FF2B5EF4-FFF2-40B4-BE49-F238E27FC236}">
                    <a16:creationId xmlns:a16="http://schemas.microsoft.com/office/drawing/2014/main" id="{A762BE7D-E12E-EA4C-A402-A7C0DB41C2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959192"/>
                  </p:ext>
                </p:extLst>
              </p:nvPr>
            </p:nvGraphicFramePr>
            <p:xfrm>
              <a:off x="580323" y="4165659"/>
              <a:ext cx="1645920" cy="19202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t="-7692" r="-500000" b="-11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00000" t="-7692" r="-400000" b="-11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200000" t="-7692" r="-300000" b="-11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314286" t="-7692" r="-214286" b="-11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395455" t="-7692" r="-104545" b="-11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495455" t="-7692" r="-4545" b="-11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7455AF8-EF60-A341-90E6-8FA031420722}"/>
              </a:ext>
            </a:extLst>
          </p:cNvPr>
          <p:cNvSpPr txBox="1"/>
          <p:nvPr/>
        </p:nvSpPr>
        <p:spPr>
          <a:xfrm>
            <a:off x="580323" y="3868208"/>
            <a:ext cx="164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#1 vs #0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BC155CF-A810-5643-B664-1513F694C65A}"/>
              </a:ext>
            </a:extLst>
          </p:cNvPr>
          <p:cNvSpPr txBox="1"/>
          <p:nvPr/>
        </p:nvSpPr>
        <p:spPr>
          <a:xfrm>
            <a:off x="2685137" y="3863721"/>
            <a:ext cx="164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#2 vs #0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CB11EA-987A-AE43-AC92-820EC0F1CAB4}"/>
              </a:ext>
            </a:extLst>
          </p:cNvPr>
          <p:cNvSpPr txBox="1"/>
          <p:nvPr/>
        </p:nvSpPr>
        <p:spPr>
          <a:xfrm>
            <a:off x="2068446" y="3802165"/>
            <a:ext cx="76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#1 gets rejected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6AC92B1-A4E9-B544-A0E6-0F42DBE4F645}"/>
              </a:ext>
            </a:extLst>
          </p:cNvPr>
          <p:cNvSpPr txBox="1"/>
          <p:nvPr/>
        </p:nvSpPr>
        <p:spPr>
          <a:xfrm>
            <a:off x="6742360" y="756607"/>
            <a:ext cx="164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#6 vs #2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10FDB262-9CF5-F445-A61E-4E913086CE45}"/>
              </a:ext>
            </a:extLst>
          </p:cNvPr>
          <p:cNvSpPr txBox="1"/>
          <p:nvPr/>
        </p:nvSpPr>
        <p:spPr>
          <a:xfrm>
            <a:off x="5977752" y="698812"/>
            <a:ext cx="76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#2 gets accepted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72BF4A2-DE12-D74B-8132-E5F7A567F7DE}"/>
              </a:ext>
            </a:extLst>
          </p:cNvPr>
          <p:cNvCxnSpPr>
            <a:cxnSpLocks/>
            <a:stCxn id="142" idx="3"/>
            <a:endCxn id="270" idx="1"/>
          </p:cNvCxnSpPr>
          <p:nvPr/>
        </p:nvCxnSpPr>
        <p:spPr>
          <a:xfrm flipV="1">
            <a:off x="4331057" y="895107"/>
            <a:ext cx="2411303" cy="3107114"/>
          </a:xfrm>
          <a:prstGeom prst="bentConnector3">
            <a:avLst>
              <a:gd name="adj1" fmla="val 43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Elbow Connector 387">
            <a:extLst>
              <a:ext uri="{FF2B5EF4-FFF2-40B4-BE49-F238E27FC236}">
                <a16:creationId xmlns:a16="http://schemas.microsoft.com/office/drawing/2014/main" id="{B35B4F6B-94D3-A04D-A103-79D4792DC011}"/>
              </a:ext>
            </a:extLst>
          </p:cNvPr>
          <p:cNvCxnSpPr>
            <a:cxnSpLocks/>
            <a:stCxn id="142" idx="3"/>
            <a:endCxn id="82" idx="1"/>
          </p:cNvCxnSpPr>
          <p:nvPr/>
        </p:nvCxnSpPr>
        <p:spPr>
          <a:xfrm flipV="1">
            <a:off x="4331057" y="3485019"/>
            <a:ext cx="1691152" cy="517202"/>
          </a:xfrm>
          <a:prstGeom prst="bentConnector3">
            <a:avLst>
              <a:gd name="adj1" fmla="val 61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5BB8FAF8-C983-2847-9299-34DA2A12D83A}"/>
              </a:ext>
            </a:extLst>
          </p:cNvPr>
          <p:cNvCxnSpPr>
            <a:cxnSpLocks/>
            <a:stCxn id="4" idx="3"/>
            <a:endCxn id="142" idx="1"/>
          </p:cNvCxnSpPr>
          <p:nvPr/>
        </p:nvCxnSpPr>
        <p:spPr>
          <a:xfrm flipV="1">
            <a:off x="2226243" y="4002221"/>
            <a:ext cx="458894" cy="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35C249F8-3A1F-FD47-9929-EB678E0DA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52" y="653436"/>
            <a:ext cx="4572309" cy="28563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4">
                <a:extLst>
                  <a:ext uri="{FF2B5EF4-FFF2-40B4-BE49-F238E27FC236}">
                    <a16:creationId xmlns:a16="http://schemas.microsoft.com/office/drawing/2014/main" id="{BA088766-F933-F647-9F80-AAC9245999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3978971"/>
                  </p:ext>
                </p:extLst>
              </p:nvPr>
            </p:nvGraphicFramePr>
            <p:xfrm>
              <a:off x="2678246" y="4165659"/>
              <a:ext cx="1645920" cy="12801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b="1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772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4">
                <a:extLst>
                  <a:ext uri="{FF2B5EF4-FFF2-40B4-BE49-F238E27FC236}">
                    <a16:creationId xmlns:a16="http://schemas.microsoft.com/office/drawing/2014/main" id="{BA088766-F933-F647-9F80-AAC9245999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3978971"/>
                  </p:ext>
                </p:extLst>
              </p:nvPr>
            </p:nvGraphicFramePr>
            <p:xfrm>
              <a:off x="2678246" y="4165659"/>
              <a:ext cx="1645920" cy="12801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t="-7692" r="-500000" b="-7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100000" t="-7692" r="-400000" b="-7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200000" t="-7692" r="-300000" b="-7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314286" t="-7692" r="-214286" b="-7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395455" t="-7692" r="-104545" b="-7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495455" t="-7692" r="-4545" b="-7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4">
                <a:extLst>
                  <a:ext uri="{FF2B5EF4-FFF2-40B4-BE49-F238E27FC236}">
                    <a16:creationId xmlns:a16="http://schemas.microsoft.com/office/drawing/2014/main" id="{511D607E-0082-1346-AE2A-BE34B6372D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1313542"/>
                  </p:ext>
                </p:extLst>
              </p:nvPr>
            </p:nvGraphicFramePr>
            <p:xfrm>
              <a:off x="6749035" y="1048419"/>
              <a:ext cx="1645920" cy="8001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b="1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772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4">
                <a:extLst>
                  <a:ext uri="{FF2B5EF4-FFF2-40B4-BE49-F238E27FC236}">
                    <a16:creationId xmlns:a16="http://schemas.microsoft.com/office/drawing/2014/main" id="{511D607E-0082-1346-AE2A-BE34B6372D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1313542"/>
                  </p:ext>
                </p:extLst>
              </p:nvPr>
            </p:nvGraphicFramePr>
            <p:xfrm>
              <a:off x="6749035" y="1048419"/>
              <a:ext cx="1645920" cy="8001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5"/>
                          <a:stretch>
                            <a:fillRect l="-4545" r="-495455" b="-4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5"/>
                          <a:stretch>
                            <a:fillRect l="-104545" r="-395455" b="-4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5"/>
                          <a:stretch>
                            <a:fillRect l="-204545" r="-295455" b="-4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5"/>
                          <a:stretch>
                            <a:fillRect l="-319048" r="-209524" b="-4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5"/>
                          <a:stretch>
                            <a:fillRect l="-400000" r="-100000" b="-4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5"/>
                          <a:stretch>
                            <a:fillRect l="-500000" b="-44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31077622-56FB-D544-A071-75E3130E11AD}"/>
              </a:ext>
            </a:extLst>
          </p:cNvPr>
          <p:cNvSpPr txBox="1"/>
          <p:nvPr/>
        </p:nvSpPr>
        <p:spPr>
          <a:xfrm>
            <a:off x="5456574" y="2100438"/>
            <a:ext cx="1737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Ready for next iteration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BE444A-2BEB-BE4F-B77E-63A4B60351AA}"/>
              </a:ext>
            </a:extLst>
          </p:cNvPr>
          <p:cNvSpPr txBox="1"/>
          <p:nvPr/>
        </p:nvSpPr>
        <p:spPr>
          <a:xfrm>
            <a:off x="5434281" y="1792199"/>
            <a:ext cx="76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#6 gets accepted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Table 4">
                <a:extLst>
                  <a:ext uri="{FF2B5EF4-FFF2-40B4-BE49-F238E27FC236}">
                    <a16:creationId xmlns:a16="http://schemas.microsoft.com/office/drawing/2014/main" id="{838316FF-EF56-2549-A2AA-CAC9F40BF8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2885367"/>
                  </p:ext>
                </p:extLst>
              </p:nvPr>
            </p:nvGraphicFramePr>
            <p:xfrm>
              <a:off x="5496058" y="2369257"/>
              <a:ext cx="1645920" cy="6400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b="1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772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Table 4">
                <a:extLst>
                  <a:ext uri="{FF2B5EF4-FFF2-40B4-BE49-F238E27FC236}">
                    <a16:creationId xmlns:a16="http://schemas.microsoft.com/office/drawing/2014/main" id="{838316FF-EF56-2549-A2AA-CAC9F40BF8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2885367"/>
                  </p:ext>
                </p:extLst>
              </p:nvPr>
            </p:nvGraphicFramePr>
            <p:xfrm>
              <a:off x="5496058" y="2369257"/>
              <a:ext cx="1645920" cy="6400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6"/>
                          <a:stretch>
                            <a:fillRect r="-500000" b="-3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6"/>
                          <a:stretch>
                            <a:fillRect l="-100000" r="-400000" b="-3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6"/>
                          <a:stretch>
                            <a:fillRect l="-200000" r="-300000" b="-3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6"/>
                          <a:stretch>
                            <a:fillRect l="-314286" r="-214286" b="-3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6"/>
                          <a:stretch>
                            <a:fillRect l="-395455" r="-104545" b="-3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6"/>
                          <a:stretch>
                            <a:fillRect l="-495455" r="-4545" b="-35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1114AAD2-80B3-4E43-891B-A7EBBFFE34E1}"/>
              </a:ext>
            </a:extLst>
          </p:cNvPr>
          <p:cNvSpPr txBox="1"/>
          <p:nvPr/>
        </p:nvSpPr>
        <p:spPr>
          <a:xfrm>
            <a:off x="9372828" y="759491"/>
            <a:ext cx="164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#10 vs #6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2" name="Table 4">
                <a:extLst>
                  <a:ext uri="{FF2B5EF4-FFF2-40B4-BE49-F238E27FC236}">
                    <a16:creationId xmlns:a16="http://schemas.microsoft.com/office/drawing/2014/main" id="{48FE3A21-C081-CE4A-88B2-DB3A4FBB95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483518"/>
                  </p:ext>
                </p:extLst>
              </p:nvPr>
            </p:nvGraphicFramePr>
            <p:xfrm>
              <a:off x="9366156" y="1039563"/>
              <a:ext cx="1645920" cy="6400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b="1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2" name="Table 4">
                <a:extLst>
                  <a:ext uri="{FF2B5EF4-FFF2-40B4-BE49-F238E27FC236}">
                    <a16:creationId xmlns:a16="http://schemas.microsoft.com/office/drawing/2014/main" id="{48FE3A21-C081-CE4A-88B2-DB3A4FBB95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483518"/>
                  </p:ext>
                </p:extLst>
              </p:nvPr>
            </p:nvGraphicFramePr>
            <p:xfrm>
              <a:off x="9366156" y="1039563"/>
              <a:ext cx="1645920" cy="6400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7"/>
                          <a:stretch>
                            <a:fillRect l="-4545" r="-495455" b="-3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7"/>
                          <a:stretch>
                            <a:fillRect l="-104545" r="-395455" b="-3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7"/>
                          <a:stretch>
                            <a:fillRect l="-204545" r="-295455" b="-3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7"/>
                          <a:stretch>
                            <a:fillRect l="-319048" r="-209524" b="-3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7"/>
                          <a:stretch>
                            <a:fillRect l="-400000" r="-100000" b="-3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7"/>
                          <a:stretch>
                            <a:fillRect l="-500000" b="-35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BC1661F0-1E4C-1143-94A0-3D4EDDEAF1E6}"/>
              </a:ext>
            </a:extLst>
          </p:cNvPr>
          <p:cNvCxnSpPr>
            <a:cxnSpLocks/>
            <a:stCxn id="32" idx="1"/>
            <a:endCxn id="62" idx="0"/>
          </p:cNvCxnSpPr>
          <p:nvPr/>
        </p:nvCxnSpPr>
        <p:spPr>
          <a:xfrm rot="10800000" flipV="1">
            <a:off x="6325255" y="1448468"/>
            <a:ext cx="423781" cy="6519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B429CA4-8928-BE4D-B5DD-5993CD739804}"/>
              </a:ext>
            </a:extLst>
          </p:cNvPr>
          <p:cNvSpPr txBox="1"/>
          <p:nvPr/>
        </p:nvSpPr>
        <p:spPr>
          <a:xfrm>
            <a:off x="8496592" y="873209"/>
            <a:ext cx="76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#6 gets rejected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DD3ADC8-3E87-EA45-AD36-EF0A5D038832}"/>
              </a:ext>
            </a:extLst>
          </p:cNvPr>
          <p:cNvSpPr txBox="1"/>
          <p:nvPr/>
        </p:nvSpPr>
        <p:spPr>
          <a:xfrm>
            <a:off x="6022209" y="3346519"/>
            <a:ext cx="164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#4 vs #0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3" name="Table 4">
                <a:extLst>
                  <a:ext uri="{FF2B5EF4-FFF2-40B4-BE49-F238E27FC236}">
                    <a16:creationId xmlns:a16="http://schemas.microsoft.com/office/drawing/2014/main" id="{21603FDA-5C9D-4C48-92D4-2FEE5106E1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3681784"/>
                  </p:ext>
                </p:extLst>
              </p:nvPr>
            </p:nvGraphicFramePr>
            <p:xfrm>
              <a:off x="6028884" y="3623518"/>
              <a:ext cx="1645920" cy="8001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b="1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3" name="Table 4">
                <a:extLst>
                  <a:ext uri="{FF2B5EF4-FFF2-40B4-BE49-F238E27FC236}">
                    <a16:creationId xmlns:a16="http://schemas.microsoft.com/office/drawing/2014/main" id="{21603FDA-5C9D-4C48-92D4-2FEE5106E1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3681784"/>
                  </p:ext>
                </p:extLst>
              </p:nvPr>
            </p:nvGraphicFramePr>
            <p:xfrm>
              <a:off x="6028884" y="3623518"/>
              <a:ext cx="1645920" cy="8001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8"/>
                          <a:stretch>
                            <a:fillRect t="-7692" r="-500000" b="-4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8"/>
                          <a:stretch>
                            <a:fillRect l="-100000" t="-7692" r="-400000" b="-4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8"/>
                          <a:stretch>
                            <a:fillRect l="-200000" t="-7692" r="-300000" b="-4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8"/>
                          <a:stretch>
                            <a:fillRect l="-314286" t="-7692" r="-214286" b="-4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8"/>
                          <a:stretch>
                            <a:fillRect l="-395455" t="-7692" r="-104545" b="-4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8"/>
                          <a:stretch>
                            <a:fillRect l="-495455" t="-7692" r="-4545" b="-44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7E60789B-6102-5842-B77D-F6AD05E4E96B}"/>
              </a:ext>
            </a:extLst>
          </p:cNvPr>
          <p:cNvSpPr txBox="1"/>
          <p:nvPr/>
        </p:nvSpPr>
        <p:spPr>
          <a:xfrm>
            <a:off x="5254826" y="3276311"/>
            <a:ext cx="76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#2 gets rejected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C257CEA-ECD5-954F-AFB8-46D9F313DC72}"/>
              </a:ext>
            </a:extLst>
          </p:cNvPr>
          <p:cNvSpPr txBox="1"/>
          <p:nvPr/>
        </p:nvSpPr>
        <p:spPr>
          <a:xfrm>
            <a:off x="10225126" y="2087098"/>
            <a:ext cx="1737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Ready for next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9" name="Table 4">
                <a:extLst>
                  <a:ext uri="{FF2B5EF4-FFF2-40B4-BE49-F238E27FC236}">
                    <a16:creationId xmlns:a16="http://schemas.microsoft.com/office/drawing/2014/main" id="{479D07F8-9186-D944-A14F-FA3140FC7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4475442"/>
                  </p:ext>
                </p:extLst>
              </p:nvPr>
            </p:nvGraphicFramePr>
            <p:xfrm>
              <a:off x="10268109" y="2367171"/>
              <a:ext cx="1645920" cy="4800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b="1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9" name="Table 4">
                <a:extLst>
                  <a:ext uri="{FF2B5EF4-FFF2-40B4-BE49-F238E27FC236}">
                    <a16:creationId xmlns:a16="http://schemas.microsoft.com/office/drawing/2014/main" id="{479D07F8-9186-D944-A14F-FA3140FC7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4475442"/>
                  </p:ext>
                </p:extLst>
              </p:nvPr>
            </p:nvGraphicFramePr>
            <p:xfrm>
              <a:off x="10268109" y="2367171"/>
              <a:ext cx="1645920" cy="4800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9"/>
                          <a:stretch>
                            <a:fillRect l="-4545" t="-7692" r="-495455" b="-2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9"/>
                          <a:stretch>
                            <a:fillRect l="-104545" t="-7692" r="-395455" b="-2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9"/>
                          <a:stretch>
                            <a:fillRect l="-204545" t="-7692" r="-295455" b="-2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9"/>
                          <a:stretch>
                            <a:fillRect l="-319048" t="-7692" r="-209524" b="-2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9"/>
                          <a:stretch>
                            <a:fillRect l="-400000" t="-7692" r="-100000" b="-2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9"/>
                          <a:stretch>
                            <a:fillRect l="-500000" t="-7692" b="-25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C84C0BB6-F625-6B42-9746-7EE7C854AEF1}"/>
              </a:ext>
            </a:extLst>
          </p:cNvPr>
          <p:cNvSpPr txBox="1"/>
          <p:nvPr/>
        </p:nvSpPr>
        <p:spPr>
          <a:xfrm>
            <a:off x="10879130" y="1808114"/>
            <a:ext cx="1034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#10 gets rejected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D9C0516-2602-F04D-9260-74243FAAC0FE}"/>
              </a:ext>
            </a:extLst>
          </p:cNvPr>
          <p:cNvSpPr txBox="1"/>
          <p:nvPr/>
        </p:nvSpPr>
        <p:spPr>
          <a:xfrm>
            <a:off x="8394955" y="2073946"/>
            <a:ext cx="1737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Ready for next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2" name="Table 4">
                <a:extLst>
                  <a:ext uri="{FF2B5EF4-FFF2-40B4-BE49-F238E27FC236}">
                    <a16:creationId xmlns:a16="http://schemas.microsoft.com/office/drawing/2014/main" id="{D9638A15-8866-BA4A-83E8-BA82A55D56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2288799"/>
                  </p:ext>
                </p:extLst>
              </p:nvPr>
            </p:nvGraphicFramePr>
            <p:xfrm>
              <a:off x="8445620" y="2365659"/>
              <a:ext cx="1645920" cy="6400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b="1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2" name="Table 4">
                <a:extLst>
                  <a:ext uri="{FF2B5EF4-FFF2-40B4-BE49-F238E27FC236}">
                    <a16:creationId xmlns:a16="http://schemas.microsoft.com/office/drawing/2014/main" id="{D9638A15-8866-BA4A-83E8-BA82A55D56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2288799"/>
                  </p:ext>
                </p:extLst>
              </p:nvPr>
            </p:nvGraphicFramePr>
            <p:xfrm>
              <a:off x="8445620" y="2365659"/>
              <a:ext cx="1645920" cy="6400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0"/>
                          <a:stretch>
                            <a:fillRect l="-4545" t="-7692" r="-495455" b="-3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0"/>
                          <a:stretch>
                            <a:fillRect l="-109524" t="-7692" r="-419048" b="-3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0"/>
                          <a:stretch>
                            <a:fillRect l="-200000" t="-7692" r="-300000" b="-3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0"/>
                          <a:stretch>
                            <a:fillRect l="-300000" t="-7692" r="-200000" b="-3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0"/>
                          <a:stretch>
                            <a:fillRect l="-419048" t="-7692" r="-109524" b="-3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0"/>
                          <a:stretch>
                            <a:fillRect l="-495455" t="-7692" r="-4545" b="-34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21C9EEAE-7461-B74A-AE22-9039BBB26D3C}"/>
              </a:ext>
            </a:extLst>
          </p:cNvPr>
          <p:cNvSpPr txBox="1"/>
          <p:nvPr/>
        </p:nvSpPr>
        <p:spPr>
          <a:xfrm>
            <a:off x="8411605" y="1813375"/>
            <a:ext cx="918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#10 gets accepted</a:t>
            </a:r>
          </a:p>
        </p:txBody>
      </p: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78EE1E6A-FB8A-0E41-9660-23DC1AAC9E4C}"/>
              </a:ext>
            </a:extLst>
          </p:cNvPr>
          <p:cNvCxnSpPr>
            <a:cxnSpLocks/>
            <a:stCxn id="72" idx="2"/>
            <a:endCxn id="107" idx="0"/>
          </p:cNvCxnSpPr>
          <p:nvPr/>
        </p:nvCxnSpPr>
        <p:spPr>
          <a:xfrm rot="16200000" flipH="1">
            <a:off x="10437734" y="1431025"/>
            <a:ext cx="407455" cy="904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08B5216F-C42A-E640-992A-A480D6CF992B}"/>
              </a:ext>
            </a:extLst>
          </p:cNvPr>
          <p:cNvCxnSpPr>
            <a:cxnSpLocks/>
            <a:stCxn id="72" idx="2"/>
            <a:endCxn id="111" idx="0"/>
          </p:cNvCxnSpPr>
          <p:nvPr/>
        </p:nvCxnSpPr>
        <p:spPr>
          <a:xfrm rot="5400000">
            <a:off x="9529225" y="1414054"/>
            <a:ext cx="394303" cy="9254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301CCAB-C9EA-BA47-B58A-BDBEF4E26C1B}"/>
              </a:ext>
            </a:extLst>
          </p:cNvPr>
          <p:cNvSpPr txBox="1"/>
          <p:nvPr/>
        </p:nvSpPr>
        <p:spPr>
          <a:xfrm>
            <a:off x="5935862" y="4580189"/>
            <a:ext cx="1737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Ready for next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8" name="Table 4">
                <a:extLst>
                  <a:ext uri="{FF2B5EF4-FFF2-40B4-BE49-F238E27FC236}">
                    <a16:creationId xmlns:a16="http://schemas.microsoft.com/office/drawing/2014/main" id="{A0649CCB-7276-2E4F-9B6A-392DC30155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9645498"/>
                  </p:ext>
                </p:extLst>
              </p:nvPr>
            </p:nvGraphicFramePr>
            <p:xfrm>
              <a:off x="6044609" y="4860285"/>
              <a:ext cx="1645920" cy="4800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b="1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8" name="Table 4">
                <a:extLst>
                  <a:ext uri="{FF2B5EF4-FFF2-40B4-BE49-F238E27FC236}">
                    <a16:creationId xmlns:a16="http://schemas.microsoft.com/office/drawing/2014/main" id="{A0649CCB-7276-2E4F-9B6A-392DC30155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9645498"/>
                  </p:ext>
                </p:extLst>
              </p:nvPr>
            </p:nvGraphicFramePr>
            <p:xfrm>
              <a:off x="6044609" y="4860285"/>
              <a:ext cx="1645920" cy="4800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1"/>
                          <a:stretch>
                            <a:fillRect r="-500000" b="-2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1"/>
                          <a:stretch>
                            <a:fillRect l="-100000" r="-400000" b="-2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1"/>
                          <a:stretch>
                            <a:fillRect l="-200000" r="-300000" b="-2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1"/>
                          <a:stretch>
                            <a:fillRect l="-314286" r="-214286" b="-2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1"/>
                          <a:stretch>
                            <a:fillRect l="-395455" r="-104545" b="-2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1"/>
                          <a:stretch>
                            <a:fillRect l="-495455" r="-4545" b="-25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1E2FF5FD-6196-FB47-944E-E8A6D866930A}"/>
              </a:ext>
            </a:extLst>
          </p:cNvPr>
          <p:cNvCxnSpPr>
            <a:cxnSpLocks/>
            <a:stCxn id="83" idx="1"/>
            <a:endCxn id="128" idx="1"/>
          </p:cNvCxnSpPr>
          <p:nvPr/>
        </p:nvCxnSpPr>
        <p:spPr>
          <a:xfrm rot="10800000" flipH="1" flipV="1">
            <a:off x="6028883" y="4023567"/>
            <a:ext cx="15725" cy="1076747"/>
          </a:xfrm>
          <a:prstGeom prst="bentConnector3">
            <a:avLst>
              <a:gd name="adj1" fmla="val -14537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CA03AB2D-711E-1F42-AF5B-6A6B161A8633}"/>
              </a:ext>
            </a:extLst>
          </p:cNvPr>
          <p:cNvSpPr txBox="1"/>
          <p:nvPr/>
        </p:nvSpPr>
        <p:spPr>
          <a:xfrm>
            <a:off x="5188868" y="4985352"/>
            <a:ext cx="76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#4 gets accepted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5425C42-DC5B-E749-89B7-01FB39AF576B}"/>
              </a:ext>
            </a:extLst>
          </p:cNvPr>
          <p:cNvSpPr txBox="1"/>
          <p:nvPr/>
        </p:nvSpPr>
        <p:spPr>
          <a:xfrm>
            <a:off x="8091653" y="3349713"/>
            <a:ext cx="164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#8 vs #0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4" name="Table 4">
                <a:extLst>
                  <a:ext uri="{FF2B5EF4-FFF2-40B4-BE49-F238E27FC236}">
                    <a16:creationId xmlns:a16="http://schemas.microsoft.com/office/drawing/2014/main" id="{1C094D1E-26CB-E842-8F58-A262E8C3E5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0249816"/>
                  </p:ext>
                </p:extLst>
              </p:nvPr>
            </p:nvGraphicFramePr>
            <p:xfrm>
              <a:off x="8098328" y="3626712"/>
              <a:ext cx="1645920" cy="6400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b="1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4" name="Table 4">
                <a:extLst>
                  <a:ext uri="{FF2B5EF4-FFF2-40B4-BE49-F238E27FC236}">
                    <a16:creationId xmlns:a16="http://schemas.microsoft.com/office/drawing/2014/main" id="{1C094D1E-26CB-E842-8F58-A262E8C3E5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0249816"/>
                  </p:ext>
                </p:extLst>
              </p:nvPr>
            </p:nvGraphicFramePr>
            <p:xfrm>
              <a:off x="8098328" y="3626712"/>
              <a:ext cx="1645920" cy="6400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2"/>
                          <a:stretch>
                            <a:fillRect l="-4545" r="-495455" b="-3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2"/>
                          <a:stretch>
                            <a:fillRect l="-104545" r="-395455" b="-3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2"/>
                          <a:stretch>
                            <a:fillRect l="-204545" r="-295455" b="-3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2"/>
                          <a:stretch>
                            <a:fillRect l="-319048" r="-209524" b="-3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2"/>
                          <a:stretch>
                            <a:fillRect l="-400000" r="-100000" b="-3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2"/>
                          <a:stretch>
                            <a:fillRect l="-500000" b="-35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7D04B548-E6FC-534A-A84C-E6C99E97A28C}"/>
              </a:ext>
            </a:extLst>
          </p:cNvPr>
          <p:cNvCxnSpPr>
            <a:cxnSpLocks/>
            <a:stCxn id="151" idx="2"/>
          </p:cNvCxnSpPr>
          <p:nvPr/>
        </p:nvCxnSpPr>
        <p:spPr>
          <a:xfrm rot="5400000">
            <a:off x="9848279" y="4429808"/>
            <a:ext cx="1445192" cy="792514"/>
          </a:xfrm>
          <a:prstGeom prst="bentConnector3">
            <a:avLst>
              <a:gd name="adj1" fmla="val 17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D84D688-2D99-614F-B85E-8AB1DE00782C}"/>
              </a:ext>
            </a:extLst>
          </p:cNvPr>
          <p:cNvCxnSpPr>
            <a:cxnSpLocks/>
            <a:stCxn id="82" idx="3"/>
            <a:endCxn id="133" idx="1"/>
          </p:cNvCxnSpPr>
          <p:nvPr/>
        </p:nvCxnSpPr>
        <p:spPr>
          <a:xfrm>
            <a:off x="7668129" y="3485019"/>
            <a:ext cx="423524" cy="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AEEEAB47-947A-4F43-96DB-1FFC989DA4AA}"/>
              </a:ext>
            </a:extLst>
          </p:cNvPr>
          <p:cNvSpPr txBox="1"/>
          <p:nvPr/>
        </p:nvSpPr>
        <p:spPr>
          <a:xfrm>
            <a:off x="8049916" y="4584445"/>
            <a:ext cx="1737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Ready for next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1" name="Table 4">
                <a:extLst>
                  <a:ext uri="{FF2B5EF4-FFF2-40B4-BE49-F238E27FC236}">
                    <a16:creationId xmlns:a16="http://schemas.microsoft.com/office/drawing/2014/main" id="{D0695671-595B-0349-B62F-915CDF56E2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7038820"/>
                  </p:ext>
                </p:extLst>
              </p:nvPr>
            </p:nvGraphicFramePr>
            <p:xfrm>
              <a:off x="10144172" y="3623409"/>
              <a:ext cx="1645920" cy="4800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b="1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1" name="Table 4">
                <a:extLst>
                  <a:ext uri="{FF2B5EF4-FFF2-40B4-BE49-F238E27FC236}">
                    <a16:creationId xmlns:a16="http://schemas.microsoft.com/office/drawing/2014/main" id="{D0695671-595B-0349-B62F-915CDF56E2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7038820"/>
                  </p:ext>
                </p:extLst>
              </p:nvPr>
            </p:nvGraphicFramePr>
            <p:xfrm>
              <a:off x="10144172" y="3623409"/>
              <a:ext cx="1645920" cy="4800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3"/>
                          <a:stretch>
                            <a:fillRect t="-7692" r="-500000" b="-2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3"/>
                          <a:stretch>
                            <a:fillRect l="-100000" t="-7692" r="-400000" b="-2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3"/>
                          <a:stretch>
                            <a:fillRect l="-200000" t="-7692" r="-300000" b="-2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3"/>
                          <a:stretch>
                            <a:fillRect l="-314286" t="-7692" r="-214286" b="-2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3"/>
                          <a:stretch>
                            <a:fillRect l="-395455" t="-7692" r="-104545" b="-2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3"/>
                          <a:stretch>
                            <a:fillRect l="-495455" t="-7692" r="-4545" b="-25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2" name="TextBox 151">
            <a:extLst>
              <a:ext uri="{FF2B5EF4-FFF2-40B4-BE49-F238E27FC236}">
                <a16:creationId xmlns:a16="http://schemas.microsoft.com/office/drawing/2014/main" id="{A0346163-9549-2347-BE20-99E545CB6D16}"/>
              </a:ext>
            </a:extLst>
          </p:cNvPr>
          <p:cNvSpPr txBox="1"/>
          <p:nvPr/>
        </p:nvSpPr>
        <p:spPr>
          <a:xfrm>
            <a:off x="10137497" y="3349713"/>
            <a:ext cx="164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#16 vs #0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3" name="Table 4">
                <a:extLst>
                  <a:ext uri="{FF2B5EF4-FFF2-40B4-BE49-F238E27FC236}">
                    <a16:creationId xmlns:a16="http://schemas.microsoft.com/office/drawing/2014/main" id="{F9952CBA-03E3-DC4E-AC0E-A159A950E7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2600454"/>
                  </p:ext>
                </p:extLst>
              </p:nvPr>
            </p:nvGraphicFramePr>
            <p:xfrm>
              <a:off x="8073484" y="4866619"/>
              <a:ext cx="1645920" cy="4800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b="1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3" name="Table 4">
                <a:extLst>
                  <a:ext uri="{FF2B5EF4-FFF2-40B4-BE49-F238E27FC236}">
                    <a16:creationId xmlns:a16="http://schemas.microsoft.com/office/drawing/2014/main" id="{F9952CBA-03E3-DC4E-AC0E-A159A950E7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2600454"/>
                  </p:ext>
                </p:extLst>
              </p:nvPr>
            </p:nvGraphicFramePr>
            <p:xfrm>
              <a:off x="8073484" y="4866619"/>
              <a:ext cx="1645920" cy="4800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4"/>
                          <a:stretch>
                            <a:fillRect t="-7692" r="-500000" b="-2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4"/>
                          <a:stretch>
                            <a:fillRect l="-100000" t="-7692" r="-400000" b="-2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4"/>
                          <a:stretch>
                            <a:fillRect l="-200000" t="-7692" r="-300000" b="-2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4"/>
                          <a:stretch>
                            <a:fillRect l="-314286" t="-7692" r="-214286" b="-2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4"/>
                          <a:stretch>
                            <a:fillRect l="-395455" t="-7692" r="-104545" b="-2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4"/>
                          <a:stretch>
                            <a:fillRect l="-495455" t="-7692" r="-4545" b="-25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91A9FB47-F401-2C40-B20C-EE9A941E3095}"/>
              </a:ext>
            </a:extLst>
          </p:cNvPr>
          <p:cNvSpPr txBox="1"/>
          <p:nvPr/>
        </p:nvSpPr>
        <p:spPr>
          <a:xfrm>
            <a:off x="7509521" y="3284964"/>
            <a:ext cx="76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#4 gets rejected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76995F0-2362-8F41-BAC7-D89AECC5D9EC}"/>
              </a:ext>
            </a:extLst>
          </p:cNvPr>
          <p:cNvSpPr txBox="1"/>
          <p:nvPr/>
        </p:nvSpPr>
        <p:spPr>
          <a:xfrm>
            <a:off x="8215158" y="4252629"/>
            <a:ext cx="76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#8 gets accepted</a:t>
            </a:r>
          </a:p>
        </p:txBody>
      </p: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EE46FE1A-183E-4147-8A2C-267CFAA30963}"/>
              </a:ext>
            </a:extLst>
          </p:cNvPr>
          <p:cNvCxnSpPr>
            <a:cxnSpLocks/>
            <a:stCxn id="151" idx="2"/>
            <a:endCxn id="235" idx="0"/>
          </p:cNvCxnSpPr>
          <p:nvPr/>
        </p:nvCxnSpPr>
        <p:spPr>
          <a:xfrm rot="16200000" flipH="1">
            <a:off x="10876486" y="4194115"/>
            <a:ext cx="499203" cy="3179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3" name="Table 4">
                <a:extLst>
                  <a:ext uri="{FF2B5EF4-FFF2-40B4-BE49-F238E27FC236}">
                    <a16:creationId xmlns:a16="http://schemas.microsoft.com/office/drawing/2014/main" id="{80B0E94B-7739-354A-8313-CD980075B3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9142138"/>
                  </p:ext>
                </p:extLst>
              </p:nvPr>
            </p:nvGraphicFramePr>
            <p:xfrm>
              <a:off x="9705561" y="5796206"/>
              <a:ext cx="1645920" cy="4800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b="1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3" name="Table 4">
                <a:extLst>
                  <a:ext uri="{FF2B5EF4-FFF2-40B4-BE49-F238E27FC236}">
                    <a16:creationId xmlns:a16="http://schemas.microsoft.com/office/drawing/2014/main" id="{80B0E94B-7739-354A-8313-CD980075B3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9142138"/>
                  </p:ext>
                </p:extLst>
              </p:nvPr>
            </p:nvGraphicFramePr>
            <p:xfrm>
              <a:off x="9705561" y="5796206"/>
              <a:ext cx="1645920" cy="4800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5"/>
                          <a:stretch>
                            <a:fillRect l="-4545" r="-495455" b="-2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5"/>
                          <a:stretch>
                            <a:fillRect l="-109524" r="-419048" b="-2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5"/>
                          <a:stretch>
                            <a:fillRect l="-200000" r="-300000" b="-2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5"/>
                          <a:stretch>
                            <a:fillRect l="-300000" r="-200000" b="-2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5"/>
                          <a:stretch>
                            <a:fillRect l="-419048" r="-109524" b="-2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5"/>
                          <a:stretch>
                            <a:fillRect l="-495455" r="-4545" b="-25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4" name="Table 4">
                <a:extLst>
                  <a:ext uri="{FF2B5EF4-FFF2-40B4-BE49-F238E27FC236}">
                    <a16:creationId xmlns:a16="http://schemas.microsoft.com/office/drawing/2014/main" id="{270B0A10-6E58-C04A-AA67-6A2B96EDAB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9823524"/>
                  </p:ext>
                </p:extLst>
              </p:nvPr>
            </p:nvGraphicFramePr>
            <p:xfrm>
              <a:off x="10462082" y="4857188"/>
              <a:ext cx="1645920" cy="3200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b="1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4" name="Table 4">
                <a:extLst>
                  <a:ext uri="{FF2B5EF4-FFF2-40B4-BE49-F238E27FC236}">
                    <a16:creationId xmlns:a16="http://schemas.microsoft.com/office/drawing/2014/main" id="{270B0A10-6E58-C04A-AA67-6A2B96EDAB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9823524"/>
                  </p:ext>
                </p:extLst>
              </p:nvPr>
            </p:nvGraphicFramePr>
            <p:xfrm>
              <a:off x="10462082" y="4857188"/>
              <a:ext cx="1645920" cy="3200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6"/>
                          <a:stretch>
                            <a:fillRect r="-500000" b="-1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6"/>
                          <a:stretch>
                            <a:fillRect l="-100000" r="-400000" b="-1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6"/>
                          <a:stretch>
                            <a:fillRect l="-200000" r="-300000" b="-1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6"/>
                          <a:stretch>
                            <a:fillRect l="-314286" r="-214286" b="-1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6"/>
                          <a:stretch>
                            <a:fillRect l="-395455" r="-104545" b="-1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16"/>
                          <a:stretch>
                            <a:fillRect l="-495455" r="-4545" b="-15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1" dirty="0">
                              <a:solidFill>
                                <a:srgbClr val="0432FF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C75B635C-B759-D742-9717-FBCDD3061102}"/>
              </a:ext>
            </a:extLst>
          </p:cNvPr>
          <p:cNvCxnSpPr>
            <a:cxnSpLocks/>
            <a:stCxn id="270" idx="3"/>
            <a:endCxn id="70" idx="1"/>
          </p:cNvCxnSpPr>
          <p:nvPr/>
        </p:nvCxnSpPr>
        <p:spPr>
          <a:xfrm>
            <a:off x="8388280" y="895107"/>
            <a:ext cx="984548" cy="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2F6B2DCA-26BD-D74B-9583-93FC9A048709}"/>
              </a:ext>
            </a:extLst>
          </p:cNvPr>
          <p:cNvCxnSpPr>
            <a:cxnSpLocks/>
            <a:stCxn id="134" idx="2"/>
            <a:endCxn id="150" idx="0"/>
          </p:cNvCxnSpPr>
          <p:nvPr/>
        </p:nvCxnSpPr>
        <p:spPr>
          <a:xfrm flipH="1">
            <a:off x="8918596" y="4266792"/>
            <a:ext cx="2692" cy="31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A932026C-E4FA-8047-BD21-41B85AFC27EB}"/>
              </a:ext>
            </a:extLst>
          </p:cNvPr>
          <p:cNvSpPr txBox="1"/>
          <p:nvPr/>
        </p:nvSpPr>
        <p:spPr>
          <a:xfrm>
            <a:off x="10416362" y="4602672"/>
            <a:ext cx="1737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Ready for next iteration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AC5CEE2-29BB-2046-903C-725C204DCB7A}"/>
              </a:ext>
            </a:extLst>
          </p:cNvPr>
          <p:cNvSpPr txBox="1"/>
          <p:nvPr/>
        </p:nvSpPr>
        <p:spPr>
          <a:xfrm>
            <a:off x="9654151" y="5535507"/>
            <a:ext cx="1737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Ready for next iteration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80473FF7-6D78-A34C-AD67-A5DEDC72E352}"/>
              </a:ext>
            </a:extLst>
          </p:cNvPr>
          <p:cNvSpPr txBox="1"/>
          <p:nvPr/>
        </p:nvSpPr>
        <p:spPr>
          <a:xfrm>
            <a:off x="11282617" y="4151465"/>
            <a:ext cx="76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#16 gets rejected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73985D3C-6F72-DA4B-AA70-5FEC487ABE9A}"/>
              </a:ext>
            </a:extLst>
          </p:cNvPr>
          <p:cNvSpPr txBox="1"/>
          <p:nvPr/>
        </p:nvSpPr>
        <p:spPr>
          <a:xfrm>
            <a:off x="10091540" y="4157930"/>
            <a:ext cx="76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#16 gets accepted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AAE6B89C-12DA-C24F-832C-799D4D8072AD}"/>
              </a:ext>
            </a:extLst>
          </p:cNvPr>
          <p:cNvSpPr txBox="1"/>
          <p:nvPr/>
        </p:nvSpPr>
        <p:spPr>
          <a:xfrm>
            <a:off x="4036004" y="3346519"/>
            <a:ext cx="82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#16 vs #0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F16649DA-D2FF-164B-B342-C4CDA1496899}"/>
              </a:ext>
            </a:extLst>
          </p:cNvPr>
          <p:cNvSpPr txBox="1"/>
          <p:nvPr/>
        </p:nvSpPr>
        <p:spPr>
          <a:xfrm>
            <a:off x="2601199" y="920648"/>
            <a:ext cx="82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#1 vs #0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0CE618D4-07C2-8449-980D-6B2E84CADEE2}"/>
              </a:ext>
            </a:extLst>
          </p:cNvPr>
          <p:cNvSpPr txBox="1"/>
          <p:nvPr/>
        </p:nvSpPr>
        <p:spPr>
          <a:xfrm>
            <a:off x="3691791" y="1359603"/>
            <a:ext cx="82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#2 vs #0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2CFB49A-F42B-A841-B1A5-068F92698297}"/>
              </a:ext>
            </a:extLst>
          </p:cNvPr>
          <p:cNvSpPr txBox="1"/>
          <p:nvPr/>
        </p:nvSpPr>
        <p:spPr>
          <a:xfrm>
            <a:off x="4288830" y="1960707"/>
            <a:ext cx="82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#4 vs #0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338FD65A-772F-AE45-B14E-6683E6023F4C}"/>
              </a:ext>
            </a:extLst>
          </p:cNvPr>
          <p:cNvSpPr txBox="1"/>
          <p:nvPr/>
        </p:nvSpPr>
        <p:spPr>
          <a:xfrm>
            <a:off x="3850138" y="2802458"/>
            <a:ext cx="82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#8 vs #0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439E67D3-D713-5A49-B02E-F6A1A62DF45C}"/>
              </a:ext>
            </a:extLst>
          </p:cNvPr>
          <p:cNvSpPr txBox="1"/>
          <p:nvPr/>
        </p:nvSpPr>
        <p:spPr>
          <a:xfrm>
            <a:off x="2307076" y="2171665"/>
            <a:ext cx="82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#6 vs #2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75AE7845-799A-B641-9FAB-054FDD8C602C}"/>
              </a:ext>
            </a:extLst>
          </p:cNvPr>
          <p:cNvSpPr txBox="1"/>
          <p:nvPr/>
        </p:nvSpPr>
        <p:spPr>
          <a:xfrm>
            <a:off x="2757145" y="2793436"/>
            <a:ext cx="82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#10 vs #2</a:t>
            </a:r>
          </a:p>
        </p:txBody>
      </p:sp>
    </p:spTree>
    <p:extLst>
      <p:ext uri="{BB962C8B-B14F-4D97-AF65-F5344CB8AC3E}">
        <p14:creationId xmlns:p14="http://schemas.microsoft.com/office/powerpoint/2010/main" val="3171457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EA25-7B3E-B747-9CF7-57DCA165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Moving from one iteration to the next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5B1A7E-7EC4-3446-B806-C9420DDD7C6D}"/>
              </a:ext>
            </a:extLst>
          </p:cNvPr>
          <p:cNvGrpSpPr/>
          <p:nvPr/>
        </p:nvGrpSpPr>
        <p:grpSpPr>
          <a:xfrm>
            <a:off x="8598631" y="1650980"/>
            <a:ext cx="2983767" cy="3621773"/>
            <a:chOff x="8598631" y="1650980"/>
            <a:chExt cx="2983767" cy="3621773"/>
          </a:xfrm>
        </p:grpSpPr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61BD5270-864E-FC4A-97D8-FBAD398B9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8598631" y="1662080"/>
              <a:ext cx="2550160" cy="2397760"/>
            </a:xfrm>
            <a:prstGeom prst="rect">
              <a:avLst/>
            </a:prstGeom>
          </p:spPr>
        </p:pic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BD93BF73-E8BD-E348-BF58-54C5A1202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11431"/>
            <a:stretch/>
          </p:blipFill>
          <p:spPr>
            <a:xfrm>
              <a:off x="9032238" y="3149081"/>
              <a:ext cx="2550160" cy="2123672"/>
            </a:xfrm>
            <a:prstGeom prst="rect">
              <a:avLst/>
            </a:prstGeom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AB398D26-F4F7-9540-8833-54790F6C3F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714" t="-197" r="32455" b="37790"/>
            <a:stretch/>
          </p:blipFill>
          <p:spPr>
            <a:xfrm>
              <a:off x="9283028" y="1650980"/>
              <a:ext cx="1041247" cy="1496359"/>
            </a:xfrm>
            <a:prstGeom prst="snip2DiagRect">
              <a:avLst>
                <a:gd name="adj1" fmla="val 17695"/>
                <a:gd name="adj2" fmla="val 50000"/>
              </a:avLst>
            </a:prstGeom>
          </p:spPr>
        </p:pic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898B89F9-79DC-6347-A738-F7DB050CA1D7}"/>
                </a:ext>
              </a:extLst>
            </p:cNvPr>
            <p:cNvSpPr/>
            <p:nvPr/>
          </p:nvSpPr>
          <p:spPr>
            <a:xfrm>
              <a:off x="9598741" y="2639389"/>
              <a:ext cx="549939" cy="549939"/>
            </a:xfrm>
            <a:prstGeom prst="ellipse">
              <a:avLst/>
            </a:prstGeom>
            <a:noFill/>
            <a:ln w="28575">
              <a:solidFill>
                <a:srgbClr val="0432F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36E1CC-09CF-9D40-9B36-A62A3CF6B687}"/>
              </a:ext>
            </a:extLst>
          </p:cNvPr>
          <p:cNvSpPr txBox="1"/>
          <p:nvPr/>
        </p:nvSpPr>
        <p:spPr>
          <a:xfrm>
            <a:off x="609599" y="561975"/>
            <a:ext cx="7598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run through the decision tree, the end node can be any one in pruned tree. For example, node#6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4">
                <a:extLst>
                  <a:ext uri="{FF2B5EF4-FFF2-40B4-BE49-F238E27FC236}">
                    <a16:creationId xmlns:a16="http://schemas.microsoft.com/office/drawing/2014/main" id="{63F37883-A5FD-EB47-8DDA-0DEEEF23CD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1279991"/>
                  </p:ext>
                </p:extLst>
              </p:nvPr>
            </p:nvGraphicFramePr>
            <p:xfrm>
              <a:off x="2727974" y="1351933"/>
              <a:ext cx="3057006" cy="42672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509501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509501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509501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509501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509501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509501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400" b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400" b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40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40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40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772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4">
                <a:extLst>
                  <a:ext uri="{FF2B5EF4-FFF2-40B4-BE49-F238E27FC236}">
                    <a16:creationId xmlns:a16="http://schemas.microsoft.com/office/drawing/2014/main" id="{63F37883-A5FD-EB47-8DDA-0DEEEF23CD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1279991"/>
                  </p:ext>
                </p:extLst>
              </p:nvPr>
            </p:nvGraphicFramePr>
            <p:xfrm>
              <a:off x="2727974" y="1351933"/>
              <a:ext cx="3057006" cy="42672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509501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509501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509501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509501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509501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509501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5"/>
                          <a:stretch>
                            <a:fillRect r="-507500" b="-1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5"/>
                          <a:stretch>
                            <a:fillRect l="-97561" r="-395122" b="-1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5"/>
                          <a:stretch>
                            <a:fillRect l="-202500" r="-305000" b="-1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5"/>
                          <a:stretch>
                            <a:fillRect l="-302500" r="-205000" b="-1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5"/>
                          <a:stretch>
                            <a:fillRect l="-392683" r="-100000" b="-1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5"/>
                          <a:stretch>
                            <a:fillRect l="-505000" r="-2500" b="-13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4">
                <a:extLst>
                  <a:ext uri="{FF2B5EF4-FFF2-40B4-BE49-F238E27FC236}">
                    <a16:creationId xmlns:a16="http://schemas.microsoft.com/office/drawing/2014/main" id="{011EEAB7-8517-3B42-AB16-2AA1FC710F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7231190"/>
                  </p:ext>
                </p:extLst>
              </p:nvPr>
            </p:nvGraphicFramePr>
            <p:xfrm>
              <a:off x="1591539" y="4555278"/>
              <a:ext cx="1645920" cy="19202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b="1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772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4">
                <a:extLst>
                  <a:ext uri="{FF2B5EF4-FFF2-40B4-BE49-F238E27FC236}">
                    <a16:creationId xmlns:a16="http://schemas.microsoft.com/office/drawing/2014/main" id="{011EEAB7-8517-3B42-AB16-2AA1FC710F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7231190"/>
                  </p:ext>
                </p:extLst>
              </p:nvPr>
            </p:nvGraphicFramePr>
            <p:xfrm>
              <a:off x="1591539" y="4555278"/>
              <a:ext cx="1645920" cy="19202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6"/>
                          <a:stretch>
                            <a:fillRect l="-4545" r="-495455" b="-11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6"/>
                          <a:stretch>
                            <a:fillRect l="-109524" r="-419048" b="-11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6"/>
                          <a:stretch>
                            <a:fillRect l="-200000" r="-300000" b="-11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6"/>
                          <a:stretch>
                            <a:fillRect l="-300000" r="-200000" b="-11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6"/>
                          <a:stretch>
                            <a:fillRect l="-419048" r="-109524" b="-11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6"/>
                          <a:stretch>
                            <a:fillRect l="-495455" r="-4545" b="-11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BA69B7-E774-2C4B-A1CC-3CA71BFE8F72}"/>
                  </a:ext>
                </a:extLst>
              </p:cNvPr>
              <p:cNvSpPr txBox="1"/>
              <p:nvPr/>
            </p:nvSpPr>
            <p:spPr>
              <a:xfrm>
                <a:off x="609598" y="1899112"/>
                <a:ext cx="7598123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means that the next step will be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. Therefore, we can: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Rebase the pruned decision tree to node #6, which effectively makes it the new node #0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Shift the the original encoded matrix to the left by as many bits needed to make the first step line up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. In this example, if the old node#6 becomes the new node #0, and the next step 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, then we need to shift the header of the binary matrix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indexes the right most column: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BA69B7-E774-2C4B-A1CC-3CA71BFE8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8" y="1899112"/>
                <a:ext cx="7598123" cy="2031325"/>
              </a:xfrm>
              <a:prstGeom prst="rect">
                <a:avLst/>
              </a:prstGeom>
              <a:blipFill>
                <a:blip r:embed="rId7"/>
                <a:stretch>
                  <a:fillRect l="-668" t="-124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4">
                <a:extLst>
                  <a:ext uri="{FF2B5EF4-FFF2-40B4-BE49-F238E27FC236}">
                    <a16:creationId xmlns:a16="http://schemas.microsoft.com/office/drawing/2014/main" id="{6B6997DA-182F-D449-93D4-67335C029D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0834997"/>
                  </p:ext>
                </p:extLst>
              </p:nvPr>
            </p:nvGraphicFramePr>
            <p:xfrm>
              <a:off x="4240041" y="4210917"/>
              <a:ext cx="2083046" cy="19202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368125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336699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368125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  <a:gridCol w="336699">
                      <a:extLst>
                        <a:ext uri="{9D8B030D-6E8A-4147-A177-3AD203B41FA5}">
                          <a16:colId xmlns:a16="http://schemas.microsoft.com/office/drawing/2014/main" val="3194203177"/>
                        </a:ext>
                      </a:extLst>
                    </a:gridCol>
                    <a:gridCol w="336699">
                      <a:extLst>
                        <a:ext uri="{9D8B030D-6E8A-4147-A177-3AD203B41FA5}">
                          <a16:colId xmlns:a16="http://schemas.microsoft.com/office/drawing/2014/main" val="1532310134"/>
                        </a:ext>
                      </a:extLst>
                    </a:gridCol>
                    <a:gridCol w="336699">
                      <a:extLst>
                        <a:ext uri="{9D8B030D-6E8A-4147-A177-3AD203B41FA5}">
                          <a16:colId xmlns:a16="http://schemas.microsoft.com/office/drawing/2014/main" val="238562257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b="1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772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4">
                <a:extLst>
                  <a:ext uri="{FF2B5EF4-FFF2-40B4-BE49-F238E27FC236}">
                    <a16:creationId xmlns:a16="http://schemas.microsoft.com/office/drawing/2014/main" id="{6B6997DA-182F-D449-93D4-67335C029D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0834997"/>
                  </p:ext>
                </p:extLst>
              </p:nvPr>
            </p:nvGraphicFramePr>
            <p:xfrm>
              <a:off x="4240041" y="4210917"/>
              <a:ext cx="2083046" cy="19202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368125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336699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368125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  <a:gridCol w="336699">
                      <a:extLst>
                        <a:ext uri="{9D8B030D-6E8A-4147-A177-3AD203B41FA5}">
                          <a16:colId xmlns:a16="http://schemas.microsoft.com/office/drawing/2014/main" val="3194203177"/>
                        </a:ext>
                      </a:extLst>
                    </a:gridCol>
                    <a:gridCol w="336699">
                      <a:extLst>
                        <a:ext uri="{9D8B030D-6E8A-4147-A177-3AD203B41FA5}">
                          <a16:colId xmlns:a16="http://schemas.microsoft.com/office/drawing/2014/main" val="1532310134"/>
                        </a:ext>
                      </a:extLst>
                    </a:gridCol>
                    <a:gridCol w="336699">
                      <a:extLst>
                        <a:ext uri="{9D8B030D-6E8A-4147-A177-3AD203B41FA5}">
                          <a16:colId xmlns:a16="http://schemas.microsoft.com/office/drawing/2014/main" val="2385622579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8"/>
                          <a:stretch>
                            <a:fillRect r="-472414" b="-11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8"/>
                          <a:stretch>
                            <a:fillRect l="-107407" r="-407407" b="-11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8"/>
                          <a:stretch>
                            <a:fillRect l="-193103" r="-279310" b="-11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8"/>
                          <a:stretch>
                            <a:fillRect l="-314815" r="-200000" b="-11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8"/>
                          <a:stretch>
                            <a:fillRect l="-430769" r="-107692" b="-11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8"/>
                          <a:stretch>
                            <a:fillRect l="-511111" r="-3704" b="-11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4">
                <a:extLst>
                  <a:ext uri="{FF2B5EF4-FFF2-40B4-BE49-F238E27FC236}">
                    <a16:creationId xmlns:a16="http://schemas.microsoft.com/office/drawing/2014/main" id="{BFB867A7-2966-A44C-9371-AFEBB30625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2430826"/>
                  </p:ext>
                </p:extLst>
              </p:nvPr>
            </p:nvGraphicFramePr>
            <p:xfrm>
              <a:off x="1591539" y="4050897"/>
              <a:ext cx="1645920" cy="3200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b="1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772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4">
                <a:extLst>
                  <a:ext uri="{FF2B5EF4-FFF2-40B4-BE49-F238E27FC236}">
                    <a16:creationId xmlns:a16="http://schemas.microsoft.com/office/drawing/2014/main" id="{BFB867A7-2966-A44C-9371-AFEBB30625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2430826"/>
                  </p:ext>
                </p:extLst>
              </p:nvPr>
            </p:nvGraphicFramePr>
            <p:xfrm>
              <a:off x="1591539" y="4050897"/>
              <a:ext cx="1645920" cy="3200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9"/>
                          <a:stretch>
                            <a:fillRect l="-4545" r="-495455" b="-1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9"/>
                          <a:stretch>
                            <a:fillRect l="-109524" r="-419048" b="-1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9"/>
                          <a:stretch>
                            <a:fillRect l="-200000" r="-300000" b="-1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9"/>
                          <a:stretch>
                            <a:fillRect l="-300000" r="-200000" b="-1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9"/>
                          <a:stretch>
                            <a:fillRect l="-419048" r="-109524" b="-1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9"/>
                          <a:stretch>
                            <a:fillRect l="-495455" r="-4545" b="-14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568414B-60D7-554E-907B-20D2474ED1D4}"/>
              </a:ext>
            </a:extLst>
          </p:cNvPr>
          <p:cNvSpPr/>
          <p:nvPr/>
        </p:nvSpPr>
        <p:spPr>
          <a:xfrm>
            <a:off x="1544884" y="4510059"/>
            <a:ext cx="1739490" cy="249116"/>
          </a:xfrm>
          <a:prstGeom prst="roundRect">
            <a:avLst>
              <a:gd name="adj" fmla="val 2071"/>
            </a:avLst>
          </a:prstGeom>
          <a:noFill/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6EDA7E-1174-CA47-A81F-201972CAADD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284374" y="4301412"/>
            <a:ext cx="955667" cy="333205"/>
          </a:xfrm>
          <a:prstGeom prst="straightConnector1">
            <a:avLst/>
          </a:prstGeom>
          <a:ln w="28575">
            <a:solidFill>
              <a:srgbClr val="0432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3BE663-2E78-1C49-AF19-0897D8FD1FF4}"/>
              </a:ext>
            </a:extLst>
          </p:cNvPr>
          <p:cNvCxnSpPr>
            <a:cxnSpLocks/>
          </p:cNvCxnSpPr>
          <p:nvPr/>
        </p:nvCxnSpPr>
        <p:spPr>
          <a:xfrm>
            <a:off x="3237459" y="4270274"/>
            <a:ext cx="1002582" cy="191158"/>
          </a:xfrm>
          <a:prstGeom prst="straightConnector1">
            <a:avLst/>
          </a:prstGeom>
          <a:ln w="28575">
            <a:solidFill>
              <a:srgbClr val="0432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418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42A9-3C9A-5743-A9E5-C119E626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number of steps is different than number of random variables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13BCFD-A59F-1848-A6AA-81C6EAA1BDF8}"/>
              </a:ext>
            </a:extLst>
          </p:cNvPr>
          <p:cNvSpPr txBox="1"/>
          <p:nvPr/>
        </p:nvSpPr>
        <p:spPr>
          <a:xfrm>
            <a:off x="609599" y="561975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 the decision tree, the probabilities and down-selecting the binary matrix representation is still the same. The difference is the shifting of the binary matrix header after running through the pruned decision tree.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1A3D5B-EA0E-FB46-9623-BA4F35FADD3F}"/>
                  </a:ext>
                </a:extLst>
              </p:cNvPr>
              <p:cNvSpPr txBox="1"/>
              <p:nvPr/>
            </p:nvSpPr>
            <p:spPr>
              <a:xfrm>
                <a:off x="609599" y="1409075"/>
                <a:ext cx="5486400" cy="966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𝑅𝑉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𝑠𝑡𝑒𝑝𝑠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𝑅𝑉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𝑠𝑡𝑒𝑝𝑠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1A3D5B-EA0E-FB46-9623-BA4F35FAD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1409075"/>
                <a:ext cx="5486400" cy="966162"/>
              </a:xfrm>
              <a:prstGeom prst="rect">
                <a:avLst/>
              </a:prstGeom>
              <a:blipFill>
                <a:blip r:embed="rId2"/>
                <a:stretch>
                  <a:fillRect l="-924" t="-2564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A753E99-4ED9-0A46-92CC-5DEFF380D277}"/>
              </a:ext>
            </a:extLst>
          </p:cNvPr>
          <p:cNvSpPr txBox="1"/>
          <p:nvPr/>
        </p:nvSpPr>
        <p:spPr>
          <a:xfrm>
            <a:off x="609599" y="5689771"/>
            <a:ext cx="5486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 row gets shifted by the number of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D4844ADE-023F-DA4D-A981-01F1FF6AE4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5616689"/>
                  </p:ext>
                </p:extLst>
              </p:nvPr>
            </p:nvGraphicFramePr>
            <p:xfrm>
              <a:off x="6275508" y="3041029"/>
              <a:ext cx="1645920" cy="19202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b="1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772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D4844ADE-023F-DA4D-A981-01F1FF6AE4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5616689"/>
                  </p:ext>
                </p:extLst>
              </p:nvPr>
            </p:nvGraphicFramePr>
            <p:xfrm>
              <a:off x="6275508" y="3041029"/>
              <a:ext cx="1645920" cy="19202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l="-4545" r="-495455" b="-11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l="-109524" r="-419048" b="-11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l="-200000" r="-300000" b="-11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l="-300000" r="-200000" b="-11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l="-419048" r="-109524" b="-11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l="-495455" r="-4545" b="-11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4">
                <a:extLst>
                  <a:ext uri="{FF2B5EF4-FFF2-40B4-BE49-F238E27FC236}">
                    <a16:creationId xmlns:a16="http://schemas.microsoft.com/office/drawing/2014/main" id="{F311295C-EC48-784C-B5D9-C5B407F6AB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2201852"/>
                  </p:ext>
                </p:extLst>
              </p:nvPr>
            </p:nvGraphicFramePr>
            <p:xfrm>
              <a:off x="8924010" y="2705999"/>
              <a:ext cx="2083046" cy="19202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368125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336699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368125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  <a:gridCol w="336699">
                      <a:extLst>
                        <a:ext uri="{9D8B030D-6E8A-4147-A177-3AD203B41FA5}">
                          <a16:colId xmlns:a16="http://schemas.microsoft.com/office/drawing/2014/main" val="3194203177"/>
                        </a:ext>
                      </a:extLst>
                    </a:gridCol>
                    <a:gridCol w="336699">
                      <a:extLst>
                        <a:ext uri="{9D8B030D-6E8A-4147-A177-3AD203B41FA5}">
                          <a16:colId xmlns:a16="http://schemas.microsoft.com/office/drawing/2014/main" val="1532310134"/>
                        </a:ext>
                      </a:extLst>
                    </a:gridCol>
                    <a:gridCol w="336699">
                      <a:extLst>
                        <a:ext uri="{9D8B030D-6E8A-4147-A177-3AD203B41FA5}">
                          <a16:colId xmlns:a16="http://schemas.microsoft.com/office/drawing/2014/main" val="238562257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b="1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772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4">
                <a:extLst>
                  <a:ext uri="{FF2B5EF4-FFF2-40B4-BE49-F238E27FC236}">
                    <a16:creationId xmlns:a16="http://schemas.microsoft.com/office/drawing/2014/main" id="{F311295C-EC48-784C-B5D9-C5B407F6AB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2201852"/>
                  </p:ext>
                </p:extLst>
              </p:nvPr>
            </p:nvGraphicFramePr>
            <p:xfrm>
              <a:off x="8924010" y="2705999"/>
              <a:ext cx="2083046" cy="19202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368125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336699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368125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  <a:gridCol w="336699">
                      <a:extLst>
                        <a:ext uri="{9D8B030D-6E8A-4147-A177-3AD203B41FA5}">
                          <a16:colId xmlns:a16="http://schemas.microsoft.com/office/drawing/2014/main" val="3194203177"/>
                        </a:ext>
                      </a:extLst>
                    </a:gridCol>
                    <a:gridCol w="336699">
                      <a:extLst>
                        <a:ext uri="{9D8B030D-6E8A-4147-A177-3AD203B41FA5}">
                          <a16:colId xmlns:a16="http://schemas.microsoft.com/office/drawing/2014/main" val="1532310134"/>
                        </a:ext>
                      </a:extLst>
                    </a:gridCol>
                    <a:gridCol w="336699">
                      <a:extLst>
                        <a:ext uri="{9D8B030D-6E8A-4147-A177-3AD203B41FA5}">
                          <a16:colId xmlns:a16="http://schemas.microsoft.com/office/drawing/2014/main" val="2385622579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t="-7692" r="-472414" b="-11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107407" t="-7692" r="-407407" b="-11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193103" t="-7692" r="-279310" b="-11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314815" t="-7692" r="-200000" b="-11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430769" t="-7692" r="-107692" b="-11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511111" t="-7692" r="-3704" b="-11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4">
                <a:extLst>
                  <a:ext uri="{FF2B5EF4-FFF2-40B4-BE49-F238E27FC236}">
                    <a16:creationId xmlns:a16="http://schemas.microsoft.com/office/drawing/2014/main" id="{37FBDADC-D63A-A342-BF62-D5B1140D7E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794137"/>
                  </p:ext>
                </p:extLst>
              </p:nvPr>
            </p:nvGraphicFramePr>
            <p:xfrm>
              <a:off x="6275508" y="2545979"/>
              <a:ext cx="1645920" cy="3200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b="1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772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4">
                <a:extLst>
                  <a:ext uri="{FF2B5EF4-FFF2-40B4-BE49-F238E27FC236}">
                    <a16:creationId xmlns:a16="http://schemas.microsoft.com/office/drawing/2014/main" id="{37FBDADC-D63A-A342-BF62-D5B1140D7E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794137"/>
                  </p:ext>
                </p:extLst>
              </p:nvPr>
            </p:nvGraphicFramePr>
            <p:xfrm>
              <a:off x="6275508" y="2545979"/>
              <a:ext cx="1645920" cy="3200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5"/>
                          <a:stretch>
                            <a:fillRect l="-4545" r="-495455" b="-1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5"/>
                          <a:stretch>
                            <a:fillRect l="-109524" r="-419048" b="-1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5"/>
                          <a:stretch>
                            <a:fillRect l="-200000" r="-300000" b="-1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5"/>
                          <a:stretch>
                            <a:fillRect l="-300000" r="-200000" b="-1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5"/>
                          <a:stretch>
                            <a:fillRect l="-419048" r="-109524" b="-1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5"/>
                          <a:stretch>
                            <a:fillRect l="-495455" r="-4545" b="-15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CCD483-C6C2-5141-9E59-4C39DB0D305F}"/>
                  </a:ext>
                </a:extLst>
              </p:cNvPr>
              <p:cNvSpPr txBox="1"/>
              <p:nvPr/>
            </p:nvSpPr>
            <p:spPr>
              <a:xfrm>
                <a:off x="6096000" y="1406385"/>
                <a:ext cx="5486398" cy="966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𝑅𝑉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𝑠𝑡𝑒𝑝𝑠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𝑅𝑉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𝑠𝑡𝑒𝑝𝑠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CCD483-C6C2-5141-9E59-4C39DB0D3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406385"/>
                <a:ext cx="5486398" cy="966162"/>
              </a:xfrm>
              <a:prstGeom prst="rect">
                <a:avLst/>
              </a:prstGeom>
              <a:blipFill>
                <a:blip r:embed="rId6"/>
                <a:stretch>
                  <a:fillRect l="-924" t="-2597" b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4">
                <a:extLst>
                  <a:ext uri="{FF2B5EF4-FFF2-40B4-BE49-F238E27FC236}">
                    <a16:creationId xmlns:a16="http://schemas.microsoft.com/office/drawing/2014/main" id="{964E4972-E63B-4843-9581-46817DB072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503237"/>
                  </p:ext>
                </p:extLst>
              </p:nvPr>
            </p:nvGraphicFramePr>
            <p:xfrm>
              <a:off x="656254" y="3020108"/>
              <a:ext cx="1645920" cy="19202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b="1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772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4">
                <a:extLst>
                  <a:ext uri="{FF2B5EF4-FFF2-40B4-BE49-F238E27FC236}">
                    <a16:creationId xmlns:a16="http://schemas.microsoft.com/office/drawing/2014/main" id="{964E4972-E63B-4843-9581-46817DB072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503237"/>
                  </p:ext>
                </p:extLst>
              </p:nvPr>
            </p:nvGraphicFramePr>
            <p:xfrm>
              <a:off x="656254" y="3020108"/>
              <a:ext cx="1645920" cy="19202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7"/>
                          <a:stretch>
                            <a:fillRect r="-495455" b="-11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7"/>
                          <a:stretch>
                            <a:fillRect l="-100000" r="-395455" b="-11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7"/>
                          <a:stretch>
                            <a:fillRect l="-200000" r="-295455" b="-11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7"/>
                          <a:stretch>
                            <a:fillRect l="-314286" r="-209524" b="-11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7"/>
                          <a:stretch>
                            <a:fillRect l="-395455" r="-100000" b="-11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7"/>
                          <a:stretch>
                            <a:fillRect l="-495455" b="-11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4">
                <a:extLst>
                  <a:ext uri="{FF2B5EF4-FFF2-40B4-BE49-F238E27FC236}">
                    <a16:creationId xmlns:a16="http://schemas.microsoft.com/office/drawing/2014/main" id="{4A852A72-4218-E24D-8289-E8BC5B610F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1382151"/>
                  </p:ext>
                </p:extLst>
              </p:nvPr>
            </p:nvGraphicFramePr>
            <p:xfrm>
              <a:off x="3304756" y="2675747"/>
              <a:ext cx="2083046" cy="19202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368125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336699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368125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  <a:gridCol w="336699">
                      <a:extLst>
                        <a:ext uri="{9D8B030D-6E8A-4147-A177-3AD203B41FA5}">
                          <a16:colId xmlns:a16="http://schemas.microsoft.com/office/drawing/2014/main" val="3194203177"/>
                        </a:ext>
                      </a:extLst>
                    </a:gridCol>
                    <a:gridCol w="336699">
                      <a:extLst>
                        <a:ext uri="{9D8B030D-6E8A-4147-A177-3AD203B41FA5}">
                          <a16:colId xmlns:a16="http://schemas.microsoft.com/office/drawing/2014/main" val="1532310134"/>
                        </a:ext>
                      </a:extLst>
                    </a:gridCol>
                    <a:gridCol w="336699">
                      <a:extLst>
                        <a:ext uri="{9D8B030D-6E8A-4147-A177-3AD203B41FA5}">
                          <a16:colId xmlns:a16="http://schemas.microsoft.com/office/drawing/2014/main" val="238562257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b="1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772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4">
                <a:extLst>
                  <a:ext uri="{FF2B5EF4-FFF2-40B4-BE49-F238E27FC236}">
                    <a16:creationId xmlns:a16="http://schemas.microsoft.com/office/drawing/2014/main" id="{4A852A72-4218-E24D-8289-E8BC5B610F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1382151"/>
                  </p:ext>
                </p:extLst>
              </p:nvPr>
            </p:nvGraphicFramePr>
            <p:xfrm>
              <a:off x="3304756" y="2675747"/>
              <a:ext cx="2083046" cy="19202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368125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336699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368125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  <a:gridCol w="336699">
                      <a:extLst>
                        <a:ext uri="{9D8B030D-6E8A-4147-A177-3AD203B41FA5}">
                          <a16:colId xmlns:a16="http://schemas.microsoft.com/office/drawing/2014/main" val="3194203177"/>
                        </a:ext>
                      </a:extLst>
                    </a:gridCol>
                    <a:gridCol w="336699">
                      <a:extLst>
                        <a:ext uri="{9D8B030D-6E8A-4147-A177-3AD203B41FA5}">
                          <a16:colId xmlns:a16="http://schemas.microsoft.com/office/drawing/2014/main" val="1532310134"/>
                        </a:ext>
                      </a:extLst>
                    </a:gridCol>
                    <a:gridCol w="336699">
                      <a:extLst>
                        <a:ext uri="{9D8B030D-6E8A-4147-A177-3AD203B41FA5}">
                          <a16:colId xmlns:a16="http://schemas.microsoft.com/office/drawing/2014/main" val="2385622579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8"/>
                          <a:stretch>
                            <a:fillRect l="-3448" r="-468966" b="-11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8"/>
                          <a:stretch>
                            <a:fillRect l="-111111" r="-403704" b="-11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8"/>
                          <a:stretch>
                            <a:fillRect l="-196552" r="-275862" b="-11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8"/>
                          <a:stretch>
                            <a:fillRect l="-318519" r="-196296" b="-11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8"/>
                          <a:stretch>
                            <a:fillRect l="-434615" r="-103846" b="-11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8"/>
                          <a:stretch>
                            <a:fillRect l="-514815" b="-11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72914927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4">
                <a:extLst>
                  <a:ext uri="{FF2B5EF4-FFF2-40B4-BE49-F238E27FC236}">
                    <a16:creationId xmlns:a16="http://schemas.microsoft.com/office/drawing/2014/main" id="{AA188DFE-1080-254E-804A-9504536B95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2015721"/>
                  </p:ext>
                </p:extLst>
              </p:nvPr>
            </p:nvGraphicFramePr>
            <p:xfrm>
              <a:off x="656254" y="2515727"/>
              <a:ext cx="1645920" cy="3200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b="1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772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4">
                <a:extLst>
                  <a:ext uri="{FF2B5EF4-FFF2-40B4-BE49-F238E27FC236}">
                    <a16:creationId xmlns:a16="http://schemas.microsoft.com/office/drawing/2014/main" id="{AA188DFE-1080-254E-804A-9504536B95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2015721"/>
                  </p:ext>
                </p:extLst>
              </p:nvPr>
            </p:nvGraphicFramePr>
            <p:xfrm>
              <a:off x="656254" y="2515727"/>
              <a:ext cx="1645920" cy="3200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9"/>
                          <a:stretch>
                            <a:fillRect t="-7692" r="-495455" b="-1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9"/>
                          <a:stretch>
                            <a:fillRect l="-100000" t="-7692" r="-395455" b="-1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9"/>
                          <a:stretch>
                            <a:fillRect l="-200000" t="-7692" r="-295455" b="-1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9"/>
                          <a:stretch>
                            <a:fillRect l="-314286" t="-7692" r="-209524" b="-1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9"/>
                          <a:stretch>
                            <a:fillRect l="-395455" t="-7692" r="-100000" b="-1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9"/>
                          <a:stretch>
                            <a:fillRect l="-495455" t="-7692" b="-15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8DE2843D-6356-7F4F-B61E-45447C336EB6}"/>
              </a:ext>
            </a:extLst>
          </p:cNvPr>
          <p:cNvGrpSpPr/>
          <p:nvPr/>
        </p:nvGrpSpPr>
        <p:grpSpPr>
          <a:xfrm>
            <a:off x="609599" y="2735104"/>
            <a:ext cx="2695157" cy="488901"/>
            <a:chOff x="609599" y="2735104"/>
            <a:chExt cx="2695157" cy="488901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5E8F129-1405-F443-BAAD-8089BBFD74BF}"/>
                </a:ext>
              </a:extLst>
            </p:cNvPr>
            <p:cNvSpPr/>
            <p:nvPr/>
          </p:nvSpPr>
          <p:spPr>
            <a:xfrm>
              <a:off x="609599" y="2974889"/>
              <a:ext cx="1739490" cy="249116"/>
            </a:xfrm>
            <a:prstGeom prst="roundRect">
              <a:avLst>
                <a:gd name="adj" fmla="val 2071"/>
              </a:avLst>
            </a:prstGeom>
            <a:noFill/>
            <a:ln w="28575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C80EE78-AB10-964B-9B4E-EE4BEB67BDC2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 flipV="1">
              <a:off x="2349089" y="2766242"/>
              <a:ext cx="955667" cy="333205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BE29375-B669-8043-8972-72FE4492F2BD}"/>
                </a:ext>
              </a:extLst>
            </p:cNvPr>
            <p:cNvCxnSpPr>
              <a:cxnSpLocks/>
            </p:cNvCxnSpPr>
            <p:nvPr/>
          </p:nvCxnSpPr>
          <p:spPr>
            <a:xfrm>
              <a:off x="2302174" y="2735104"/>
              <a:ext cx="1002582" cy="191158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1FE5B8E-9141-0349-A6D8-379450F7147E}"/>
              </a:ext>
            </a:extLst>
          </p:cNvPr>
          <p:cNvGrpSpPr/>
          <p:nvPr/>
        </p:nvGrpSpPr>
        <p:grpSpPr>
          <a:xfrm>
            <a:off x="6228853" y="2749265"/>
            <a:ext cx="2695157" cy="488901"/>
            <a:chOff x="6228853" y="2749265"/>
            <a:chExt cx="2695157" cy="488901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58344BFF-A967-BA45-80AF-57E9390EBC0F}"/>
                </a:ext>
              </a:extLst>
            </p:cNvPr>
            <p:cNvSpPr/>
            <p:nvPr/>
          </p:nvSpPr>
          <p:spPr>
            <a:xfrm>
              <a:off x="6228853" y="2989050"/>
              <a:ext cx="1739490" cy="249116"/>
            </a:xfrm>
            <a:prstGeom prst="roundRect">
              <a:avLst>
                <a:gd name="adj" fmla="val 2071"/>
              </a:avLst>
            </a:prstGeom>
            <a:noFill/>
            <a:ln w="28575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F26C0C-C94B-A54D-A0C5-7D8034A39C4B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 flipV="1">
              <a:off x="7968343" y="2780403"/>
              <a:ext cx="955667" cy="333205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C9586EE-FE41-584C-BCDA-65BD43A5DD3B}"/>
                </a:ext>
              </a:extLst>
            </p:cNvPr>
            <p:cNvCxnSpPr>
              <a:cxnSpLocks/>
            </p:cNvCxnSpPr>
            <p:nvPr/>
          </p:nvCxnSpPr>
          <p:spPr>
            <a:xfrm>
              <a:off x="7921428" y="2749265"/>
              <a:ext cx="1002582" cy="191158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12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798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4DA0-2C46-9F40-9802-5E26BCE9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F3D5FE-F703-AB40-8208-67E69597B1E8}"/>
              </a:ext>
            </a:extLst>
          </p:cNvPr>
          <p:cNvGrpSpPr/>
          <p:nvPr/>
        </p:nvGrpSpPr>
        <p:grpSpPr>
          <a:xfrm>
            <a:off x="609599" y="531898"/>
            <a:ext cx="5442749" cy="3398373"/>
            <a:chOff x="4054414" y="523998"/>
            <a:chExt cx="5442749" cy="339837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4BDBE30-3570-3B4D-9A34-0C58DB8101E3}"/>
                </a:ext>
              </a:extLst>
            </p:cNvPr>
            <p:cNvCxnSpPr>
              <a:cxnSpLocks/>
              <a:stCxn id="32" idx="0"/>
              <a:endCxn id="12" idx="1"/>
            </p:cNvCxnSpPr>
            <p:nvPr/>
          </p:nvCxnSpPr>
          <p:spPr>
            <a:xfrm flipV="1">
              <a:off x="4755383" y="1159571"/>
              <a:ext cx="1278514" cy="1201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51782D5-DF71-5547-9C15-61B5C90D25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43228" y="579341"/>
              <a:ext cx="137160" cy="137160"/>
            </a:xfrm>
            <a:prstGeom prst="ellipse">
              <a:avLst/>
            </a:prstGeom>
            <a:solidFill>
              <a:srgbClr val="0432FF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22967C-DA44-254D-BB3A-1616C9755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33897" y="953056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7BB806-8EA1-0D4D-A685-638A813CEFD9}"/>
                </a:ext>
              </a:extLst>
            </p:cNvPr>
            <p:cNvSpPr txBox="1"/>
            <p:nvPr/>
          </p:nvSpPr>
          <p:spPr>
            <a:xfrm>
              <a:off x="5410662" y="915476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0432FF"/>
                  </a:solidFill>
                </a:rPr>
                <a:t>0 0 0 0 1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0E331E-2196-DD47-8EC2-E93CF0EE7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36922" y="716011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4D50F8-C6DB-3A45-8907-4FB64BF21D4B}"/>
                </a:ext>
              </a:extLst>
            </p:cNvPr>
            <p:cNvSpPr txBox="1"/>
            <p:nvPr/>
          </p:nvSpPr>
          <p:spPr>
            <a:xfrm>
              <a:off x="5414259" y="536904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0432FF"/>
                  </a:solidFill>
                </a:rPr>
                <a:t>0 0 0 0 0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55A470D-1B15-EA48-954C-6DE0C1E52C1C}"/>
                </a:ext>
              </a:extLst>
            </p:cNvPr>
            <p:cNvCxnSpPr>
              <a:cxnSpLocks/>
              <a:stCxn id="12" idx="3"/>
              <a:endCxn id="36" idx="1"/>
            </p:cNvCxnSpPr>
            <p:nvPr/>
          </p:nvCxnSpPr>
          <p:spPr>
            <a:xfrm>
              <a:off x="6171057" y="1159571"/>
              <a:ext cx="1403672" cy="1460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1DD3BA-0A41-7D42-BDF8-0C487F8640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33897" y="1090991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034DF4D-57F7-AC44-984D-C614CCB00D4C}"/>
                </a:ext>
              </a:extLst>
            </p:cNvPr>
            <p:cNvCxnSpPr>
              <a:cxnSpLocks/>
              <a:stCxn id="7" idx="0"/>
              <a:endCxn id="9" idx="2"/>
            </p:cNvCxnSpPr>
            <p:nvPr/>
          </p:nvCxnSpPr>
          <p:spPr>
            <a:xfrm flipV="1">
              <a:off x="6102477" y="853171"/>
              <a:ext cx="3025" cy="998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30CF35-2AE7-AE4C-AA55-0CC405293544}"/>
                </a:ext>
              </a:extLst>
            </p:cNvPr>
            <p:cNvSpPr txBox="1"/>
            <p:nvPr/>
          </p:nvSpPr>
          <p:spPr>
            <a:xfrm>
              <a:off x="6180388" y="89723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5146BD-1709-4B4D-A1B5-9E7CDDF4AB98}"/>
                </a:ext>
              </a:extLst>
            </p:cNvPr>
            <p:cNvSpPr txBox="1"/>
            <p:nvPr/>
          </p:nvSpPr>
          <p:spPr>
            <a:xfrm>
              <a:off x="6171057" y="52399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0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75E19B8-F59F-9848-9592-F6D69386FC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6711" y="2748053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E07847B-F5AA-5447-8D3C-9E95B7EA6F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6711" y="2917447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B6C8A0-9CFE-C647-8B43-A91F779A7D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6711" y="3053948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565A820-800E-2B4F-94D1-1A01EEAFB443}"/>
                </a:ext>
              </a:extLst>
            </p:cNvPr>
            <p:cNvCxnSpPr>
              <a:cxnSpLocks/>
              <a:stCxn id="25" idx="3"/>
              <a:endCxn id="16" idx="0"/>
            </p:cNvCxnSpPr>
            <p:nvPr/>
          </p:nvCxnSpPr>
          <p:spPr>
            <a:xfrm>
              <a:off x="5379448" y="2391264"/>
              <a:ext cx="485843" cy="356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EAA295-C55B-634D-8C47-DC53CAE52617}"/>
                </a:ext>
              </a:extLst>
            </p:cNvPr>
            <p:cNvSpPr txBox="1"/>
            <p:nvPr/>
          </p:nvSpPr>
          <p:spPr>
            <a:xfrm>
              <a:off x="5156631" y="2710988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0 0 0 0 1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D78F1C-80DE-F543-99D2-9437CF4341F6}"/>
                </a:ext>
              </a:extLst>
            </p:cNvPr>
            <p:cNvSpPr txBox="1"/>
            <p:nvPr/>
          </p:nvSpPr>
          <p:spPr>
            <a:xfrm>
              <a:off x="5156631" y="2886684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0432FF"/>
                  </a:solidFill>
                </a:rPr>
                <a:t>0 1 0 0 1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5CD4CB-EA49-C143-AC0B-5E00789A2ADC}"/>
                </a:ext>
              </a:extLst>
            </p:cNvPr>
            <p:cNvSpPr txBox="1"/>
            <p:nvPr/>
          </p:nvSpPr>
          <p:spPr>
            <a:xfrm>
              <a:off x="5939558" y="286291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9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EFBE9F-A638-3E4D-97A2-696097F32E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2288" y="2016789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E94EFC-1872-F244-8B0B-0AA6E4800C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2288" y="2186183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E809F58-CD39-C049-A446-9203CFC2E7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2288" y="2322684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C57BD3-9431-0A45-9031-1B3211B5F7C8}"/>
                </a:ext>
              </a:extLst>
            </p:cNvPr>
            <p:cNvCxnSpPr>
              <a:cxnSpLocks/>
              <a:stCxn id="23" idx="0"/>
              <a:endCxn id="34" idx="3"/>
            </p:cNvCxnSpPr>
            <p:nvPr/>
          </p:nvCxnSpPr>
          <p:spPr>
            <a:xfrm flipH="1" flipV="1">
              <a:off x="4827186" y="1654875"/>
              <a:ext cx="483682" cy="361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97A74ED-3D32-024F-85DB-EE0287B03F86}"/>
                </a:ext>
              </a:extLst>
            </p:cNvPr>
            <p:cNvSpPr txBox="1"/>
            <p:nvPr/>
          </p:nvSpPr>
          <p:spPr>
            <a:xfrm>
              <a:off x="4609083" y="1930828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0 0 0 0 1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2D84649-9F39-3648-ABBE-68E24B31DCF3}"/>
                </a:ext>
              </a:extLst>
            </p:cNvPr>
            <p:cNvSpPr txBox="1"/>
            <p:nvPr/>
          </p:nvSpPr>
          <p:spPr>
            <a:xfrm>
              <a:off x="4609083" y="2106524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0432FF"/>
                  </a:solidFill>
                </a:rPr>
                <a:t>0 0 1 0 1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9138063-C861-5F4D-86F2-8BA0BBD13CB4}"/>
                </a:ext>
              </a:extLst>
            </p:cNvPr>
            <p:cNvSpPr txBox="1"/>
            <p:nvPr/>
          </p:nvSpPr>
          <p:spPr>
            <a:xfrm>
              <a:off x="5377319" y="213165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F855259-B58F-2141-8889-0A798FCB28ED}"/>
                </a:ext>
              </a:extLst>
            </p:cNvPr>
            <p:cNvSpPr txBox="1"/>
            <p:nvPr/>
          </p:nvSpPr>
          <p:spPr>
            <a:xfrm>
              <a:off x="4054414" y="1233300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0 0 0 0 1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B7894E2-8145-5F43-AE5D-6B6655C3AD0A}"/>
                </a:ext>
              </a:extLst>
            </p:cNvPr>
            <p:cNvSpPr txBox="1"/>
            <p:nvPr/>
          </p:nvSpPr>
          <p:spPr>
            <a:xfrm>
              <a:off x="4054414" y="1408996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0432FF"/>
                  </a:solidFill>
                </a:rPr>
                <a:t>0 0 0 1 1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0BDAAB6-536B-F040-B964-8F6AA8C999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6803" y="1279673"/>
              <a:ext cx="137160" cy="13716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B664BC8-3770-EA48-9954-505FD83443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6803" y="1449067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349F93A-8516-AC4D-AE98-C41711E747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0026" y="1586295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C95DAE-232C-7D4C-8D97-C1CCB695FDD9}"/>
                </a:ext>
              </a:extLst>
            </p:cNvPr>
            <p:cNvSpPr txBox="1"/>
            <p:nvPr/>
          </p:nvSpPr>
          <p:spPr>
            <a:xfrm>
              <a:off x="4821437" y="140899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A235535-D133-FA4E-B055-637EC2953C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642" y="1285525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75B39A9-342F-2448-BC95-AE26046EEF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642" y="1454919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169308A-4B62-3F4D-972D-D40887C2C3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1425" y="1592311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835FB2-F5D5-3242-BC1B-FADFA807909D}"/>
                </a:ext>
              </a:extLst>
            </p:cNvPr>
            <p:cNvSpPr txBox="1"/>
            <p:nvPr/>
          </p:nvSpPr>
          <p:spPr>
            <a:xfrm>
              <a:off x="6928900" y="1240865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0 0 0 0 0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D9A42E-D629-7F48-9B1F-62B5DF22FE5B}"/>
                </a:ext>
              </a:extLst>
            </p:cNvPr>
            <p:cNvSpPr txBox="1"/>
            <p:nvPr/>
          </p:nvSpPr>
          <p:spPr>
            <a:xfrm>
              <a:off x="6928900" y="1416561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0432FF"/>
                  </a:solidFill>
                </a:rPr>
                <a:t>0 0 0 1 0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9CB8D3-C7A7-E647-A30D-5759127855AB}"/>
                </a:ext>
              </a:extLst>
            </p:cNvPr>
            <p:cNvCxnSpPr>
              <a:cxnSpLocks/>
              <a:stCxn id="66" idx="0"/>
              <a:endCxn id="38" idx="1"/>
            </p:cNvCxnSpPr>
            <p:nvPr/>
          </p:nvCxnSpPr>
          <p:spPr>
            <a:xfrm flipV="1">
              <a:off x="6987385" y="1660891"/>
              <a:ext cx="564040" cy="3558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8B2F0FE-D435-184B-BFAC-3C0EA472F429}"/>
                </a:ext>
              </a:extLst>
            </p:cNvPr>
            <p:cNvCxnSpPr>
              <a:cxnSpLocks/>
              <a:stCxn id="45" idx="0"/>
              <a:endCxn id="38" idx="3"/>
            </p:cNvCxnSpPr>
            <p:nvPr/>
          </p:nvCxnSpPr>
          <p:spPr>
            <a:xfrm flipH="1" flipV="1">
              <a:off x="7688585" y="1660891"/>
              <a:ext cx="602095" cy="3558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9495EBE-5109-024D-BFE4-05407C441FD0}"/>
                </a:ext>
              </a:extLst>
            </p:cNvPr>
            <p:cNvCxnSpPr>
              <a:cxnSpLocks/>
              <a:stCxn id="68" idx="3"/>
              <a:endCxn id="72" idx="0"/>
            </p:cNvCxnSpPr>
            <p:nvPr/>
          </p:nvCxnSpPr>
          <p:spPr>
            <a:xfrm>
              <a:off x="7055965" y="2391264"/>
              <a:ext cx="495174" cy="356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7AE814E-A7C3-754A-A78B-446322BA98B4}"/>
                </a:ext>
              </a:extLst>
            </p:cNvPr>
            <p:cNvSpPr txBox="1"/>
            <p:nvPr/>
          </p:nvSpPr>
          <p:spPr>
            <a:xfrm>
              <a:off x="7695019" y="139846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2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84271F1-669D-2A4D-A7E0-885D7A7C0E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00" y="2016789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E0DDE2F-605E-0446-8943-0F68F3E045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00" y="2186183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9C8C67F-C6D0-0745-BDAF-0D86D253B1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00" y="2322684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AC9A9E7-B433-0943-848F-BF37275D7C2B}"/>
                </a:ext>
              </a:extLst>
            </p:cNvPr>
            <p:cNvSpPr txBox="1"/>
            <p:nvPr/>
          </p:nvSpPr>
          <p:spPr>
            <a:xfrm>
              <a:off x="7597138" y="1930828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0 0 0 0 0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83922E2-6893-414B-B653-060148D9095E}"/>
                </a:ext>
              </a:extLst>
            </p:cNvPr>
            <p:cNvSpPr txBox="1"/>
            <p:nvPr/>
          </p:nvSpPr>
          <p:spPr>
            <a:xfrm>
              <a:off x="7597138" y="2106524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0432FF"/>
                  </a:solidFill>
                </a:rPr>
                <a:t>0 0 1 0 0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6FDEC42-A000-1449-9AE1-2A20047069FB}"/>
                </a:ext>
              </a:extLst>
            </p:cNvPr>
            <p:cNvCxnSpPr>
              <a:cxnSpLocks/>
              <a:stCxn id="47" idx="3"/>
              <a:endCxn id="55" idx="0"/>
            </p:cNvCxnSpPr>
            <p:nvPr/>
          </p:nvCxnSpPr>
          <p:spPr>
            <a:xfrm>
              <a:off x="8359260" y="2391264"/>
              <a:ext cx="448520" cy="356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1B0F05F-1402-9E43-A50D-6267B71FF1BE}"/>
                </a:ext>
              </a:extLst>
            </p:cNvPr>
            <p:cNvSpPr txBox="1"/>
            <p:nvPr/>
          </p:nvSpPr>
          <p:spPr>
            <a:xfrm>
              <a:off x="8359260" y="213132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4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0DD3168-AA84-6E4C-82BE-75E0B52D24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00388" y="3479316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F63EB03-F0BB-6A4A-9963-B6E2B748D3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00388" y="3648710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DE9491-1C35-9544-81DB-441E1148B8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00388" y="3785211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26788D7-48F3-414D-BE99-F4CDEEC56E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39200" y="2748053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47DFEB3-FB59-6D43-B250-1A40338C05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39200" y="2917447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339ED1E-E2C0-BE47-B680-B53D7FFDBB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39200" y="3053948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CEFD769-E255-3E48-9C7E-CBCA0F8C20FF}"/>
                </a:ext>
              </a:extLst>
            </p:cNvPr>
            <p:cNvCxnSpPr>
              <a:cxnSpLocks/>
              <a:stCxn id="57" idx="3"/>
              <a:endCxn id="52" idx="0"/>
            </p:cNvCxnSpPr>
            <p:nvPr/>
          </p:nvCxnSpPr>
          <p:spPr>
            <a:xfrm>
              <a:off x="8876360" y="3122528"/>
              <a:ext cx="292608" cy="3567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98B9B90-A92C-004C-BDC0-2C0BEC6BF55B}"/>
                </a:ext>
              </a:extLst>
            </p:cNvPr>
            <p:cNvSpPr txBox="1"/>
            <p:nvPr/>
          </p:nvSpPr>
          <p:spPr>
            <a:xfrm>
              <a:off x="8099120" y="2710988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0 0 0 0 0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C2B1D68-4161-C34D-867B-B49201B1CB1D}"/>
                </a:ext>
              </a:extLst>
            </p:cNvPr>
            <p:cNvSpPr txBox="1"/>
            <p:nvPr/>
          </p:nvSpPr>
          <p:spPr>
            <a:xfrm>
              <a:off x="8099120" y="2886684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0432FF"/>
                  </a:solidFill>
                </a:rPr>
                <a:t>0 1 0 0 0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CF84CBE-83D6-BD48-BD10-694BCC96521A}"/>
                </a:ext>
              </a:extLst>
            </p:cNvPr>
            <p:cNvSpPr txBox="1"/>
            <p:nvPr/>
          </p:nvSpPr>
          <p:spPr>
            <a:xfrm>
              <a:off x="8590989" y="3425591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0 0 0 0 0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26EF47D-F205-0644-8DE3-4041E6B7F23D}"/>
                </a:ext>
              </a:extLst>
            </p:cNvPr>
            <p:cNvSpPr txBox="1"/>
            <p:nvPr/>
          </p:nvSpPr>
          <p:spPr>
            <a:xfrm>
              <a:off x="8590989" y="3601582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0432FF"/>
                  </a:solidFill>
                </a:rPr>
                <a:t>1 0 0 0 0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2D6037C-A67A-9249-97BE-E081B242934E}"/>
                </a:ext>
              </a:extLst>
            </p:cNvPr>
            <p:cNvSpPr txBox="1"/>
            <p:nvPr/>
          </p:nvSpPr>
          <p:spPr>
            <a:xfrm>
              <a:off x="8876617" y="286521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8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B9713CB-F698-3A4E-B259-85BC50F60C04}"/>
                </a:ext>
              </a:extLst>
            </p:cNvPr>
            <p:cNvSpPr txBox="1"/>
            <p:nvPr/>
          </p:nvSpPr>
          <p:spPr>
            <a:xfrm>
              <a:off x="9181051" y="3594179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16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F9F7CF3-C1EB-5743-AA37-B6C16C602D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8805" y="2016789"/>
              <a:ext cx="137160" cy="13716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E6393A5-6443-C642-94BD-397836CB38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8805" y="2186183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E5014D4-EA73-6B46-B1B6-1729D6C897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8805" y="2322684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C28FB0A-3CFC-924E-9B84-BD44C3127E05}"/>
                </a:ext>
              </a:extLst>
            </p:cNvPr>
            <p:cNvSpPr txBox="1"/>
            <p:nvPr/>
          </p:nvSpPr>
          <p:spPr>
            <a:xfrm>
              <a:off x="6288931" y="1930828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0 0 0 1 0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D815E26-1775-A041-85CC-6F93AF4C7E75}"/>
                </a:ext>
              </a:extLst>
            </p:cNvPr>
            <p:cNvSpPr txBox="1"/>
            <p:nvPr/>
          </p:nvSpPr>
          <p:spPr>
            <a:xfrm>
              <a:off x="6288931" y="2106524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0432FF"/>
                  </a:solidFill>
                </a:rPr>
                <a:t>0 0 1 1 0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961C07-20F5-7548-B9E3-3E66E4FB53D8}"/>
                </a:ext>
              </a:extLst>
            </p:cNvPr>
            <p:cNvSpPr txBox="1"/>
            <p:nvPr/>
          </p:nvSpPr>
          <p:spPr>
            <a:xfrm>
              <a:off x="7055965" y="213132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6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E652739-A00C-0D44-B8F4-BE551ABE91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2559" y="2748053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35E8C17-6582-2E49-90C8-548FDC047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2559" y="2917447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58727A-7A18-B143-8ED4-020E81559D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2559" y="3053948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EDC2C9F-0C14-E749-9749-E1269628B1F5}"/>
                </a:ext>
              </a:extLst>
            </p:cNvPr>
            <p:cNvSpPr txBox="1"/>
            <p:nvPr/>
          </p:nvSpPr>
          <p:spPr>
            <a:xfrm>
              <a:off x="6842479" y="2710988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0 0 0 1 0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D5873A4-69BA-7747-AC7E-F2DD56A762A4}"/>
                </a:ext>
              </a:extLst>
            </p:cNvPr>
            <p:cNvSpPr txBox="1"/>
            <p:nvPr/>
          </p:nvSpPr>
          <p:spPr>
            <a:xfrm>
              <a:off x="6842479" y="2886684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0432FF"/>
                  </a:solidFill>
                </a:rPr>
                <a:t>0 1 0 1 0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B1B8786-F505-7942-9623-223ADA68D675}"/>
                </a:ext>
              </a:extLst>
            </p:cNvPr>
            <p:cNvSpPr txBox="1"/>
            <p:nvPr/>
          </p:nvSpPr>
          <p:spPr>
            <a:xfrm>
              <a:off x="7619719" y="286291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9924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017A-414C-F947-9EAD-C9305549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10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9133-087B-0847-9C89-72BDBB5A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8E7DBE44-775E-A64C-BC97-55F8ACB50B71}"/>
              </a:ext>
            </a:extLst>
          </p:cNvPr>
          <p:cNvGrpSpPr/>
          <p:nvPr/>
        </p:nvGrpSpPr>
        <p:grpSpPr>
          <a:xfrm>
            <a:off x="4054414" y="523998"/>
            <a:ext cx="5442749" cy="3398373"/>
            <a:chOff x="4054414" y="523998"/>
            <a:chExt cx="5442749" cy="3398373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12F2803-EA82-F841-B6AB-77101C33FF40}"/>
                </a:ext>
              </a:extLst>
            </p:cNvPr>
            <p:cNvCxnSpPr>
              <a:cxnSpLocks/>
              <a:stCxn id="126" idx="0"/>
              <a:endCxn id="94" idx="1"/>
            </p:cNvCxnSpPr>
            <p:nvPr/>
          </p:nvCxnSpPr>
          <p:spPr>
            <a:xfrm flipV="1">
              <a:off x="4755383" y="1159571"/>
              <a:ext cx="1278514" cy="1201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485842C-77EE-E24C-9095-BF320313BF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43228" y="579341"/>
              <a:ext cx="137160" cy="137160"/>
            </a:xfrm>
            <a:prstGeom prst="ellipse">
              <a:avLst/>
            </a:prstGeom>
            <a:solidFill>
              <a:srgbClr val="0432FF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2BDD4FC-5247-F148-A757-AB7367D30D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33897" y="953056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0218675-56DD-5B44-882F-8C828BFE3CDF}"/>
                </a:ext>
              </a:extLst>
            </p:cNvPr>
            <p:cNvSpPr txBox="1"/>
            <p:nvPr/>
          </p:nvSpPr>
          <p:spPr>
            <a:xfrm>
              <a:off x="5410662" y="915476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0432FF"/>
                  </a:solidFill>
                </a:rPr>
                <a:t>0 0 0 0 1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9D37ABA-B649-0046-B40E-EB7A7986C5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36922" y="716011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11BEB9A-9933-C348-9785-78F4A207A401}"/>
                </a:ext>
              </a:extLst>
            </p:cNvPr>
            <p:cNvSpPr txBox="1"/>
            <p:nvPr/>
          </p:nvSpPr>
          <p:spPr>
            <a:xfrm>
              <a:off x="5414259" y="536904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0432FF"/>
                  </a:solidFill>
                </a:rPr>
                <a:t>0 0 0 0 0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F7C82CE-4237-2145-AD52-FBEC21B23832}"/>
                </a:ext>
              </a:extLst>
            </p:cNvPr>
            <p:cNvCxnSpPr>
              <a:cxnSpLocks/>
              <a:stCxn id="94" idx="3"/>
              <a:endCxn id="133" idx="1"/>
            </p:cNvCxnSpPr>
            <p:nvPr/>
          </p:nvCxnSpPr>
          <p:spPr>
            <a:xfrm>
              <a:off x="6171057" y="1159571"/>
              <a:ext cx="1403672" cy="1460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DC0988B-4F71-A04E-B038-1BB564575C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33897" y="1090991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F211CC4-9E19-3B45-8F07-36A01511ED42}"/>
                </a:ext>
              </a:extLst>
            </p:cNvPr>
            <p:cNvCxnSpPr>
              <a:cxnSpLocks/>
              <a:stCxn id="89" idx="0"/>
              <a:endCxn id="91" idx="2"/>
            </p:cNvCxnSpPr>
            <p:nvPr/>
          </p:nvCxnSpPr>
          <p:spPr>
            <a:xfrm flipV="1">
              <a:off x="6102477" y="853171"/>
              <a:ext cx="3025" cy="998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C694DF2-A784-DA49-B2DA-114289B9F743}"/>
                </a:ext>
              </a:extLst>
            </p:cNvPr>
            <p:cNvSpPr txBox="1"/>
            <p:nvPr/>
          </p:nvSpPr>
          <p:spPr>
            <a:xfrm>
              <a:off x="6180388" y="89723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667B683-F7DD-194D-B705-96A2AC9815C5}"/>
                </a:ext>
              </a:extLst>
            </p:cNvPr>
            <p:cNvSpPr txBox="1"/>
            <p:nvPr/>
          </p:nvSpPr>
          <p:spPr>
            <a:xfrm>
              <a:off x="6171057" y="52399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0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2003872-8E7F-F74A-9C56-F06F573B0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6711" y="2748053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9DBBD18E-3886-1D41-B214-7CF5ADFD42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6711" y="2917447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E3A8427-12AF-9F4F-AD0B-69ADF8978A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6711" y="3053948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232F301-A972-8441-B889-C3C77F6D65C2}"/>
                </a:ext>
              </a:extLst>
            </p:cNvPr>
            <p:cNvCxnSpPr>
              <a:cxnSpLocks/>
              <a:stCxn id="115" idx="3"/>
              <a:endCxn id="103" idx="0"/>
            </p:cNvCxnSpPr>
            <p:nvPr/>
          </p:nvCxnSpPr>
          <p:spPr>
            <a:xfrm>
              <a:off x="5379448" y="2391264"/>
              <a:ext cx="485843" cy="356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BFA5F9-D7B2-0149-937A-97E98EA1C22B}"/>
                </a:ext>
              </a:extLst>
            </p:cNvPr>
            <p:cNvSpPr txBox="1"/>
            <p:nvPr/>
          </p:nvSpPr>
          <p:spPr>
            <a:xfrm>
              <a:off x="5156631" y="2710988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0 0 0 0 1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0B52E28-ACC8-9E4E-A130-5C047ADDC7FD}"/>
                </a:ext>
              </a:extLst>
            </p:cNvPr>
            <p:cNvSpPr txBox="1"/>
            <p:nvPr/>
          </p:nvSpPr>
          <p:spPr>
            <a:xfrm>
              <a:off x="5156631" y="2886684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0432FF"/>
                  </a:solidFill>
                </a:rPr>
                <a:t>0 1 0 0 1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2EE18F1-86B4-8B4A-A350-2E31833C7C01}"/>
                </a:ext>
              </a:extLst>
            </p:cNvPr>
            <p:cNvSpPr txBox="1"/>
            <p:nvPr/>
          </p:nvSpPr>
          <p:spPr>
            <a:xfrm>
              <a:off x="5939558" y="286291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9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FE9094BE-EBDF-A341-BE1F-16CE738C21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2288" y="2016789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D127F38-0FFF-1046-8F36-052BB1A836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2288" y="2186183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EFE7252-E192-1B4A-A6C1-72BBC74097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2288" y="2322684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EC2776D-3AD5-DF40-B684-B2B519B99990}"/>
                </a:ext>
              </a:extLst>
            </p:cNvPr>
            <p:cNvCxnSpPr>
              <a:cxnSpLocks/>
              <a:stCxn id="113" idx="0"/>
              <a:endCxn id="128" idx="3"/>
            </p:cNvCxnSpPr>
            <p:nvPr/>
          </p:nvCxnSpPr>
          <p:spPr>
            <a:xfrm flipH="1" flipV="1">
              <a:off x="4827186" y="1654875"/>
              <a:ext cx="483682" cy="361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1B3E842-5A44-A647-A174-B4366A135CB2}"/>
                </a:ext>
              </a:extLst>
            </p:cNvPr>
            <p:cNvSpPr txBox="1"/>
            <p:nvPr/>
          </p:nvSpPr>
          <p:spPr>
            <a:xfrm>
              <a:off x="4609083" y="1930828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0 0 0 0 1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D7192A1-2401-7247-B5A8-D1A0C7A83977}"/>
                </a:ext>
              </a:extLst>
            </p:cNvPr>
            <p:cNvSpPr txBox="1"/>
            <p:nvPr/>
          </p:nvSpPr>
          <p:spPr>
            <a:xfrm>
              <a:off x="4609083" y="2106524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0432FF"/>
                  </a:solidFill>
                </a:rPr>
                <a:t>0 0 1 0 1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0039D42-9B98-0141-96CF-762269188D1C}"/>
                </a:ext>
              </a:extLst>
            </p:cNvPr>
            <p:cNvSpPr txBox="1"/>
            <p:nvPr/>
          </p:nvSpPr>
          <p:spPr>
            <a:xfrm>
              <a:off x="5377319" y="213165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5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13C728A-B3D9-5D44-A073-32EB138CD4F4}"/>
                </a:ext>
              </a:extLst>
            </p:cNvPr>
            <p:cNvSpPr txBox="1"/>
            <p:nvPr/>
          </p:nvSpPr>
          <p:spPr>
            <a:xfrm>
              <a:off x="4054414" y="1233300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0 0 0 0 1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3CB6BA8-075C-2742-BF2E-977056BCAE6E}"/>
                </a:ext>
              </a:extLst>
            </p:cNvPr>
            <p:cNvSpPr txBox="1"/>
            <p:nvPr/>
          </p:nvSpPr>
          <p:spPr>
            <a:xfrm>
              <a:off x="4054414" y="1408996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0432FF"/>
                  </a:solidFill>
                </a:rPr>
                <a:t>0 0 0 1 1</a:t>
              </a: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A100EE8-256A-854B-BD02-426B5B02B2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6803" y="1279673"/>
              <a:ext cx="137160" cy="13716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9DC5B934-5D48-3346-BC67-5161C81559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6803" y="1449067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E8C6967-2674-1245-8F0D-A9DADF4357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0026" y="1586295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76FCBCF-EE9D-1B4E-B960-68F4F1FEDA40}"/>
                </a:ext>
              </a:extLst>
            </p:cNvPr>
            <p:cNvSpPr txBox="1"/>
            <p:nvPr/>
          </p:nvSpPr>
          <p:spPr>
            <a:xfrm>
              <a:off x="4821437" y="140899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3</a:t>
              </a: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0882501F-E8DF-F541-B8F9-1AADB6B1C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642" y="1285525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A5811A4-22D3-9341-A105-5DAE7875CA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642" y="1454919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4269207-E258-C448-8E48-4A3B99ACA4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1425" y="1592311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5457698-813B-3D47-B40B-FCF7D2D883FF}"/>
                </a:ext>
              </a:extLst>
            </p:cNvPr>
            <p:cNvSpPr txBox="1"/>
            <p:nvPr/>
          </p:nvSpPr>
          <p:spPr>
            <a:xfrm>
              <a:off x="6928900" y="1240865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0 0 0 0 0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FB2E315-6EB0-3344-B557-230CAAF5D5D1}"/>
                </a:ext>
              </a:extLst>
            </p:cNvPr>
            <p:cNvSpPr txBox="1"/>
            <p:nvPr/>
          </p:nvSpPr>
          <p:spPr>
            <a:xfrm>
              <a:off x="6928900" y="1416561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0432FF"/>
                  </a:solidFill>
                </a:rPr>
                <a:t>0 0 0 1 0</a:t>
              </a: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BE25522-45BC-C64F-A040-8035F303EE64}"/>
                </a:ext>
              </a:extLst>
            </p:cNvPr>
            <p:cNvCxnSpPr>
              <a:cxnSpLocks/>
              <a:stCxn id="154" idx="0"/>
              <a:endCxn id="135" idx="1"/>
            </p:cNvCxnSpPr>
            <p:nvPr/>
          </p:nvCxnSpPr>
          <p:spPr>
            <a:xfrm flipV="1">
              <a:off x="6987385" y="1660891"/>
              <a:ext cx="564040" cy="3558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D5D0BB5-C813-B840-8E14-EE78795B6773}"/>
                </a:ext>
              </a:extLst>
            </p:cNvPr>
            <p:cNvCxnSpPr>
              <a:cxnSpLocks/>
              <a:stCxn id="162" idx="0"/>
              <a:endCxn id="135" idx="3"/>
            </p:cNvCxnSpPr>
            <p:nvPr/>
          </p:nvCxnSpPr>
          <p:spPr>
            <a:xfrm flipH="1" flipV="1">
              <a:off x="7688585" y="1660891"/>
              <a:ext cx="602095" cy="3558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C5EDB97-678E-AA4C-957A-C33EB0A36017}"/>
                </a:ext>
              </a:extLst>
            </p:cNvPr>
            <p:cNvCxnSpPr>
              <a:cxnSpLocks/>
              <a:stCxn id="156" idx="3"/>
              <a:endCxn id="146" idx="0"/>
            </p:cNvCxnSpPr>
            <p:nvPr/>
          </p:nvCxnSpPr>
          <p:spPr>
            <a:xfrm>
              <a:off x="7055965" y="2391264"/>
              <a:ext cx="495174" cy="356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068BAFD0-C32E-FF46-916D-87AC69D077F8}"/>
                </a:ext>
              </a:extLst>
            </p:cNvPr>
            <p:cNvSpPr txBox="1"/>
            <p:nvPr/>
          </p:nvSpPr>
          <p:spPr>
            <a:xfrm>
              <a:off x="7695019" y="139846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2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61880F52-4E7F-E142-A993-4901A866FB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00" y="2016789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55BBAB1F-7B1B-814A-9B21-B4BAA12DF6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00" y="2186183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5697888-E51C-2044-A052-115DCDFFEC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00" y="2322684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84491A9-F06F-5541-B49A-D7DB945D21C6}"/>
                </a:ext>
              </a:extLst>
            </p:cNvPr>
            <p:cNvSpPr txBox="1"/>
            <p:nvPr/>
          </p:nvSpPr>
          <p:spPr>
            <a:xfrm>
              <a:off x="7597138" y="1930828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0 0 0 0 0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FE30677-34A4-DA4C-AB89-C846EDE8E000}"/>
                </a:ext>
              </a:extLst>
            </p:cNvPr>
            <p:cNvSpPr txBox="1"/>
            <p:nvPr/>
          </p:nvSpPr>
          <p:spPr>
            <a:xfrm>
              <a:off x="7597138" y="2106524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0432FF"/>
                  </a:solidFill>
                </a:rPr>
                <a:t>0 0 1 0 0</a:t>
              </a:r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1ABE801-814D-6744-960C-380404F8076E}"/>
                </a:ext>
              </a:extLst>
            </p:cNvPr>
            <p:cNvCxnSpPr>
              <a:cxnSpLocks/>
              <a:stCxn id="164" idx="3"/>
              <a:endCxn id="173" idx="0"/>
            </p:cNvCxnSpPr>
            <p:nvPr/>
          </p:nvCxnSpPr>
          <p:spPr>
            <a:xfrm>
              <a:off x="8359260" y="2391264"/>
              <a:ext cx="448520" cy="356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F50F4B36-7BB3-5545-8F11-1813E6751EAE}"/>
                </a:ext>
              </a:extLst>
            </p:cNvPr>
            <p:cNvSpPr txBox="1"/>
            <p:nvPr/>
          </p:nvSpPr>
          <p:spPr>
            <a:xfrm>
              <a:off x="8359260" y="213132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4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FA707F9-17A7-4D43-A5FC-0EE1BE689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00388" y="3479316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0798D00D-14D1-B241-AADB-5F093326C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00388" y="3648710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01B269F4-D27B-3B43-BC28-98B9C2279B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00388" y="3785211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206B082D-1CC3-9349-8ACB-400C4B0053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39200" y="2748053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4A8763FD-19E6-2F47-9012-AB4E5FF680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39200" y="2917447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EC298DC2-49D1-6F41-AB8B-6305528D43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39200" y="3053948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A69B69B-C91F-EC43-A95E-58853DD15811}"/>
                </a:ext>
              </a:extLst>
            </p:cNvPr>
            <p:cNvCxnSpPr>
              <a:cxnSpLocks/>
              <a:stCxn id="175" idx="3"/>
              <a:endCxn id="187" idx="0"/>
            </p:cNvCxnSpPr>
            <p:nvPr/>
          </p:nvCxnSpPr>
          <p:spPr>
            <a:xfrm>
              <a:off x="8876360" y="3122528"/>
              <a:ext cx="292608" cy="3567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34D1355A-758E-C546-81E0-A94D244A3AE8}"/>
                </a:ext>
              </a:extLst>
            </p:cNvPr>
            <p:cNvSpPr txBox="1"/>
            <p:nvPr/>
          </p:nvSpPr>
          <p:spPr>
            <a:xfrm>
              <a:off x="8099120" y="2710988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0 0 0 0 0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A6DC45C3-4B29-2342-9A67-325FBF29A034}"/>
                </a:ext>
              </a:extLst>
            </p:cNvPr>
            <p:cNvSpPr txBox="1"/>
            <p:nvPr/>
          </p:nvSpPr>
          <p:spPr>
            <a:xfrm>
              <a:off x="8099120" y="2886684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0432FF"/>
                  </a:solidFill>
                </a:rPr>
                <a:t>0 1 0 0 0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034AD99-B5E1-0F4B-AA61-7F53E3536062}"/>
                </a:ext>
              </a:extLst>
            </p:cNvPr>
            <p:cNvSpPr txBox="1"/>
            <p:nvPr/>
          </p:nvSpPr>
          <p:spPr>
            <a:xfrm>
              <a:off x="8590989" y="3425591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0 0 0 0 0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1A25D2B6-460B-6A4D-8FEF-B8B49E2C1DD0}"/>
                </a:ext>
              </a:extLst>
            </p:cNvPr>
            <p:cNvSpPr txBox="1"/>
            <p:nvPr/>
          </p:nvSpPr>
          <p:spPr>
            <a:xfrm>
              <a:off x="8590989" y="3601582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0432FF"/>
                  </a:solidFill>
                </a:rPr>
                <a:t>1 0 0 0 0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8D12BAAE-8294-1945-8E59-25A6E1293606}"/>
                </a:ext>
              </a:extLst>
            </p:cNvPr>
            <p:cNvSpPr txBox="1"/>
            <p:nvPr/>
          </p:nvSpPr>
          <p:spPr>
            <a:xfrm>
              <a:off x="8876617" y="286521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8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C2988B5E-1FB9-F44C-91A2-0E94D90300D6}"/>
                </a:ext>
              </a:extLst>
            </p:cNvPr>
            <p:cNvSpPr txBox="1"/>
            <p:nvPr/>
          </p:nvSpPr>
          <p:spPr>
            <a:xfrm>
              <a:off x="9181051" y="3594179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16</a:t>
              </a:r>
            </a:p>
          </p:txBody>
        </p:sp>
        <p:sp>
          <p:nvSpPr>
            <p:cNvPr id="171" name="Sun 170">
              <a:extLst>
                <a:ext uri="{FF2B5EF4-FFF2-40B4-BE49-F238E27FC236}">
                  <a16:creationId xmlns:a16="http://schemas.microsoft.com/office/drawing/2014/main" id="{043F28D2-48BE-014A-899D-6ED8626A0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0660" y="2287575"/>
              <a:ext cx="182880" cy="182880"/>
            </a:xfrm>
            <a:prstGeom prst="sun">
              <a:avLst/>
            </a:prstGeom>
            <a:solidFill>
              <a:srgbClr val="0432FF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BD608393-38D2-9A41-B8CF-C05FD88764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8805" y="2016789"/>
              <a:ext cx="137160" cy="13716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C9280FCB-5254-F44F-A2F2-52762F8E4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8805" y="2186183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BA30586-8948-EE45-ABA6-8778B8CEA1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8805" y="2322684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24EC3FB-4BCE-6547-9C09-926C635C86BC}"/>
                </a:ext>
              </a:extLst>
            </p:cNvPr>
            <p:cNvSpPr txBox="1"/>
            <p:nvPr/>
          </p:nvSpPr>
          <p:spPr>
            <a:xfrm>
              <a:off x="6288931" y="1930828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0 0 0 1 0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CE57E552-BAE6-3C45-BA7B-42845A0DB506}"/>
                </a:ext>
              </a:extLst>
            </p:cNvPr>
            <p:cNvSpPr txBox="1"/>
            <p:nvPr/>
          </p:nvSpPr>
          <p:spPr>
            <a:xfrm>
              <a:off x="6288931" y="2106524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0432FF"/>
                  </a:solidFill>
                </a:rPr>
                <a:t>0 0 1 1 0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EC29FD6-ED0C-1F4A-9202-3865334F2A3C}"/>
                </a:ext>
              </a:extLst>
            </p:cNvPr>
            <p:cNvSpPr txBox="1"/>
            <p:nvPr/>
          </p:nvSpPr>
          <p:spPr>
            <a:xfrm>
              <a:off x="7055965" y="213132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6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68B000CE-40DD-BF45-81C3-3CE7204AC4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2559" y="2748053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20B4946-9AEB-F44F-9F85-C05075B4F6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2559" y="2917447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C309A48-2D31-1C43-8848-43BB39D0B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2559" y="3053948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65712B6-F39A-9448-AD9B-BD84EDDAD76B}"/>
                </a:ext>
              </a:extLst>
            </p:cNvPr>
            <p:cNvSpPr txBox="1"/>
            <p:nvPr/>
          </p:nvSpPr>
          <p:spPr>
            <a:xfrm>
              <a:off x="6842479" y="2710988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0 0 0 1 0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DCDB1EC-D799-914D-97B8-3AB0C3EA2833}"/>
                </a:ext>
              </a:extLst>
            </p:cNvPr>
            <p:cNvSpPr txBox="1"/>
            <p:nvPr/>
          </p:nvSpPr>
          <p:spPr>
            <a:xfrm>
              <a:off x="6842479" y="2886684"/>
              <a:ext cx="64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0432FF"/>
                  </a:solidFill>
                </a:rPr>
                <a:t>0 1 0 1 0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D086323F-5B09-CB47-9DE2-79D3B8FBFAF0}"/>
                </a:ext>
              </a:extLst>
            </p:cNvPr>
            <p:cNvSpPr txBox="1"/>
            <p:nvPr/>
          </p:nvSpPr>
          <p:spPr>
            <a:xfrm>
              <a:off x="7619719" y="286291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10</a:t>
              </a: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AF02E32-713D-934A-803A-940FFAD1C27B}"/>
              </a:ext>
            </a:extLst>
          </p:cNvPr>
          <p:cNvGrpSpPr/>
          <p:nvPr/>
        </p:nvGrpSpPr>
        <p:grpSpPr>
          <a:xfrm>
            <a:off x="609599" y="596437"/>
            <a:ext cx="3182615" cy="2989587"/>
            <a:chOff x="5065874" y="1643672"/>
            <a:chExt cx="3182615" cy="2989587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FE81DDAB-B491-2544-A455-952A10FB3D65}"/>
                </a:ext>
              </a:extLst>
            </p:cNvPr>
            <p:cNvCxnSpPr>
              <a:cxnSpLocks/>
              <a:stCxn id="282" idx="0"/>
              <a:endCxn id="228" idx="1"/>
            </p:cNvCxnSpPr>
            <p:nvPr/>
          </p:nvCxnSpPr>
          <p:spPr>
            <a:xfrm flipV="1">
              <a:off x="5289082" y="2279245"/>
              <a:ext cx="754145" cy="1108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E658F9B-9970-894E-BC70-35626169466F}"/>
                </a:ext>
              </a:extLst>
            </p:cNvPr>
            <p:cNvCxnSpPr>
              <a:cxnSpLocks/>
              <a:stCxn id="228" idx="3"/>
              <a:endCxn id="246" idx="1"/>
            </p:cNvCxnSpPr>
            <p:nvPr/>
          </p:nvCxnSpPr>
          <p:spPr>
            <a:xfrm>
              <a:off x="6180387" y="2279245"/>
              <a:ext cx="739983" cy="1309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D0F52477-19E3-D645-86E7-FCD43C8B712A}"/>
                </a:ext>
              </a:extLst>
            </p:cNvPr>
            <p:cNvCxnSpPr>
              <a:cxnSpLocks/>
              <a:stCxn id="277" idx="3"/>
              <a:endCxn id="269" idx="0"/>
            </p:cNvCxnSpPr>
            <p:nvPr/>
          </p:nvCxnSpPr>
          <p:spPr>
            <a:xfrm>
              <a:off x="5614701" y="3327254"/>
              <a:ext cx="243792" cy="1869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575EC921-D41A-4543-B553-F04F041552D3}"/>
                </a:ext>
              </a:extLst>
            </p:cNvPr>
            <p:cNvCxnSpPr>
              <a:cxnSpLocks/>
              <a:stCxn id="275" idx="0"/>
              <a:endCxn id="284" idx="3"/>
            </p:cNvCxnSpPr>
            <p:nvPr/>
          </p:nvCxnSpPr>
          <p:spPr>
            <a:xfrm flipH="1" flipV="1">
              <a:off x="5360885" y="2765344"/>
              <a:ext cx="185236" cy="1874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6883624-1678-F04A-B872-2E91C024785C}"/>
                </a:ext>
              </a:extLst>
            </p:cNvPr>
            <p:cNvGrpSpPr/>
            <p:nvPr/>
          </p:nvGrpSpPr>
          <p:grpSpPr>
            <a:xfrm>
              <a:off x="5065874" y="2390142"/>
              <a:ext cx="539652" cy="642058"/>
              <a:chOff x="4532175" y="1279673"/>
              <a:chExt cx="539652" cy="642058"/>
            </a:xfrm>
          </p:grpSpPr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98C55368-5EB3-1C47-BDDC-CCFA5291E916}"/>
                  </a:ext>
                </a:extLst>
              </p:cNvPr>
              <p:cNvSpPr txBox="1"/>
              <p:nvPr/>
            </p:nvSpPr>
            <p:spPr>
              <a:xfrm>
                <a:off x="4532175" y="1706287"/>
                <a:ext cx="4572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rgbClr val="0432FF"/>
                    </a:solidFill>
                  </a:rPr>
                  <a:t>0.23</a:t>
                </a:r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0FA1591C-43D7-8B4F-A50C-52F55B2E6F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86803" y="1279673"/>
                <a:ext cx="137160" cy="137160"/>
              </a:xfrm>
              <a:prstGeom prst="ellipse">
                <a:avLst/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F9AADB69-4DFC-EE4A-A9F2-C3C4C363AB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86803" y="1449067"/>
                <a:ext cx="137160" cy="1371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AC0002FC-71EE-B147-AE02-EEC6B549AA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90026" y="1586295"/>
                <a:ext cx="137160" cy="13716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E37BBD69-AFD2-1D45-9469-7A306BF2DBA9}"/>
                  </a:ext>
                </a:extLst>
              </p:cNvPr>
              <p:cNvSpPr txBox="1"/>
              <p:nvPr/>
            </p:nvSpPr>
            <p:spPr>
              <a:xfrm>
                <a:off x="4821437" y="140899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/>
                  <a:t>3</a:t>
                </a:r>
              </a:p>
            </p:txBody>
          </p:sp>
          <p:sp>
            <p:nvSpPr>
              <p:cNvPr id="286" name="Sun 285">
                <a:extLst>
                  <a:ext uri="{FF2B5EF4-FFF2-40B4-BE49-F238E27FC236}">
                    <a16:creationId xmlns:a16="http://schemas.microsoft.com/office/drawing/2014/main" id="{89B5A153-D34C-B343-A312-FFC9B93765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7094" y="1540575"/>
                <a:ext cx="182880" cy="182880"/>
              </a:xfrm>
              <a:prstGeom prst="sun">
                <a:avLst/>
              </a:prstGeom>
              <a:solidFill>
                <a:srgbClr val="0432FF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F3EEC26B-83B1-1447-BE86-384B4CE7BC12}"/>
                </a:ext>
              </a:extLst>
            </p:cNvPr>
            <p:cNvGrpSpPr/>
            <p:nvPr/>
          </p:nvGrpSpPr>
          <p:grpSpPr>
            <a:xfrm>
              <a:off x="5322385" y="2952779"/>
              <a:ext cx="540577" cy="643677"/>
              <a:chOff x="5087132" y="2016789"/>
              <a:chExt cx="540577" cy="643677"/>
            </a:xfrm>
          </p:grpSpPr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F398B61A-C238-BF44-A8D9-F902767DD7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42288" y="2016789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D0B4A39B-059F-354F-960C-1ADB5A1757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42288" y="2186183"/>
                <a:ext cx="137160" cy="1371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CADC5AD1-1E9C-CD47-B976-F975B13E2C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42288" y="2322684"/>
                <a:ext cx="137160" cy="13716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F3483C69-C1A6-E14B-90E7-59CED25FF0BE}"/>
                  </a:ext>
                </a:extLst>
              </p:cNvPr>
              <p:cNvSpPr txBox="1"/>
              <p:nvPr/>
            </p:nvSpPr>
            <p:spPr>
              <a:xfrm>
                <a:off x="5087132" y="2445022"/>
                <a:ext cx="4572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rgbClr val="0432FF"/>
                    </a:solidFill>
                  </a:rPr>
                  <a:t>0.177</a:t>
                </a: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B220DEFE-9807-5D47-A5BE-0579C495F63A}"/>
                  </a:ext>
                </a:extLst>
              </p:cNvPr>
              <p:cNvSpPr txBox="1"/>
              <p:nvPr/>
            </p:nvSpPr>
            <p:spPr>
              <a:xfrm>
                <a:off x="5377319" y="213165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/>
                  <a:t>5</a:t>
                </a:r>
              </a:p>
            </p:txBody>
          </p:sp>
          <p:sp>
            <p:nvSpPr>
              <p:cNvPr id="280" name="Sun 279">
                <a:extLst>
                  <a:ext uri="{FF2B5EF4-FFF2-40B4-BE49-F238E27FC236}">
                    <a16:creationId xmlns:a16="http://schemas.microsoft.com/office/drawing/2014/main" id="{4FC8D1AC-A476-F04B-989D-2D59F51441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98705" y="2276964"/>
                <a:ext cx="182880" cy="182880"/>
              </a:xfrm>
              <a:prstGeom prst="sun">
                <a:avLst/>
              </a:prstGeom>
              <a:solidFill>
                <a:srgbClr val="0432FF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5EED939B-966E-EF4D-9BCA-7C6327C9E686}"/>
                </a:ext>
              </a:extLst>
            </p:cNvPr>
            <p:cNvGrpSpPr/>
            <p:nvPr/>
          </p:nvGrpSpPr>
          <p:grpSpPr>
            <a:xfrm>
              <a:off x="5629893" y="3514196"/>
              <a:ext cx="553257" cy="642655"/>
              <a:chOff x="5636691" y="2748053"/>
              <a:chExt cx="553257" cy="642655"/>
            </a:xfrm>
          </p:grpSpPr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5C121A2A-F73E-824F-B361-8473946E44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6711" y="2748053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847653CA-737C-6544-9A87-67BB5FAF4B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6711" y="2917447"/>
                <a:ext cx="137160" cy="1371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0922B046-0E48-9F4C-AE85-B57E0EEB5D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6711" y="3053948"/>
                <a:ext cx="137160" cy="13716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8D3D31B8-63AE-3645-9E2D-214B4C81860E}"/>
                  </a:ext>
                </a:extLst>
              </p:cNvPr>
              <p:cNvSpPr txBox="1"/>
              <p:nvPr/>
            </p:nvSpPr>
            <p:spPr>
              <a:xfrm>
                <a:off x="5636691" y="3175264"/>
                <a:ext cx="4572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rgbClr val="0432FF"/>
                    </a:solidFill>
                  </a:rPr>
                  <a:t>0.136</a:t>
                </a: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7AAB36DD-199E-7143-8C6C-812363BA94CF}"/>
                  </a:ext>
                </a:extLst>
              </p:cNvPr>
              <p:cNvSpPr txBox="1"/>
              <p:nvPr/>
            </p:nvSpPr>
            <p:spPr>
              <a:xfrm>
                <a:off x="5939558" y="286291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/>
                  <a:t>9</a:t>
                </a:r>
              </a:p>
            </p:txBody>
          </p:sp>
          <p:sp>
            <p:nvSpPr>
              <p:cNvPr id="274" name="Sun 273">
                <a:extLst>
                  <a:ext uri="{FF2B5EF4-FFF2-40B4-BE49-F238E27FC236}">
                    <a16:creationId xmlns:a16="http://schemas.microsoft.com/office/drawing/2014/main" id="{CDB5035B-79BD-B94A-9AD0-59603E4BA0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44948" y="3009095"/>
                <a:ext cx="182880" cy="182880"/>
              </a:xfrm>
              <a:prstGeom prst="sun">
                <a:avLst/>
              </a:prstGeom>
              <a:solidFill>
                <a:srgbClr val="0432FF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16A5259F-F011-1B4E-8440-497F0A4483C6}"/>
                </a:ext>
              </a:extLst>
            </p:cNvPr>
            <p:cNvCxnSpPr>
              <a:cxnSpLocks/>
              <a:stCxn id="239" idx="0"/>
              <a:endCxn id="248" idx="1"/>
            </p:cNvCxnSpPr>
            <p:nvPr/>
          </p:nvCxnSpPr>
          <p:spPr>
            <a:xfrm flipV="1">
              <a:off x="6643679" y="2765508"/>
              <a:ext cx="253387" cy="1590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03C81DA7-ACC3-3946-8FCA-44145B42469D}"/>
                </a:ext>
              </a:extLst>
            </p:cNvPr>
            <p:cNvCxnSpPr>
              <a:cxnSpLocks/>
              <a:stCxn id="251" idx="0"/>
              <a:endCxn id="248" idx="3"/>
            </p:cNvCxnSpPr>
            <p:nvPr/>
          </p:nvCxnSpPr>
          <p:spPr>
            <a:xfrm flipH="1" flipV="1">
              <a:off x="7034226" y="2765508"/>
              <a:ext cx="303649" cy="1590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FEF15D68-3891-D64E-B1C3-1E7EEFB16F63}"/>
                </a:ext>
              </a:extLst>
            </p:cNvPr>
            <p:cNvCxnSpPr>
              <a:cxnSpLocks/>
              <a:stCxn id="241" idx="3"/>
              <a:endCxn id="233" idx="0"/>
            </p:cNvCxnSpPr>
            <p:nvPr/>
          </p:nvCxnSpPr>
          <p:spPr>
            <a:xfrm>
              <a:off x="6712259" y="3299074"/>
              <a:ext cx="228600" cy="1869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C187DC6-006C-9147-B447-DFEDF5A11636}"/>
                </a:ext>
              </a:extLst>
            </p:cNvPr>
            <p:cNvCxnSpPr>
              <a:cxnSpLocks/>
              <a:stCxn id="253" idx="3"/>
              <a:endCxn id="257" idx="0"/>
            </p:cNvCxnSpPr>
            <p:nvPr/>
          </p:nvCxnSpPr>
          <p:spPr>
            <a:xfrm>
              <a:off x="7406455" y="3299074"/>
              <a:ext cx="216659" cy="1869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6A66BC5-E838-0D4C-97E1-53410CE18D23}"/>
                </a:ext>
              </a:extLst>
            </p:cNvPr>
            <p:cNvCxnSpPr>
              <a:cxnSpLocks/>
              <a:stCxn id="259" idx="3"/>
              <a:endCxn id="263" idx="1"/>
            </p:cNvCxnSpPr>
            <p:nvPr/>
          </p:nvCxnSpPr>
          <p:spPr>
            <a:xfrm>
              <a:off x="7691694" y="3860491"/>
              <a:ext cx="180107" cy="152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3892B7CB-42B3-F745-9640-6F18C27E79FD}"/>
                </a:ext>
              </a:extLst>
            </p:cNvPr>
            <p:cNvGrpSpPr/>
            <p:nvPr/>
          </p:nvGrpSpPr>
          <p:grpSpPr>
            <a:xfrm>
              <a:off x="7691694" y="3992899"/>
              <a:ext cx="556795" cy="640360"/>
              <a:chOff x="8940368" y="3479316"/>
              <a:chExt cx="556795" cy="640360"/>
            </a:xfrm>
          </p:grpSpPr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A21C70A7-82B6-9E44-A826-80CA621FEB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00388" y="3479316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AF61ADDB-C2BA-5D42-B740-0A97F75275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00388" y="3648710"/>
                <a:ext cx="137160" cy="1371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44045F51-A05B-C24B-B36D-FF8C14E8D0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00388" y="3785211"/>
                <a:ext cx="137160" cy="13716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2D87EB20-DC23-B245-976E-06943C952E35}"/>
                  </a:ext>
                </a:extLst>
              </p:cNvPr>
              <p:cNvSpPr txBox="1"/>
              <p:nvPr/>
            </p:nvSpPr>
            <p:spPr>
              <a:xfrm>
                <a:off x="8940368" y="3904232"/>
                <a:ext cx="4572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rgbClr val="0432FF"/>
                    </a:solidFill>
                  </a:rPr>
                  <a:t>0.352</a:t>
                </a: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1FA9869E-9974-F449-B388-E9B583706D19}"/>
                  </a:ext>
                </a:extLst>
              </p:cNvPr>
              <p:cNvSpPr txBox="1"/>
              <p:nvPr/>
            </p:nvSpPr>
            <p:spPr>
              <a:xfrm>
                <a:off x="9181051" y="3594179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/>
                  <a:t>16</a:t>
                </a:r>
              </a:p>
            </p:txBody>
          </p:sp>
          <p:sp>
            <p:nvSpPr>
              <p:cNvPr id="268" name="Sun 267">
                <a:extLst>
                  <a:ext uri="{FF2B5EF4-FFF2-40B4-BE49-F238E27FC236}">
                    <a16:creationId xmlns:a16="http://schemas.microsoft.com/office/drawing/2014/main" id="{76D4E113-A225-5C44-ACC2-FBE1EC47E7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46576" y="3737653"/>
                <a:ext cx="182880" cy="182880"/>
              </a:xfrm>
              <a:prstGeom prst="sun">
                <a:avLst/>
              </a:prstGeom>
              <a:solidFill>
                <a:srgbClr val="0432FF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68071C02-A3A3-7944-A630-7F29F40990AD}"/>
                </a:ext>
              </a:extLst>
            </p:cNvPr>
            <p:cNvGrpSpPr/>
            <p:nvPr/>
          </p:nvGrpSpPr>
          <p:grpSpPr>
            <a:xfrm>
              <a:off x="7394514" y="3486016"/>
              <a:ext cx="547827" cy="642655"/>
              <a:chOff x="8579180" y="2748053"/>
              <a:chExt cx="547827" cy="642655"/>
            </a:xfrm>
          </p:grpSpPr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09BD6F5C-CAFB-7744-8F09-987C6F8C3C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39200" y="2748053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7D7796E3-A79D-E24C-BF27-6621B1026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39200" y="2917447"/>
                <a:ext cx="137160" cy="1371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7ECEDF93-4BE7-CA41-A0EB-19EEF1C711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39200" y="3053948"/>
                <a:ext cx="137160" cy="13716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E57581BF-BE2A-F849-B977-832244D18943}"/>
                  </a:ext>
                </a:extLst>
              </p:cNvPr>
              <p:cNvSpPr txBox="1"/>
              <p:nvPr/>
            </p:nvSpPr>
            <p:spPr>
              <a:xfrm>
                <a:off x="8579180" y="3175264"/>
                <a:ext cx="4572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rgbClr val="0432FF"/>
                    </a:solidFill>
                  </a:rPr>
                  <a:t>0.457</a:t>
                </a:r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E8FEA608-7DBA-394B-8196-03A012DFDCE3}"/>
                  </a:ext>
                </a:extLst>
              </p:cNvPr>
              <p:cNvSpPr txBox="1"/>
              <p:nvPr/>
            </p:nvSpPr>
            <p:spPr>
              <a:xfrm>
                <a:off x="8876617" y="286521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/>
                  <a:t>8</a:t>
                </a:r>
              </a:p>
            </p:txBody>
          </p:sp>
          <p:sp>
            <p:nvSpPr>
              <p:cNvPr id="262" name="Sun 261">
                <a:extLst>
                  <a:ext uri="{FF2B5EF4-FFF2-40B4-BE49-F238E27FC236}">
                    <a16:creationId xmlns:a16="http://schemas.microsoft.com/office/drawing/2014/main" id="{1BFB5AE0-F8A6-4B48-B840-44946F1494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76360" y="3002887"/>
                <a:ext cx="182880" cy="182880"/>
              </a:xfrm>
              <a:prstGeom prst="sun">
                <a:avLst/>
              </a:prstGeom>
              <a:solidFill>
                <a:srgbClr val="0432FF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B5291902-89BA-2746-B7F1-F8CACDED25CE}"/>
                </a:ext>
              </a:extLst>
            </p:cNvPr>
            <p:cNvGrpSpPr/>
            <p:nvPr/>
          </p:nvGrpSpPr>
          <p:grpSpPr>
            <a:xfrm>
              <a:off x="7114139" y="2924599"/>
              <a:ext cx="542706" cy="643677"/>
              <a:chOff x="8066944" y="2016789"/>
              <a:chExt cx="542706" cy="643677"/>
            </a:xfrm>
          </p:grpSpPr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169D80F1-06F3-AD42-8726-7482C58867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22100" y="2016789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88772ADB-7FD0-7B42-85D5-856A67036A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22100" y="2186183"/>
                <a:ext cx="137160" cy="1371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90D238FD-F921-574A-86E5-C99DAF2FCA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22100" y="2322684"/>
                <a:ext cx="137160" cy="13716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3B81FB8A-F3A5-AE4A-846A-FECE77CE3A4D}"/>
                  </a:ext>
                </a:extLst>
              </p:cNvPr>
              <p:cNvSpPr txBox="1"/>
              <p:nvPr/>
            </p:nvSpPr>
            <p:spPr>
              <a:xfrm>
                <a:off x="8066944" y="2445022"/>
                <a:ext cx="4572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rgbClr val="0432FF"/>
                    </a:solidFill>
                  </a:rPr>
                  <a:t>0.593</a:t>
                </a:r>
              </a:p>
            </p:txBody>
          </p:sp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0DE5047F-29AD-3F45-8818-BFCF2C6620B7}"/>
                  </a:ext>
                </a:extLst>
              </p:cNvPr>
              <p:cNvSpPr txBox="1"/>
              <p:nvPr/>
            </p:nvSpPr>
            <p:spPr>
              <a:xfrm>
                <a:off x="8359260" y="213132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/>
                  <a:t>4</a:t>
                </a:r>
              </a:p>
            </p:txBody>
          </p:sp>
          <p:sp>
            <p:nvSpPr>
              <p:cNvPr id="256" name="Sun 255">
                <a:extLst>
                  <a:ext uri="{FF2B5EF4-FFF2-40B4-BE49-F238E27FC236}">
                    <a16:creationId xmlns:a16="http://schemas.microsoft.com/office/drawing/2014/main" id="{59A007F7-8D8B-5E48-A700-0073220C33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60660" y="2287575"/>
                <a:ext cx="182880" cy="182880"/>
              </a:xfrm>
              <a:prstGeom prst="sun">
                <a:avLst/>
              </a:prstGeom>
              <a:solidFill>
                <a:srgbClr val="0432FF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675B129B-2714-5443-9A3E-8D3768064913}"/>
                </a:ext>
              </a:extLst>
            </p:cNvPr>
            <p:cNvGrpSpPr/>
            <p:nvPr/>
          </p:nvGrpSpPr>
          <p:grpSpPr>
            <a:xfrm>
              <a:off x="6741859" y="2390142"/>
              <a:ext cx="549191" cy="642856"/>
              <a:chOff x="7396218" y="1285525"/>
              <a:chExt cx="549191" cy="642856"/>
            </a:xfrm>
          </p:grpSpPr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987D2EE3-F3A3-6E47-AB63-924EF8CF5AB7}"/>
                  </a:ext>
                </a:extLst>
              </p:cNvPr>
              <p:cNvSpPr txBox="1"/>
              <p:nvPr/>
            </p:nvSpPr>
            <p:spPr>
              <a:xfrm>
                <a:off x="7396218" y="1712937"/>
                <a:ext cx="4572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rgbClr val="0432FF"/>
                    </a:solidFill>
                  </a:rPr>
                  <a:t>0.77</a:t>
                </a:r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FA79DA04-D54C-C043-A811-F3A64C5DAE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54642" y="1285525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258FF2CA-FA33-C041-836D-145512E35F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54642" y="1454919"/>
                <a:ext cx="137160" cy="1371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04FC2FB4-354D-F244-A6CD-38C939CAD5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51425" y="1592311"/>
                <a:ext cx="137160" cy="13716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1D23E4E2-A63A-E24B-AA74-0EBB85A72662}"/>
                  </a:ext>
                </a:extLst>
              </p:cNvPr>
              <p:cNvSpPr txBox="1"/>
              <p:nvPr/>
            </p:nvSpPr>
            <p:spPr>
              <a:xfrm>
                <a:off x="7695019" y="139846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/>
                  <a:t>2</a:t>
                </a:r>
              </a:p>
            </p:txBody>
          </p:sp>
          <p:sp>
            <p:nvSpPr>
              <p:cNvPr id="250" name="Sun 249">
                <a:extLst>
                  <a:ext uri="{FF2B5EF4-FFF2-40B4-BE49-F238E27FC236}">
                    <a16:creationId xmlns:a16="http://schemas.microsoft.com/office/drawing/2014/main" id="{DED5B505-BF14-304B-B171-705421A3A2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12987" y="1540575"/>
                <a:ext cx="182880" cy="182880"/>
              </a:xfrm>
              <a:prstGeom prst="sun">
                <a:avLst/>
              </a:prstGeom>
              <a:solidFill>
                <a:srgbClr val="0432FF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AD5104E3-52CF-A745-BE28-94BCC6BB0C4E}"/>
                </a:ext>
              </a:extLst>
            </p:cNvPr>
            <p:cNvGrpSpPr/>
            <p:nvPr/>
          </p:nvGrpSpPr>
          <p:grpSpPr>
            <a:xfrm>
              <a:off x="6419943" y="2924599"/>
              <a:ext cx="542706" cy="643677"/>
              <a:chOff x="6763649" y="2016789"/>
              <a:chExt cx="542706" cy="643677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54922D74-6350-254C-A42D-1637B118C5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8805" y="2016789"/>
                <a:ext cx="137160" cy="137160"/>
              </a:xfrm>
              <a:prstGeom prst="ellipse">
                <a:avLst/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2357E315-11CD-4148-B9F0-749FE92C4E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8805" y="2186183"/>
                <a:ext cx="137160" cy="1371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F28FF578-5C09-BD45-A483-694169FB01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8805" y="2322684"/>
                <a:ext cx="137160" cy="13716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6355A666-7822-4B49-99CD-419E41D885D2}"/>
                  </a:ext>
                </a:extLst>
              </p:cNvPr>
              <p:cNvSpPr txBox="1"/>
              <p:nvPr/>
            </p:nvSpPr>
            <p:spPr>
              <a:xfrm>
                <a:off x="6763649" y="2445022"/>
                <a:ext cx="4572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rgbClr val="0432FF"/>
                    </a:solidFill>
                  </a:rPr>
                  <a:t>0.177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D3428C58-6832-9A4F-AF57-2E027EEA8933}"/>
                  </a:ext>
                </a:extLst>
              </p:cNvPr>
              <p:cNvSpPr txBox="1"/>
              <p:nvPr/>
            </p:nvSpPr>
            <p:spPr>
              <a:xfrm>
                <a:off x="7055965" y="213132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/>
                  <a:t>6</a:t>
                </a:r>
              </a:p>
            </p:txBody>
          </p:sp>
          <p:sp>
            <p:nvSpPr>
              <p:cNvPr id="244" name="Sun 243">
                <a:extLst>
                  <a:ext uri="{FF2B5EF4-FFF2-40B4-BE49-F238E27FC236}">
                    <a16:creationId xmlns:a16="http://schemas.microsoft.com/office/drawing/2014/main" id="{B6F625C2-51BE-D549-A8E4-63944AB42E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75222" y="2264715"/>
                <a:ext cx="182880" cy="182880"/>
              </a:xfrm>
              <a:prstGeom prst="sun">
                <a:avLst/>
              </a:prstGeom>
              <a:solidFill>
                <a:srgbClr val="0432FF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937B2CC9-63D5-7D4B-938E-3C5A7BAF1A38}"/>
                </a:ext>
              </a:extLst>
            </p:cNvPr>
            <p:cNvGrpSpPr/>
            <p:nvPr/>
          </p:nvGrpSpPr>
          <p:grpSpPr>
            <a:xfrm>
              <a:off x="6712259" y="3486016"/>
              <a:ext cx="613292" cy="642655"/>
              <a:chOff x="7322539" y="2748053"/>
              <a:chExt cx="613292" cy="642655"/>
            </a:xfrm>
          </p:grpSpPr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61E39DF8-F426-1E4B-BDFD-631505EB56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2559" y="2748053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1BC8253C-5D4F-BA42-8186-6379913B4D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2559" y="2917447"/>
                <a:ext cx="137160" cy="1371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083DF858-4F91-7846-9EAC-62B08DBDAC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2559" y="3053948"/>
                <a:ext cx="137160" cy="13716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90D4BF1-A3F0-FE4B-87A3-F63147EACFC8}"/>
                  </a:ext>
                </a:extLst>
              </p:cNvPr>
              <p:cNvSpPr txBox="1"/>
              <p:nvPr/>
            </p:nvSpPr>
            <p:spPr>
              <a:xfrm>
                <a:off x="7322539" y="3175264"/>
                <a:ext cx="4572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rgbClr val="0432FF"/>
                    </a:solidFill>
                  </a:rPr>
                  <a:t>0.136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ABCAF2E3-74E8-D74B-8684-D927B4674A67}"/>
                  </a:ext>
                </a:extLst>
              </p:cNvPr>
              <p:cNvSpPr txBox="1"/>
              <p:nvPr/>
            </p:nvSpPr>
            <p:spPr>
              <a:xfrm>
                <a:off x="7619719" y="2862916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/>
                  <a:t>10</a:t>
                </a:r>
              </a:p>
            </p:txBody>
          </p:sp>
          <p:sp>
            <p:nvSpPr>
              <p:cNvPr id="238" name="Sun 237">
                <a:extLst>
                  <a:ext uri="{FF2B5EF4-FFF2-40B4-BE49-F238E27FC236}">
                    <a16:creationId xmlns:a16="http://schemas.microsoft.com/office/drawing/2014/main" id="{F64D04B7-B93D-1B42-8F38-9EE4589AD2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30308" y="3007609"/>
                <a:ext cx="182880" cy="182880"/>
              </a:xfrm>
              <a:prstGeom prst="sun">
                <a:avLst/>
              </a:prstGeom>
              <a:solidFill>
                <a:srgbClr val="0432FF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AE13BAD5-0E35-BE4D-86D3-8EE7E0D97C9F}"/>
                </a:ext>
              </a:extLst>
            </p:cNvPr>
            <p:cNvGrpSpPr/>
            <p:nvPr/>
          </p:nvGrpSpPr>
          <p:grpSpPr>
            <a:xfrm>
              <a:off x="5892187" y="1643672"/>
              <a:ext cx="547921" cy="905290"/>
              <a:chOff x="5892187" y="1643672"/>
              <a:chExt cx="547921" cy="905290"/>
            </a:xfrm>
          </p:grpSpPr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B889B49A-E4CD-6040-8979-020CEE9086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52558" y="1699015"/>
                <a:ext cx="137160" cy="137160"/>
              </a:xfrm>
              <a:prstGeom prst="ellipse">
                <a:avLst/>
              </a:prstGeom>
              <a:solidFill>
                <a:srgbClr val="0432FF"/>
              </a:solidFill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844FC7C5-45EE-4846-AC8C-855B30C9864F}"/>
                  </a:ext>
                </a:extLst>
              </p:cNvPr>
              <p:cNvSpPr txBox="1"/>
              <p:nvPr/>
            </p:nvSpPr>
            <p:spPr>
              <a:xfrm>
                <a:off x="5892187" y="2333518"/>
                <a:ext cx="46122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rgbClr val="0432FF"/>
                    </a:solidFill>
                  </a:rPr>
                  <a:t>1.00</a:t>
                </a:r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559813D8-F11A-5445-A6EB-7D4AF0DF02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43227" y="2072730"/>
                <a:ext cx="137160" cy="1371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B6F51842-135E-F949-84A7-5A159CD2F1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46252" y="1835685"/>
                <a:ext cx="137160" cy="13716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778F9432-4514-0F47-B783-A43A9C3B90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43227" y="2210665"/>
                <a:ext cx="137160" cy="13716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50747EE6-67D7-3C49-BED4-E19B38FBC740}"/>
                  </a:ext>
                </a:extLst>
              </p:cNvPr>
              <p:cNvCxnSpPr>
                <a:cxnSpLocks/>
                <a:stCxn id="226" idx="0"/>
                <a:endCxn id="227" idx="2"/>
              </p:cNvCxnSpPr>
              <p:nvPr/>
            </p:nvCxnSpPr>
            <p:spPr>
              <a:xfrm flipV="1">
                <a:off x="6111807" y="1972845"/>
                <a:ext cx="3025" cy="9988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01D695E5-4BC0-1043-AAA7-D49D5541E821}"/>
                  </a:ext>
                </a:extLst>
              </p:cNvPr>
              <p:cNvSpPr txBox="1"/>
              <p:nvPr/>
            </p:nvSpPr>
            <p:spPr>
              <a:xfrm>
                <a:off x="6189718" y="201690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/>
                  <a:t>1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F6097065-0D48-E847-935B-940C99F4EC33}"/>
                  </a:ext>
                </a:extLst>
              </p:cNvPr>
              <p:cNvSpPr txBox="1"/>
              <p:nvPr/>
            </p:nvSpPr>
            <p:spPr>
              <a:xfrm>
                <a:off x="6180387" y="164367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/>
                  <a:t>0</a:t>
                </a:r>
              </a:p>
            </p:txBody>
          </p:sp>
          <p:sp>
            <p:nvSpPr>
              <p:cNvPr id="232" name="Sun 231">
                <a:extLst>
                  <a:ext uri="{FF2B5EF4-FFF2-40B4-BE49-F238E27FC236}">
                    <a16:creationId xmlns:a16="http://schemas.microsoft.com/office/drawing/2014/main" id="{DBC3B0B4-22E4-8F49-9902-72B4787B86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6798" y="2158929"/>
                <a:ext cx="182880" cy="182880"/>
              </a:xfrm>
              <a:prstGeom prst="sun">
                <a:avLst/>
              </a:prstGeom>
              <a:solidFill>
                <a:srgbClr val="0432FF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1105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292">
            <a:extLst>
              <a:ext uri="{FF2B5EF4-FFF2-40B4-BE49-F238E27FC236}">
                <a16:creationId xmlns:a16="http://schemas.microsoft.com/office/drawing/2014/main" id="{8AF840CC-D8B4-2344-B92B-9D8D09D1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Allocation of compute resources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9F116335-0E94-404A-9E17-6556C1A82CCD}"/>
              </a:ext>
            </a:extLst>
          </p:cNvPr>
          <p:cNvSpPr txBox="1"/>
          <p:nvPr/>
        </p:nvSpPr>
        <p:spPr>
          <a:xfrm>
            <a:off x="2983286" y="170628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0.23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4C3BB9E6-A458-1849-A98C-D277B23A47DD}"/>
              </a:ext>
            </a:extLst>
          </p:cNvPr>
          <p:cNvSpPr txBox="1"/>
          <p:nvPr/>
        </p:nvSpPr>
        <p:spPr>
          <a:xfrm>
            <a:off x="8758498" y="171293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0.77</a:t>
            </a:r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7EB4FD3E-71AC-564F-85E1-64F37D0618BC}"/>
              </a:ext>
            </a:extLst>
          </p:cNvPr>
          <p:cNvCxnSpPr>
            <a:cxnSpLocks/>
            <a:stCxn id="294" idx="0"/>
            <a:endCxn id="988" idx="1"/>
          </p:cNvCxnSpPr>
          <p:nvPr/>
        </p:nvCxnSpPr>
        <p:spPr>
          <a:xfrm flipV="1">
            <a:off x="3206494" y="1159571"/>
            <a:ext cx="2827403" cy="1201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Oval 224">
            <a:extLst>
              <a:ext uri="{FF2B5EF4-FFF2-40B4-BE49-F238E27FC236}">
                <a16:creationId xmlns:a16="http://schemas.microsoft.com/office/drawing/2014/main" id="{449B630C-50E7-D24E-9F9E-EBF52BCCC119}"/>
              </a:ext>
            </a:extLst>
          </p:cNvPr>
          <p:cNvSpPr>
            <a:spLocks noChangeAspect="1"/>
          </p:cNvSpPr>
          <p:nvPr/>
        </p:nvSpPr>
        <p:spPr>
          <a:xfrm>
            <a:off x="6043228" y="579341"/>
            <a:ext cx="137160" cy="137160"/>
          </a:xfrm>
          <a:prstGeom prst="ellipse">
            <a:avLst/>
          </a:prstGeom>
          <a:solidFill>
            <a:srgbClr val="0432FF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555E9D1C-7C7D-9140-9887-F0F80F65939A}"/>
              </a:ext>
            </a:extLst>
          </p:cNvPr>
          <p:cNvSpPr txBox="1"/>
          <p:nvPr/>
        </p:nvSpPr>
        <p:spPr>
          <a:xfrm>
            <a:off x="5882857" y="1213844"/>
            <a:ext cx="461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1.00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F7D7FD3C-D291-B145-B67D-B38F8EB6C7FD}"/>
              </a:ext>
            </a:extLst>
          </p:cNvPr>
          <p:cNvSpPr>
            <a:spLocks noChangeAspect="1"/>
          </p:cNvSpPr>
          <p:nvPr/>
        </p:nvSpPr>
        <p:spPr>
          <a:xfrm>
            <a:off x="6033897" y="953056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69C5B22-4ADD-3540-9543-63B2F434F90C}"/>
              </a:ext>
            </a:extLst>
          </p:cNvPr>
          <p:cNvSpPr txBox="1"/>
          <p:nvPr/>
        </p:nvSpPr>
        <p:spPr>
          <a:xfrm>
            <a:off x="5410662" y="91547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0 0 0 0 1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7A7E9AB-9F09-C840-AF73-BC3C5ACC4638}"/>
              </a:ext>
            </a:extLst>
          </p:cNvPr>
          <p:cNvSpPr>
            <a:spLocks noChangeAspect="1"/>
          </p:cNvSpPr>
          <p:nvPr/>
        </p:nvSpPr>
        <p:spPr>
          <a:xfrm>
            <a:off x="6036922" y="7160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53DFCF0-6B49-A34D-A72C-7977FDE23665}"/>
              </a:ext>
            </a:extLst>
          </p:cNvPr>
          <p:cNvSpPr txBox="1"/>
          <p:nvPr/>
        </p:nvSpPr>
        <p:spPr>
          <a:xfrm>
            <a:off x="5414259" y="53690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0 0 0 0 0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D03FA6F-4995-C544-AA85-EC032E4BD134}"/>
              </a:ext>
            </a:extLst>
          </p:cNvPr>
          <p:cNvCxnSpPr>
            <a:cxnSpLocks/>
            <a:stCxn id="988" idx="3"/>
            <a:endCxn id="287" idx="1"/>
          </p:cNvCxnSpPr>
          <p:nvPr/>
        </p:nvCxnSpPr>
        <p:spPr>
          <a:xfrm>
            <a:off x="6171057" y="1159571"/>
            <a:ext cx="2765952" cy="1460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12530D9D-0D04-524C-8564-D140026C8683}"/>
              </a:ext>
            </a:extLst>
          </p:cNvPr>
          <p:cNvSpPr txBox="1"/>
          <p:nvPr/>
        </p:nvSpPr>
        <p:spPr>
          <a:xfrm>
            <a:off x="2505525" y="1233300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0 0 0 0 1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BB2BB6C4-D10C-304F-B852-EEE1253BEBCF}"/>
              </a:ext>
            </a:extLst>
          </p:cNvPr>
          <p:cNvSpPr txBox="1"/>
          <p:nvPr/>
        </p:nvSpPr>
        <p:spPr>
          <a:xfrm>
            <a:off x="2505525" y="140899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0 0 0 1 1</a:t>
            </a: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6E8753C2-7B16-FA45-A5FC-E399B1A6BA11}"/>
              </a:ext>
            </a:extLst>
          </p:cNvPr>
          <p:cNvSpPr>
            <a:spLocks noChangeAspect="1"/>
          </p:cNvSpPr>
          <p:nvPr/>
        </p:nvSpPr>
        <p:spPr>
          <a:xfrm>
            <a:off x="3137914" y="127967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53980EB3-A830-7E42-AD43-AD04CCC7BA30}"/>
              </a:ext>
            </a:extLst>
          </p:cNvPr>
          <p:cNvSpPr>
            <a:spLocks noChangeAspect="1"/>
          </p:cNvSpPr>
          <p:nvPr/>
        </p:nvSpPr>
        <p:spPr>
          <a:xfrm>
            <a:off x="3137914" y="144906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9026641-2CE0-9344-8BA8-D0BE0806228D}"/>
              </a:ext>
            </a:extLst>
          </p:cNvPr>
          <p:cNvSpPr>
            <a:spLocks noChangeAspect="1"/>
          </p:cNvSpPr>
          <p:nvPr/>
        </p:nvSpPr>
        <p:spPr>
          <a:xfrm>
            <a:off x="3141137" y="1586295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0D1EA3BB-FE33-8949-ADE6-5C8C4E7C2845}"/>
              </a:ext>
            </a:extLst>
          </p:cNvPr>
          <p:cNvSpPr>
            <a:spLocks noChangeAspect="1"/>
          </p:cNvSpPr>
          <p:nvPr/>
        </p:nvSpPr>
        <p:spPr>
          <a:xfrm>
            <a:off x="8916922" y="1285525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2284E3C8-56B3-B542-9478-2E8A9B98FDEF}"/>
              </a:ext>
            </a:extLst>
          </p:cNvPr>
          <p:cNvSpPr>
            <a:spLocks noChangeAspect="1"/>
          </p:cNvSpPr>
          <p:nvPr/>
        </p:nvSpPr>
        <p:spPr>
          <a:xfrm>
            <a:off x="8916922" y="1454919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70250C64-C7A2-AF4F-9BF5-475C08688947}"/>
              </a:ext>
            </a:extLst>
          </p:cNvPr>
          <p:cNvSpPr>
            <a:spLocks noChangeAspect="1"/>
          </p:cNvSpPr>
          <p:nvPr/>
        </p:nvSpPr>
        <p:spPr>
          <a:xfrm>
            <a:off x="8913705" y="15923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C27139A6-D28D-7B44-9C9D-09EB34E86C89}"/>
              </a:ext>
            </a:extLst>
          </p:cNvPr>
          <p:cNvSpPr txBox="1"/>
          <p:nvPr/>
        </p:nvSpPr>
        <p:spPr>
          <a:xfrm>
            <a:off x="8291180" y="1240865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0 0 0 0 0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79FB7678-5CC0-6E4B-9A92-F110400DB533}"/>
              </a:ext>
            </a:extLst>
          </p:cNvPr>
          <p:cNvSpPr txBox="1"/>
          <p:nvPr/>
        </p:nvSpPr>
        <p:spPr>
          <a:xfrm>
            <a:off x="8291180" y="1416561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0 0 0 1 0</a:t>
            </a: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25EC2828-5419-3F48-91B8-EF10C0136595}"/>
              </a:ext>
            </a:extLst>
          </p:cNvPr>
          <p:cNvSpPr>
            <a:spLocks noChangeAspect="1"/>
          </p:cNvSpPr>
          <p:nvPr/>
        </p:nvSpPr>
        <p:spPr>
          <a:xfrm>
            <a:off x="1338453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5B40C30B-17E5-B946-9917-573BD1D828F2}"/>
              </a:ext>
            </a:extLst>
          </p:cNvPr>
          <p:cNvSpPr>
            <a:spLocks noChangeAspect="1"/>
          </p:cNvSpPr>
          <p:nvPr/>
        </p:nvSpPr>
        <p:spPr>
          <a:xfrm>
            <a:off x="133845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DD2CFC5C-2B3F-A440-8E43-2B55992C9CA0}"/>
              </a:ext>
            </a:extLst>
          </p:cNvPr>
          <p:cNvSpPr>
            <a:spLocks noChangeAspect="1"/>
          </p:cNvSpPr>
          <p:nvPr/>
        </p:nvSpPr>
        <p:spPr>
          <a:xfrm>
            <a:off x="133845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09" name="Oval 708">
            <a:extLst>
              <a:ext uri="{FF2B5EF4-FFF2-40B4-BE49-F238E27FC236}">
                <a16:creationId xmlns:a16="http://schemas.microsoft.com/office/drawing/2014/main" id="{5DF7F2BC-38C4-0242-8D21-585B5B4DC2DF}"/>
              </a:ext>
            </a:extLst>
          </p:cNvPr>
          <p:cNvSpPr>
            <a:spLocks noChangeAspect="1"/>
          </p:cNvSpPr>
          <p:nvPr/>
        </p:nvSpPr>
        <p:spPr>
          <a:xfrm>
            <a:off x="616077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0" name="Oval 709">
            <a:extLst>
              <a:ext uri="{FF2B5EF4-FFF2-40B4-BE49-F238E27FC236}">
                <a16:creationId xmlns:a16="http://schemas.microsoft.com/office/drawing/2014/main" id="{BE4ACE2E-32B7-974A-B395-28B635DF9F1F}"/>
              </a:ext>
            </a:extLst>
          </p:cNvPr>
          <p:cNvSpPr>
            <a:spLocks noChangeAspect="1"/>
          </p:cNvSpPr>
          <p:nvPr/>
        </p:nvSpPr>
        <p:spPr>
          <a:xfrm>
            <a:off x="61607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9F2CA6D0-91ED-EE49-BF60-B67BBE5716A3}"/>
              </a:ext>
            </a:extLst>
          </p:cNvPr>
          <p:cNvSpPr>
            <a:spLocks noChangeAspect="1"/>
          </p:cNvSpPr>
          <p:nvPr/>
        </p:nvSpPr>
        <p:spPr>
          <a:xfrm>
            <a:off x="61607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3" name="Oval 712">
            <a:extLst>
              <a:ext uri="{FF2B5EF4-FFF2-40B4-BE49-F238E27FC236}">
                <a16:creationId xmlns:a16="http://schemas.microsoft.com/office/drawing/2014/main" id="{73B66046-14A2-0E4A-9D76-F305AC3B1965}"/>
              </a:ext>
            </a:extLst>
          </p:cNvPr>
          <p:cNvSpPr>
            <a:spLocks noChangeAspect="1"/>
          </p:cNvSpPr>
          <p:nvPr/>
        </p:nvSpPr>
        <p:spPr>
          <a:xfrm>
            <a:off x="2060829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4" name="Oval 713">
            <a:extLst>
              <a:ext uri="{FF2B5EF4-FFF2-40B4-BE49-F238E27FC236}">
                <a16:creationId xmlns:a16="http://schemas.microsoft.com/office/drawing/2014/main" id="{4FE8467E-A35A-5F4D-9398-05633FE1222E}"/>
              </a:ext>
            </a:extLst>
          </p:cNvPr>
          <p:cNvSpPr>
            <a:spLocks noChangeAspect="1"/>
          </p:cNvSpPr>
          <p:nvPr/>
        </p:nvSpPr>
        <p:spPr>
          <a:xfrm>
            <a:off x="206082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5" name="Rectangle 714">
            <a:extLst>
              <a:ext uri="{FF2B5EF4-FFF2-40B4-BE49-F238E27FC236}">
                <a16:creationId xmlns:a16="http://schemas.microsoft.com/office/drawing/2014/main" id="{01F84F17-EEFF-994A-8272-E7C9F4CE44EE}"/>
              </a:ext>
            </a:extLst>
          </p:cNvPr>
          <p:cNvSpPr>
            <a:spLocks noChangeAspect="1"/>
          </p:cNvSpPr>
          <p:nvPr/>
        </p:nvSpPr>
        <p:spPr>
          <a:xfrm>
            <a:off x="206082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7" name="Oval 716">
            <a:extLst>
              <a:ext uri="{FF2B5EF4-FFF2-40B4-BE49-F238E27FC236}">
                <a16:creationId xmlns:a16="http://schemas.microsoft.com/office/drawing/2014/main" id="{8D0E183C-9504-B14D-80E4-5F94753C576D}"/>
              </a:ext>
            </a:extLst>
          </p:cNvPr>
          <p:cNvSpPr>
            <a:spLocks noChangeAspect="1"/>
          </p:cNvSpPr>
          <p:nvPr/>
        </p:nvSpPr>
        <p:spPr>
          <a:xfrm>
            <a:off x="2783205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8" name="Oval 717">
            <a:extLst>
              <a:ext uri="{FF2B5EF4-FFF2-40B4-BE49-F238E27FC236}">
                <a16:creationId xmlns:a16="http://schemas.microsoft.com/office/drawing/2014/main" id="{037B80DB-8CEA-3444-91EE-DC009D223B03}"/>
              </a:ext>
            </a:extLst>
          </p:cNvPr>
          <p:cNvSpPr>
            <a:spLocks noChangeAspect="1"/>
          </p:cNvSpPr>
          <p:nvPr/>
        </p:nvSpPr>
        <p:spPr>
          <a:xfrm>
            <a:off x="278320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9" name="Rectangle 718">
            <a:extLst>
              <a:ext uri="{FF2B5EF4-FFF2-40B4-BE49-F238E27FC236}">
                <a16:creationId xmlns:a16="http://schemas.microsoft.com/office/drawing/2014/main" id="{8A027E5D-81D2-7A4E-9C42-F0B3C9B66C3D}"/>
              </a:ext>
            </a:extLst>
          </p:cNvPr>
          <p:cNvSpPr>
            <a:spLocks noChangeAspect="1"/>
          </p:cNvSpPr>
          <p:nvPr/>
        </p:nvSpPr>
        <p:spPr>
          <a:xfrm>
            <a:off x="278320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1" name="Oval 720">
            <a:extLst>
              <a:ext uri="{FF2B5EF4-FFF2-40B4-BE49-F238E27FC236}">
                <a16:creationId xmlns:a16="http://schemas.microsoft.com/office/drawing/2014/main" id="{2D4F68D1-86AE-534A-AD46-46B909CA3BCF}"/>
              </a:ext>
            </a:extLst>
          </p:cNvPr>
          <p:cNvSpPr>
            <a:spLocks noChangeAspect="1"/>
          </p:cNvSpPr>
          <p:nvPr/>
        </p:nvSpPr>
        <p:spPr>
          <a:xfrm>
            <a:off x="3505581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2" name="Oval 721">
            <a:extLst>
              <a:ext uri="{FF2B5EF4-FFF2-40B4-BE49-F238E27FC236}">
                <a16:creationId xmlns:a16="http://schemas.microsoft.com/office/drawing/2014/main" id="{02EB1AF3-EB8D-4F42-A0C3-934C6D45722E}"/>
              </a:ext>
            </a:extLst>
          </p:cNvPr>
          <p:cNvSpPr>
            <a:spLocks noChangeAspect="1"/>
          </p:cNvSpPr>
          <p:nvPr/>
        </p:nvSpPr>
        <p:spPr>
          <a:xfrm>
            <a:off x="350558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3" name="Rectangle 722">
            <a:extLst>
              <a:ext uri="{FF2B5EF4-FFF2-40B4-BE49-F238E27FC236}">
                <a16:creationId xmlns:a16="http://schemas.microsoft.com/office/drawing/2014/main" id="{BAAC19AB-443E-BD42-8F2D-48D439CCD561}"/>
              </a:ext>
            </a:extLst>
          </p:cNvPr>
          <p:cNvSpPr>
            <a:spLocks noChangeAspect="1"/>
          </p:cNvSpPr>
          <p:nvPr/>
        </p:nvSpPr>
        <p:spPr>
          <a:xfrm>
            <a:off x="350558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5" name="Oval 724">
            <a:extLst>
              <a:ext uri="{FF2B5EF4-FFF2-40B4-BE49-F238E27FC236}">
                <a16:creationId xmlns:a16="http://schemas.microsoft.com/office/drawing/2014/main" id="{81C9503E-8227-3F40-9935-AA8EBE8A16F7}"/>
              </a:ext>
            </a:extLst>
          </p:cNvPr>
          <p:cNvSpPr>
            <a:spLocks noChangeAspect="1"/>
          </p:cNvSpPr>
          <p:nvPr/>
        </p:nvSpPr>
        <p:spPr>
          <a:xfrm>
            <a:off x="4227957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6" name="Oval 725">
            <a:extLst>
              <a:ext uri="{FF2B5EF4-FFF2-40B4-BE49-F238E27FC236}">
                <a16:creationId xmlns:a16="http://schemas.microsoft.com/office/drawing/2014/main" id="{FB554F83-0D4F-D242-ACE3-9C5A4D9B4194}"/>
              </a:ext>
            </a:extLst>
          </p:cNvPr>
          <p:cNvSpPr>
            <a:spLocks noChangeAspect="1"/>
          </p:cNvSpPr>
          <p:nvPr/>
        </p:nvSpPr>
        <p:spPr>
          <a:xfrm>
            <a:off x="422795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7" name="Rectangle 726">
            <a:extLst>
              <a:ext uri="{FF2B5EF4-FFF2-40B4-BE49-F238E27FC236}">
                <a16:creationId xmlns:a16="http://schemas.microsoft.com/office/drawing/2014/main" id="{1C8CD265-C823-D742-87D6-C4A82C442ED7}"/>
              </a:ext>
            </a:extLst>
          </p:cNvPr>
          <p:cNvSpPr>
            <a:spLocks noChangeAspect="1"/>
          </p:cNvSpPr>
          <p:nvPr/>
        </p:nvSpPr>
        <p:spPr>
          <a:xfrm>
            <a:off x="422795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9" name="Oval 728">
            <a:extLst>
              <a:ext uri="{FF2B5EF4-FFF2-40B4-BE49-F238E27FC236}">
                <a16:creationId xmlns:a16="http://schemas.microsoft.com/office/drawing/2014/main" id="{37DD048B-5DD7-E54D-B4A8-EB681926CE7F}"/>
              </a:ext>
            </a:extLst>
          </p:cNvPr>
          <p:cNvSpPr>
            <a:spLocks noChangeAspect="1"/>
          </p:cNvSpPr>
          <p:nvPr/>
        </p:nvSpPr>
        <p:spPr>
          <a:xfrm>
            <a:off x="4950333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0" name="Oval 729">
            <a:extLst>
              <a:ext uri="{FF2B5EF4-FFF2-40B4-BE49-F238E27FC236}">
                <a16:creationId xmlns:a16="http://schemas.microsoft.com/office/drawing/2014/main" id="{270082CB-5763-674C-885F-291A4640D7E4}"/>
              </a:ext>
            </a:extLst>
          </p:cNvPr>
          <p:cNvSpPr>
            <a:spLocks noChangeAspect="1"/>
          </p:cNvSpPr>
          <p:nvPr/>
        </p:nvSpPr>
        <p:spPr>
          <a:xfrm>
            <a:off x="495033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1" name="Rectangle 730">
            <a:extLst>
              <a:ext uri="{FF2B5EF4-FFF2-40B4-BE49-F238E27FC236}">
                <a16:creationId xmlns:a16="http://schemas.microsoft.com/office/drawing/2014/main" id="{4713A3AE-FC54-DD45-BE8F-6366C53F7126}"/>
              </a:ext>
            </a:extLst>
          </p:cNvPr>
          <p:cNvSpPr>
            <a:spLocks noChangeAspect="1"/>
          </p:cNvSpPr>
          <p:nvPr/>
        </p:nvSpPr>
        <p:spPr>
          <a:xfrm>
            <a:off x="495033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3" name="Oval 732">
            <a:extLst>
              <a:ext uri="{FF2B5EF4-FFF2-40B4-BE49-F238E27FC236}">
                <a16:creationId xmlns:a16="http://schemas.microsoft.com/office/drawing/2014/main" id="{2075FD8C-9597-A84A-81D8-615D024635CC}"/>
              </a:ext>
            </a:extLst>
          </p:cNvPr>
          <p:cNvSpPr>
            <a:spLocks noChangeAspect="1"/>
          </p:cNvSpPr>
          <p:nvPr/>
        </p:nvSpPr>
        <p:spPr>
          <a:xfrm>
            <a:off x="5672709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4" name="Oval 733">
            <a:extLst>
              <a:ext uri="{FF2B5EF4-FFF2-40B4-BE49-F238E27FC236}">
                <a16:creationId xmlns:a16="http://schemas.microsoft.com/office/drawing/2014/main" id="{05A70259-6C03-BC4D-9471-7EE547CAC79C}"/>
              </a:ext>
            </a:extLst>
          </p:cNvPr>
          <p:cNvSpPr>
            <a:spLocks noChangeAspect="1"/>
          </p:cNvSpPr>
          <p:nvPr/>
        </p:nvSpPr>
        <p:spPr>
          <a:xfrm>
            <a:off x="567270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5" name="Rectangle 734">
            <a:extLst>
              <a:ext uri="{FF2B5EF4-FFF2-40B4-BE49-F238E27FC236}">
                <a16:creationId xmlns:a16="http://schemas.microsoft.com/office/drawing/2014/main" id="{0B37FCFC-2153-0341-9BD9-A6619CFBACF9}"/>
              </a:ext>
            </a:extLst>
          </p:cNvPr>
          <p:cNvSpPr>
            <a:spLocks noChangeAspect="1"/>
          </p:cNvSpPr>
          <p:nvPr/>
        </p:nvSpPr>
        <p:spPr>
          <a:xfrm>
            <a:off x="567270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7" name="Oval 736">
            <a:extLst>
              <a:ext uri="{FF2B5EF4-FFF2-40B4-BE49-F238E27FC236}">
                <a16:creationId xmlns:a16="http://schemas.microsoft.com/office/drawing/2014/main" id="{C79B271E-C020-B94F-AD12-FD19D1A4B60F}"/>
              </a:ext>
            </a:extLst>
          </p:cNvPr>
          <p:cNvSpPr>
            <a:spLocks noChangeAspect="1"/>
          </p:cNvSpPr>
          <p:nvPr/>
        </p:nvSpPr>
        <p:spPr>
          <a:xfrm>
            <a:off x="6395085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8" name="Oval 737">
            <a:extLst>
              <a:ext uri="{FF2B5EF4-FFF2-40B4-BE49-F238E27FC236}">
                <a16:creationId xmlns:a16="http://schemas.microsoft.com/office/drawing/2014/main" id="{13C4D504-7390-894A-922B-A8B858D7CA20}"/>
              </a:ext>
            </a:extLst>
          </p:cNvPr>
          <p:cNvSpPr>
            <a:spLocks noChangeAspect="1"/>
          </p:cNvSpPr>
          <p:nvPr/>
        </p:nvSpPr>
        <p:spPr>
          <a:xfrm>
            <a:off x="639508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9" name="Rectangle 738">
            <a:extLst>
              <a:ext uri="{FF2B5EF4-FFF2-40B4-BE49-F238E27FC236}">
                <a16:creationId xmlns:a16="http://schemas.microsoft.com/office/drawing/2014/main" id="{C4705167-6384-C648-B6AE-3F78BBD5869E}"/>
              </a:ext>
            </a:extLst>
          </p:cNvPr>
          <p:cNvSpPr>
            <a:spLocks noChangeAspect="1"/>
          </p:cNvSpPr>
          <p:nvPr/>
        </p:nvSpPr>
        <p:spPr>
          <a:xfrm>
            <a:off x="639508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1" name="Oval 740">
            <a:extLst>
              <a:ext uri="{FF2B5EF4-FFF2-40B4-BE49-F238E27FC236}">
                <a16:creationId xmlns:a16="http://schemas.microsoft.com/office/drawing/2014/main" id="{6C646A5E-D488-7743-9A10-64EA66C3E186}"/>
              </a:ext>
            </a:extLst>
          </p:cNvPr>
          <p:cNvSpPr>
            <a:spLocks noChangeAspect="1"/>
          </p:cNvSpPr>
          <p:nvPr/>
        </p:nvSpPr>
        <p:spPr>
          <a:xfrm>
            <a:off x="7117461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2" name="Oval 741">
            <a:extLst>
              <a:ext uri="{FF2B5EF4-FFF2-40B4-BE49-F238E27FC236}">
                <a16:creationId xmlns:a16="http://schemas.microsoft.com/office/drawing/2014/main" id="{9D2DB988-671B-9C42-8F08-8FFDC63BCF0F}"/>
              </a:ext>
            </a:extLst>
          </p:cNvPr>
          <p:cNvSpPr>
            <a:spLocks noChangeAspect="1"/>
          </p:cNvSpPr>
          <p:nvPr/>
        </p:nvSpPr>
        <p:spPr>
          <a:xfrm>
            <a:off x="711746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3" name="Rectangle 742">
            <a:extLst>
              <a:ext uri="{FF2B5EF4-FFF2-40B4-BE49-F238E27FC236}">
                <a16:creationId xmlns:a16="http://schemas.microsoft.com/office/drawing/2014/main" id="{DA125E45-5515-1541-A806-7BD9CB0A23B6}"/>
              </a:ext>
            </a:extLst>
          </p:cNvPr>
          <p:cNvSpPr>
            <a:spLocks noChangeAspect="1"/>
          </p:cNvSpPr>
          <p:nvPr/>
        </p:nvSpPr>
        <p:spPr>
          <a:xfrm>
            <a:off x="711746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5" name="Oval 744">
            <a:extLst>
              <a:ext uri="{FF2B5EF4-FFF2-40B4-BE49-F238E27FC236}">
                <a16:creationId xmlns:a16="http://schemas.microsoft.com/office/drawing/2014/main" id="{E2A3DBAB-6545-9D41-AC1F-8C8F638CE58C}"/>
              </a:ext>
            </a:extLst>
          </p:cNvPr>
          <p:cNvSpPr>
            <a:spLocks noChangeAspect="1"/>
          </p:cNvSpPr>
          <p:nvPr/>
        </p:nvSpPr>
        <p:spPr>
          <a:xfrm>
            <a:off x="7839837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6" name="Oval 745">
            <a:extLst>
              <a:ext uri="{FF2B5EF4-FFF2-40B4-BE49-F238E27FC236}">
                <a16:creationId xmlns:a16="http://schemas.microsoft.com/office/drawing/2014/main" id="{F68A502B-C1AF-D740-B493-63CABE1D2BDF}"/>
              </a:ext>
            </a:extLst>
          </p:cNvPr>
          <p:cNvSpPr>
            <a:spLocks noChangeAspect="1"/>
          </p:cNvSpPr>
          <p:nvPr/>
        </p:nvSpPr>
        <p:spPr>
          <a:xfrm>
            <a:off x="783983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7" name="Rectangle 746">
            <a:extLst>
              <a:ext uri="{FF2B5EF4-FFF2-40B4-BE49-F238E27FC236}">
                <a16:creationId xmlns:a16="http://schemas.microsoft.com/office/drawing/2014/main" id="{3457729C-29A7-6248-9ED1-A77C86E06A8E}"/>
              </a:ext>
            </a:extLst>
          </p:cNvPr>
          <p:cNvSpPr>
            <a:spLocks noChangeAspect="1"/>
          </p:cNvSpPr>
          <p:nvPr/>
        </p:nvSpPr>
        <p:spPr>
          <a:xfrm>
            <a:off x="783983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9" name="Oval 748">
            <a:extLst>
              <a:ext uri="{FF2B5EF4-FFF2-40B4-BE49-F238E27FC236}">
                <a16:creationId xmlns:a16="http://schemas.microsoft.com/office/drawing/2014/main" id="{5BEAC563-87BF-9140-BFCB-144B08455D13}"/>
              </a:ext>
            </a:extLst>
          </p:cNvPr>
          <p:cNvSpPr>
            <a:spLocks noChangeAspect="1"/>
          </p:cNvSpPr>
          <p:nvPr/>
        </p:nvSpPr>
        <p:spPr>
          <a:xfrm>
            <a:off x="8562213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0" name="Oval 749">
            <a:extLst>
              <a:ext uri="{FF2B5EF4-FFF2-40B4-BE49-F238E27FC236}">
                <a16:creationId xmlns:a16="http://schemas.microsoft.com/office/drawing/2014/main" id="{4EA4ECAE-04D0-3840-A229-B76CD289E9FB}"/>
              </a:ext>
            </a:extLst>
          </p:cNvPr>
          <p:cNvSpPr>
            <a:spLocks noChangeAspect="1"/>
          </p:cNvSpPr>
          <p:nvPr/>
        </p:nvSpPr>
        <p:spPr>
          <a:xfrm>
            <a:off x="856221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1" name="Rectangle 750">
            <a:extLst>
              <a:ext uri="{FF2B5EF4-FFF2-40B4-BE49-F238E27FC236}">
                <a16:creationId xmlns:a16="http://schemas.microsoft.com/office/drawing/2014/main" id="{8977AADB-2D88-8544-BCA9-8E83B2600691}"/>
              </a:ext>
            </a:extLst>
          </p:cNvPr>
          <p:cNvSpPr>
            <a:spLocks noChangeAspect="1"/>
          </p:cNvSpPr>
          <p:nvPr/>
        </p:nvSpPr>
        <p:spPr>
          <a:xfrm>
            <a:off x="856221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3" name="Oval 752">
            <a:extLst>
              <a:ext uri="{FF2B5EF4-FFF2-40B4-BE49-F238E27FC236}">
                <a16:creationId xmlns:a16="http://schemas.microsoft.com/office/drawing/2014/main" id="{7B032FF4-3A5C-D74D-816A-61AD0CC721CA}"/>
              </a:ext>
            </a:extLst>
          </p:cNvPr>
          <p:cNvSpPr>
            <a:spLocks noChangeAspect="1"/>
          </p:cNvSpPr>
          <p:nvPr/>
        </p:nvSpPr>
        <p:spPr>
          <a:xfrm>
            <a:off x="9284589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4" name="Oval 753">
            <a:extLst>
              <a:ext uri="{FF2B5EF4-FFF2-40B4-BE49-F238E27FC236}">
                <a16:creationId xmlns:a16="http://schemas.microsoft.com/office/drawing/2014/main" id="{8EE80E03-C2B6-BE4A-A55F-A6D332ED9BF4}"/>
              </a:ext>
            </a:extLst>
          </p:cNvPr>
          <p:cNvSpPr>
            <a:spLocks noChangeAspect="1"/>
          </p:cNvSpPr>
          <p:nvPr/>
        </p:nvSpPr>
        <p:spPr>
          <a:xfrm>
            <a:off x="928458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5" name="Rectangle 754">
            <a:extLst>
              <a:ext uri="{FF2B5EF4-FFF2-40B4-BE49-F238E27FC236}">
                <a16:creationId xmlns:a16="http://schemas.microsoft.com/office/drawing/2014/main" id="{ED4ADF8E-389B-F844-805C-65E18F6A321A}"/>
              </a:ext>
            </a:extLst>
          </p:cNvPr>
          <p:cNvSpPr>
            <a:spLocks noChangeAspect="1"/>
          </p:cNvSpPr>
          <p:nvPr/>
        </p:nvSpPr>
        <p:spPr>
          <a:xfrm>
            <a:off x="928458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7" name="Oval 756">
            <a:extLst>
              <a:ext uri="{FF2B5EF4-FFF2-40B4-BE49-F238E27FC236}">
                <a16:creationId xmlns:a16="http://schemas.microsoft.com/office/drawing/2014/main" id="{5A0004FD-A579-AF45-9042-8C3C0175C22D}"/>
              </a:ext>
            </a:extLst>
          </p:cNvPr>
          <p:cNvSpPr>
            <a:spLocks noChangeAspect="1"/>
          </p:cNvSpPr>
          <p:nvPr/>
        </p:nvSpPr>
        <p:spPr>
          <a:xfrm>
            <a:off x="10006965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8" name="Oval 757">
            <a:extLst>
              <a:ext uri="{FF2B5EF4-FFF2-40B4-BE49-F238E27FC236}">
                <a16:creationId xmlns:a16="http://schemas.microsoft.com/office/drawing/2014/main" id="{095D1F15-FFF2-7A47-BCE9-47FB3729B6C6}"/>
              </a:ext>
            </a:extLst>
          </p:cNvPr>
          <p:cNvSpPr>
            <a:spLocks noChangeAspect="1"/>
          </p:cNvSpPr>
          <p:nvPr/>
        </p:nvSpPr>
        <p:spPr>
          <a:xfrm>
            <a:off x="1000696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9" name="Rectangle 758">
            <a:extLst>
              <a:ext uri="{FF2B5EF4-FFF2-40B4-BE49-F238E27FC236}">
                <a16:creationId xmlns:a16="http://schemas.microsoft.com/office/drawing/2014/main" id="{0B29B5AB-B9B5-C84D-AB27-8E8724D6C7E4}"/>
              </a:ext>
            </a:extLst>
          </p:cNvPr>
          <p:cNvSpPr>
            <a:spLocks noChangeAspect="1"/>
          </p:cNvSpPr>
          <p:nvPr/>
        </p:nvSpPr>
        <p:spPr>
          <a:xfrm>
            <a:off x="1000696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1" name="Oval 760">
            <a:extLst>
              <a:ext uri="{FF2B5EF4-FFF2-40B4-BE49-F238E27FC236}">
                <a16:creationId xmlns:a16="http://schemas.microsoft.com/office/drawing/2014/main" id="{9F954667-77A8-C849-979C-5A61E0E80382}"/>
              </a:ext>
            </a:extLst>
          </p:cNvPr>
          <p:cNvSpPr>
            <a:spLocks noChangeAspect="1"/>
          </p:cNvSpPr>
          <p:nvPr/>
        </p:nvSpPr>
        <p:spPr>
          <a:xfrm>
            <a:off x="10729341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2" name="Oval 761">
            <a:extLst>
              <a:ext uri="{FF2B5EF4-FFF2-40B4-BE49-F238E27FC236}">
                <a16:creationId xmlns:a16="http://schemas.microsoft.com/office/drawing/2014/main" id="{A1931E5F-D07E-5440-9DF2-AA0BC93B6F4F}"/>
              </a:ext>
            </a:extLst>
          </p:cNvPr>
          <p:cNvSpPr>
            <a:spLocks noChangeAspect="1"/>
          </p:cNvSpPr>
          <p:nvPr/>
        </p:nvSpPr>
        <p:spPr>
          <a:xfrm>
            <a:off x="1072934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3" name="Rectangle 762">
            <a:extLst>
              <a:ext uri="{FF2B5EF4-FFF2-40B4-BE49-F238E27FC236}">
                <a16:creationId xmlns:a16="http://schemas.microsoft.com/office/drawing/2014/main" id="{B339327E-A2B4-2D42-BD52-422353F5F1E6}"/>
              </a:ext>
            </a:extLst>
          </p:cNvPr>
          <p:cNvSpPr>
            <a:spLocks noChangeAspect="1"/>
          </p:cNvSpPr>
          <p:nvPr/>
        </p:nvSpPr>
        <p:spPr>
          <a:xfrm>
            <a:off x="1072934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4E8BBD19-3A61-3246-9E86-9E01F80864EF}"/>
              </a:ext>
            </a:extLst>
          </p:cNvPr>
          <p:cNvGrpSpPr/>
          <p:nvPr/>
        </p:nvGrpSpPr>
        <p:grpSpPr>
          <a:xfrm>
            <a:off x="11451717" y="3479316"/>
            <a:ext cx="137160" cy="443055"/>
            <a:chOff x="11451717" y="3479316"/>
            <a:chExt cx="137160" cy="443055"/>
          </a:xfrm>
        </p:grpSpPr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9EA429F6-C1C8-684C-9CDE-DDF7CF793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479316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6E2475A6-ECBC-6E46-A909-4E48DAA97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648710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67" name="Rectangle 766">
              <a:extLst>
                <a:ext uri="{FF2B5EF4-FFF2-40B4-BE49-F238E27FC236}">
                  <a16:creationId xmlns:a16="http://schemas.microsoft.com/office/drawing/2014/main" id="{3DB5D08F-8DE4-C948-B1AA-FAD070493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785211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804" name="Oval 803">
            <a:extLst>
              <a:ext uri="{FF2B5EF4-FFF2-40B4-BE49-F238E27FC236}">
                <a16:creationId xmlns:a16="http://schemas.microsoft.com/office/drawing/2014/main" id="{D91ED7F8-27CE-454F-884C-620DEC4AA659}"/>
              </a:ext>
            </a:extLst>
          </p:cNvPr>
          <p:cNvSpPr>
            <a:spLocks noChangeAspect="1"/>
          </p:cNvSpPr>
          <p:nvPr/>
        </p:nvSpPr>
        <p:spPr>
          <a:xfrm>
            <a:off x="2422017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5" name="Oval 804">
            <a:extLst>
              <a:ext uri="{FF2B5EF4-FFF2-40B4-BE49-F238E27FC236}">
                <a16:creationId xmlns:a16="http://schemas.microsoft.com/office/drawing/2014/main" id="{5E54E1AA-D965-A848-A2B4-8BC0039596FC}"/>
              </a:ext>
            </a:extLst>
          </p:cNvPr>
          <p:cNvSpPr>
            <a:spLocks noChangeAspect="1"/>
          </p:cNvSpPr>
          <p:nvPr/>
        </p:nvSpPr>
        <p:spPr>
          <a:xfrm>
            <a:off x="2422017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883F6524-4D8F-6845-BF9D-738FFE36A1E2}"/>
              </a:ext>
            </a:extLst>
          </p:cNvPr>
          <p:cNvSpPr>
            <a:spLocks noChangeAspect="1"/>
          </p:cNvSpPr>
          <p:nvPr/>
        </p:nvSpPr>
        <p:spPr>
          <a:xfrm>
            <a:off x="2422017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8" name="Oval 807">
            <a:extLst>
              <a:ext uri="{FF2B5EF4-FFF2-40B4-BE49-F238E27FC236}">
                <a16:creationId xmlns:a16="http://schemas.microsoft.com/office/drawing/2014/main" id="{F9A836F8-D97F-E240-A8C2-7E61B8A1EDFE}"/>
              </a:ext>
            </a:extLst>
          </p:cNvPr>
          <p:cNvSpPr>
            <a:spLocks noChangeAspect="1"/>
          </p:cNvSpPr>
          <p:nvPr/>
        </p:nvSpPr>
        <p:spPr>
          <a:xfrm>
            <a:off x="977265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9" name="Oval 808">
            <a:extLst>
              <a:ext uri="{FF2B5EF4-FFF2-40B4-BE49-F238E27FC236}">
                <a16:creationId xmlns:a16="http://schemas.microsoft.com/office/drawing/2014/main" id="{33BEEC9F-AE35-5748-865B-22318CBFDB66}"/>
              </a:ext>
            </a:extLst>
          </p:cNvPr>
          <p:cNvSpPr>
            <a:spLocks noChangeAspect="1"/>
          </p:cNvSpPr>
          <p:nvPr/>
        </p:nvSpPr>
        <p:spPr>
          <a:xfrm>
            <a:off x="977265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0" name="Rectangle 809">
            <a:extLst>
              <a:ext uri="{FF2B5EF4-FFF2-40B4-BE49-F238E27FC236}">
                <a16:creationId xmlns:a16="http://schemas.microsoft.com/office/drawing/2014/main" id="{DB466BCB-160C-E24E-A91B-54EEEF2B9CA3}"/>
              </a:ext>
            </a:extLst>
          </p:cNvPr>
          <p:cNvSpPr>
            <a:spLocks noChangeAspect="1"/>
          </p:cNvSpPr>
          <p:nvPr/>
        </p:nvSpPr>
        <p:spPr>
          <a:xfrm>
            <a:off x="977265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2" name="Oval 811">
            <a:extLst>
              <a:ext uri="{FF2B5EF4-FFF2-40B4-BE49-F238E27FC236}">
                <a16:creationId xmlns:a16="http://schemas.microsoft.com/office/drawing/2014/main" id="{84F20A8D-D39E-6D47-A197-E34ECAABE2B3}"/>
              </a:ext>
            </a:extLst>
          </p:cNvPr>
          <p:cNvSpPr>
            <a:spLocks noChangeAspect="1"/>
          </p:cNvSpPr>
          <p:nvPr/>
        </p:nvSpPr>
        <p:spPr>
          <a:xfrm>
            <a:off x="3866769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6E46DD83-E3BD-5F40-8857-88453BF72EC0}"/>
              </a:ext>
            </a:extLst>
          </p:cNvPr>
          <p:cNvSpPr>
            <a:spLocks noChangeAspect="1"/>
          </p:cNvSpPr>
          <p:nvPr/>
        </p:nvSpPr>
        <p:spPr>
          <a:xfrm>
            <a:off x="3866769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4" name="Rectangle 813">
            <a:extLst>
              <a:ext uri="{FF2B5EF4-FFF2-40B4-BE49-F238E27FC236}">
                <a16:creationId xmlns:a16="http://schemas.microsoft.com/office/drawing/2014/main" id="{A0003BE7-7125-FB47-878E-B01B919FB5EA}"/>
              </a:ext>
            </a:extLst>
          </p:cNvPr>
          <p:cNvSpPr>
            <a:spLocks noChangeAspect="1"/>
          </p:cNvSpPr>
          <p:nvPr/>
        </p:nvSpPr>
        <p:spPr>
          <a:xfrm>
            <a:off x="3866769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54660B02-F193-0049-9D12-DA326273790A}"/>
              </a:ext>
            </a:extLst>
          </p:cNvPr>
          <p:cNvSpPr>
            <a:spLocks noChangeAspect="1"/>
          </p:cNvSpPr>
          <p:nvPr/>
        </p:nvSpPr>
        <p:spPr>
          <a:xfrm>
            <a:off x="5311521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3A35E348-2DFE-4A43-B164-BC07267D79AB}"/>
              </a:ext>
            </a:extLst>
          </p:cNvPr>
          <p:cNvSpPr>
            <a:spLocks noChangeAspect="1"/>
          </p:cNvSpPr>
          <p:nvPr/>
        </p:nvSpPr>
        <p:spPr>
          <a:xfrm>
            <a:off x="5311521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8" name="Rectangle 817">
            <a:extLst>
              <a:ext uri="{FF2B5EF4-FFF2-40B4-BE49-F238E27FC236}">
                <a16:creationId xmlns:a16="http://schemas.microsoft.com/office/drawing/2014/main" id="{570FE3DA-8C55-6B4E-BD5F-CE3C4AE666B9}"/>
              </a:ext>
            </a:extLst>
          </p:cNvPr>
          <p:cNvSpPr>
            <a:spLocks noChangeAspect="1"/>
          </p:cNvSpPr>
          <p:nvPr/>
        </p:nvSpPr>
        <p:spPr>
          <a:xfrm>
            <a:off x="5311521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B9232306-8D87-2B46-A05F-48E943200162}"/>
              </a:ext>
            </a:extLst>
          </p:cNvPr>
          <p:cNvSpPr>
            <a:spLocks noChangeAspect="1"/>
          </p:cNvSpPr>
          <p:nvPr/>
        </p:nvSpPr>
        <p:spPr>
          <a:xfrm>
            <a:off x="8201025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C1572809-7BEC-0D47-9C09-A041176888C5}"/>
              </a:ext>
            </a:extLst>
          </p:cNvPr>
          <p:cNvSpPr>
            <a:spLocks noChangeAspect="1"/>
          </p:cNvSpPr>
          <p:nvPr/>
        </p:nvSpPr>
        <p:spPr>
          <a:xfrm>
            <a:off x="8201025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6" name="Rectangle 825">
            <a:extLst>
              <a:ext uri="{FF2B5EF4-FFF2-40B4-BE49-F238E27FC236}">
                <a16:creationId xmlns:a16="http://schemas.microsoft.com/office/drawing/2014/main" id="{CC9D1DBE-C8A3-D148-AC79-AA8666BC924D}"/>
              </a:ext>
            </a:extLst>
          </p:cNvPr>
          <p:cNvSpPr>
            <a:spLocks noChangeAspect="1"/>
          </p:cNvSpPr>
          <p:nvPr/>
        </p:nvSpPr>
        <p:spPr>
          <a:xfrm>
            <a:off x="8201025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CD793503-A137-D643-AC34-D29D36FEAC55}"/>
              </a:ext>
            </a:extLst>
          </p:cNvPr>
          <p:cNvSpPr>
            <a:spLocks noChangeAspect="1"/>
          </p:cNvSpPr>
          <p:nvPr/>
        </p:nvSpPr>
        <p:spPr>
          <a:xfrm>
            <a:off x="6756273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42712D54-2FF0-BE40-B130-64A9035C4674}"/>
              </a:ext>
            </a:extLst>
          </p:cNvPr>
          <p:cNvSpPr>
            <a:spLocks noChangeAspect="1"/>
          </p:cNvSpPr>
          <p:nvPr/>
        </p:nvSpPr>
        <p:spPr>
          <a:xfrm>
            <a:off x="6756273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2" name="Rectangle 821">
            <a:extLst>
              <a:ext uri="{FF2B5EF4-FFF2-40B4-BE49-F238E27FC236}">
                <a16:creationId xmlns:a16="http://schemas.microsoft.com/office/drawing/2014/main" id="{C30AF688-7C7C-5249-9608-85713F1E3E96}"/>
              </a:ext>
            </a:extLst>
          </p:cNvPr>
          <p:cNvSpPr>
            <a:spLocks noChangeAspect="1"/>
          </p:cNvSpPr>
          <p:nvPr/>
        </p:nvSpPr>
        <p:spPr>
          <a:xfrm>
            <a:off x="6756273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4F99074-4BC2-AE40-8251-E98F2F33A9C8}"/>
              </a:ext>
            </a:extLst>
          </p:cNvPr>
          <p:cNvSpPr>
            <a:spLocks noChangeAspect="1"/>
          </p:cNvSpPr>
          <p:nvPr/>
        </p:nvSpPr>
        <p:spPr>
          <a:xfrm>
            <a:off x="9645777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CEB5D5D5-14A1-B34B-9DA4-54FD026E99F5}"/>
              </a:ext>
            </a:extLst>
          </p:cNvPr>
          <p:cNvSpPr>
            <a:spLocks noChangeAspect="1"/>
          </p:cNvSpPr>
          <p:nvPr/>
        </p:nvSpPr>
        <p:spPr>
          <a:xfrm>
            <a:off x="9645777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0" name="Rectangle 829">
            <a:extLst>
              <a:ext uri="{FF2B5EF4-FFF2-40B4-BE49-F238E27FC236}">
                <a16:creationId xmlns:a16="http://schemas.microsoft.com/office/drawing/2014/main" id="{F1CA5504-6B87-4646-890C-1553D7C0D329}"/>
              </a:ext>
            </a:extLst>
          </p:cNvPr>
          <p:cNvSpPr>
            <a:spLocks noChangeAspect="1"/>
          </p:cNvSpPr>
          <p:nvPr/>
        </p:nvSpPr>
        <p:spPr>
          <a:xfrm>
            <a:off x="9645777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618A57DC-E17B-6040-85C2-2440985EE726}"/>
              </a:ext>
            </a:extLst>
          </p:cNvPr>
          <p:cNvSpPr>
            <a:spLocks noChangeAspect="1"/>
          </p:cNvSpPr>
          <p:nvPr/>
        </p:nvSpPr>
        <p:spPr>
          <a:xfrm>
            <a:off x="11090529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3" name="Oval 832">
            <a:extLst>
              <a:ext uri="{FF2B5EF4-FFF2-40B4-BE49-F238E27FC236}">
                <a16:creationId xmlns:a16="http://schemas.microsoft.com/office/drawing/2014/main" id="{4E6C9199-F03B-F74A-A0BD-A2540FD16C1B}"/>
              </a:ext>
            </a:extLst>
          </p:cNvPr>
          <p:cNvSpPr>
            <a:spLocks noChangeAspect="1"/>
          </p:cNvSpPr>
          <p:nvPr/>
        </p:nvSpPr>
        <p:spPr>
          <a:xfrm>
            <a:off x="11090529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4" name="Rectangle 833">
            <a:extLst>
              <a:ext uri="{FF2B5EF4-FFF2-40B4-BE49-F238E27FC236}">
                <a16:creationId xmlns:a16="http://schemas.microsoft.com/office/drawing/2014/main" id="{629A850B-436A-F64F-9C75-D4A4BF5672CA}"/>
              </a:ext>
            </a:extLst>
          </p:cNvPr>
          <p:cNvSpPr>
            <a:spLocks noChangeAspect="1"/>
          </p:cNvSpPr>
          <p:nvPr/>
        </p:nvSpPr>
        <p:spPr>
          <a:xfrm>
            <a:off x="11090529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6" name="Oval 835">
            <a:extLst>
              <a:ext uri="{FF2B5EF4-FFF2-40B4-BE49-F238E27FC236}">
                <a16:creationId xmlns:a16="http://schemas.microsoft.com/office/drawing/2014/main" id="{976515C5-AA6C-8545-B7FB-97C6BED72B55}"/>
              </a:ext>
            </a:extLst>
          </p:cNvPr>
          <p:cNvSpPr>
            <a:spLocks noChangeAspect="1"/>
          </p:cNvSpPr>
          <p:nvPr/>
        </p:nvSpPr>
        <p:spPr>
          <a:xfrm>
            <a:off x="4589145" y="2016789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7" name="Oval 836">
            <a:extLst>
              <a:ext uri="{FF2B5EF4-FFF2-40B4-BE49-F238E27FC236}">
                <a16:creationId xmlns:a16="http://schemas.microsoft.com/office/drawing/2014/main" id="{1B22D8FB-5CC4-C044-9DE4-5459701ED300}"/>
              </a:ext>
            </a:extLst>
          </p:cNvPr>
          <p:cNvSpPr>
            <a:spLocks noChangeAspect="1"/>
          </p:cNvSpPr>
          <p:nvPr/>
        </p:nvSpPr>
        <p:spPr>
          <a:xfrm>
            <a:off x="4589145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8" name="Rectangle 837">
            <a:extLst>
              <a:ext uri="{FF2B5EF4-FFF2-40B4-BE49-F238E27FC236}">
                <a16:creationId xmlns:a16="http://schemas.microsoft.com/office/drawing/2014/main" id="{AE7FF492-2BD5-6A41-B3BC-91864C50E138}"/>
              </a:ext>
            </a:extLst>
          </p:cNvPr>
          <p:cNvSpPr>
            <a:spLocks noChangeAspect="1"/>
          </p:cNvSpPr>
          <p:nvPr/>
        </p:nvSpPr>
        <p:spPr>
          <a:xfrm>
            <a:off x="4589145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0" name="Oval 839">
            <a:extLst>
              <a:ext uri="{FF2B5EF4-FFF2-40B4-BE49-F238E27FC236}">
                <a16:creationId xmlns:a16="http://schemas.microsoft.com/office/drawing/2014/main" id="{A7F6B3AF-3E92-B047-9C96-E1F6FD318514}"/>
              </a:ext>
            </a:extLst>
          </p:cNvPr>
          <p:cNvSpPr>
            <a:spLocks noChangeAspect="1"/>
          </p:cNvSpPr>
          <p:nvPr/>
        </p:nvSpPr>
        <p:spPr>
          <a:xfrm>
            <a:off x="1699641" y="2016789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1" name="Oval 840">
            <a:extLst>
              <a:ext uri="{FF2B5EF4-FFF2-40B4-BE49-F238E27FC236}">
                <a16:creationId xmlns:a16="http://schemas.microsoft.com/office/drawing/2014/main" id="{F02EE7B4-7E1F-B346-BDBC-A1399A1F84AD}"/>
              </a:ext>
            </a:extLst>
          </p:cNvPr>
          <p:cNvSpPr>
            <a:spLocks noChangeAspect="1"/>
          </p:cNvSpPr>
          <p:nvPr/>
        </p:nvSpPr>
        <p:spPr>
          <a:xfrm>
            <a:off x="1699641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DAA1FE25-367E-D144-8378-74006EE822F1}"/>
              </a:ext>
            </a:extLst>
          </p:cNvPr>
          <p:cNvSpPr>
            <a:spLocks noChangeAspect="1"/>
          </p:cNvSpPr>
          <p:nvPr/>
        </p:nvSpPr>
        <p:spPr>
          <a:xfrm>
            <a:off x="1699641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4" name="Oval 843">
            <a:extLst>
              <a:ext uri="{FF2B5EF4-FFF2-40B4-BE49-F238E27FC236}">
                <a16:creationId xmlns:a16="http://schemas.microsoft.com/office/drawing/2014/main" id="{077254EA-3012-FA4D-9208-0A6FBDA5658A}"/>
              </a:ext>
            </a:extLst>
          </p:cNvPr>
          <p:cNvSpPr>
            <a:spLocks noChangeAspect="1"/>
          </p:cNvSpPr>
          <p:nvPr/>
        </p:nvSpPr>
        <p:spPr>
          <a:xfrm>
            <a:off x="10368153" y="2016789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5" name="Oval 844">
            <a:extLst>
              <a:ext uri="{FF2B5EF4-FFF2-40B4-BE49-F238E27FC236}">
                <a16:creationId xmlns:a16="http://schemas.microsoft.com/office/drawing/2014/main" id="{5C4CFEE6-ED06-E04E-9843-8986B20E2ACB}"/>
              </a:ext>
            </a:extLst>
          </p:cNvPr>
          <p:cNvSpPr>
            <a:spLocks noChangeAspect="1"/>
          </p:cNvSpPr>
          <p:nvPr/>
        </p:nvSpPr>
        <p:spPr>
          <a:xfrm>
            <a:off x="10368153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6" name="Rectangle 845">
            <a:extLst>
              <a:ext uri="{FF2B5EF4-FFF2-40B4-BE49-F238E27FC236}">
                <a16:creationId xmlns:a16="http://schemas.microsoft.com/office/drawing/2014/main" id="{090F8715-E6F6-E848-9390-822D58E29802}"/>
              </a:ext>
            </a:extLst>
          </p:cNvPr>
          <p:cNvSpPr>
            <a:spLocks noChangeAspect="1"/>
          </p:cNvSpPr>
          <p:nvPr/>
        </p:nvSpPr>
        <p:spPr>
          <a:xfrm>
            <a:off x="10368153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8" name="Oval 847">
            <a:extLst>
              <a:ext uri="{FF2B5EF4-FFF2-40B4-BE49-F238E27FC236}">
                <a16:creationId xmlns:a16="http://schemas.microsoft.com/office/drawing/2014/main" id="{6F88D98F-ED7C-DA49-8434-06BC861A561F}"/>
              </a:ext>
            </a:extLst>
          </p:cNvPr>
          <p:cNvSpPr>
            <a:spLocks noChangeAspect="1"/>
          </p:cNvSpPr>
          <p:nvPr/>
        </p:nvSpPr>
        <p:spPr>
          <a:xfrm>
            <a:off x="7478649" y="2016789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9" name="Oval 848">
            <a:extLst>
              <a:ext uri="{FF2B5EF4-FFF2-40B4-BE49-F238E27FC236}">
                <a16:creationId xmlns:a16="http://schemas.microsoft.com/office/drawing/2014/main" id="{0A011DF8-36CC-3449-B70E-16215FC3F1A9}"/>
              </a:ext>
            </a:extLst>
          </p:cNvPr>
          <p:cNvSpPr>
            <a:spLocks noChangeAspect="1"/>
          </p:cNvSpPr>
          <p:nvPr/>
        </p:nvSpPr>
        <p:spPr>
          <a:xfrm>
            <a:off x="7478649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50" name="Rectangle 849">
            <a:extLst>
              <a:ext uri="{FF2B5EF4-FFF2-40B4-BE49-F238E27FC236}">
                <a16:creationId xmlns:a16="http://schemas.microsoft.com/office/drawing/2014/main" id="{FC3891C6-8614-A744-853A-0E4A9F238FC0}"/>
              </a:ext>
            </a:extLst>
          </p:cNvPr>
          <p:cNvSpPr>
            <a:spLocks noChangeAspect="1"/>
          </p:cNvSpPr>
          <p:nvPr/>
        </p:nvSpPr>
        <p:spPr>
          <a:xfrm>
            <a:off x="7478649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851" name="Straight Connector 850">
            <a:extLst>
              <a:ext uri="{FF2B5EF4-FFF2-40B4-BE49-F238E27FC236}">
                <a16:creationId xmlns:a16="http://schemas.microsoft.com/office/drawing/2014/main" id="{E28C969B-3EFE-624E-8062-DBE0D9F73F71}"/>
              </a:ext>
            </a:extLst>
          </p:cNvPr>
          <p:cNvCxnSpPr>
            <a:cxnSpLocks/>
            <a:stCxn id="840" idx="7"/>
            <a:endCxn id="275" idx="1"/>
          </p:cNvCxnSpPr>
          <p:nvPr/>
        </p:nvCxnSpPr>
        <p:spPr>
          <a:xfrm flipV="1">
            <a:off x="1816714" y="1654875"/>
            <a:ext cx="1324423" cy="3820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2" name="Straight Connector 851">
            <a:extLst>
              <a:ext uri="{FF2B5EF4-FFF2-40B4-BE49-F238E27FC236}">
                <a16:creationId xmlns:a16="http://schemas.microsoft.com/office/drawing/2014/main" id="{90FCF125-8765-1244-99B3-7A31404AB1BF}"/>
              </a:ext>
            </a:extLst>
          </p:cNvPr>
          <p:cNvCxnSpPr>
            <a:cxnSpLocks/>
            <a:stCxn id="836" idx="0"/>
            <a:endCxn id="275" idx="3"/>
          </p:cNvCxnSpPr>
          <p:nvPr/>
        </p:nvCxnSpPr>
        <p:spPr>
          <a:xfrm flipH="1" flipV="1">
            <a:off x="3278297" y="1654875"/>
            <a:ext cx="1379428" cy="361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4" name="TextBox 853">
            <a:extLst>
              <a:ext uri="{FF2B5EF4-FFF2-40B4-BE49-F238E27FC236}">
                <a16:creationId xmlns:a16="http://schemas.microsoft.com/office/drawing/2014/main" id="{87BCB040-C811-CB44-B8A4-65BB21420615}"/>
              </a:ext>
            </a:extLst>
          </p:cNvPr>
          <p:cNvSpPr txBox="1"/>
          <p:nvPr/>
        </p:nvSpPr>
        <p:spPr>
          <a:xfrm>
            <a:off x="1066436" y="193082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0 0 0 1 1</a:t>
            </a:r>
          </a:p>
        </p:txBody>
      </p:sp>
      <p:sp>
        <p:nvSpPr>
          <p:cNvPr id="855" name="TextBox 854">
            <a:extLst>
              <a:ext uri="{FF2B5EF4-FFF2-40B4-BE49-F238E27FC236}">
                <a16:creationId xmlns:a16="http://schemas.microsoft.com/office/drawing/2014/main" id="{79B66548-9693-D24F-A069-F80DF500E701}"/>
              </a:ext>
            </a:extLst>
          </p:cNvPr>
          <p:cNvSpPr txBox="1"/>
          <p:nvPr/>
        </p:nvSpPr>
        <p:spPr>
          <a:xfrm>
            <a:off x="1066436" y="210652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0 0 1 1 1</a:t>
            </a:r>
          </a:p>
        </p:txBody>
      </p:sp>
      <p:sp>
        <p:nvSpPr>
          <p:cNvPr id="860" name="TextBox 859">
            <a:extLst>
              <a:ext uri="{FF2B5EF4-FFF2-40B4-BE49-F238E27FC236}">
                <a16:creationId xmlns:a16="http://schemas.microsoft.com/office/drawing/2014/main" id="{9C1AA616-CB99-9C49-92A3-8526DDFDF957}"/>
              </a:ext>
            </a:extLst>
          </p:cNvPr>
          <p:cNvSpPr txBox="1"/>
          <p:nvPr/>
        </p:nvSpPr>
        <p:spPr>
          <a:xfrm>
            <a:off x="3955940" y="193082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0 0 0 0 1</a:t>
            </a:r>
          </a:p>
        </p:txBody>
      </p:sp>
      <p:sp>
        <p:nvSpPr>
          <p:cNvPr id="861" name="TextBox 860">
            <a:extLst>
              <a:ext uri="{FF2B5EF4-FFF2-40B4-BE49-F238E27FC236}">
                <a16:creationId xmlns:a16="http://schemas.microsoft.com/office/drawing/2014/main" id="{DE43E514-AABF-EE42-93A4-7B7A25E0C5D6}"/>
              </a:ext>
            </a:extLst>
          </p:cNvPr>
          <p:cNvSpPr txBox="1"/>
          <p:nvPr/>
        </p:nvSpPr>
        <p:spPr>
          <a:xfrm>
            <a:off x="3955940" y="210652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0 0 1 0 1</a:t>
            </a:r>
          </a:p>
        </p:txBody>
      </p:sp>
      <p:sp>
        <p:nvSpPr>
          <p:cNvPr id="863" name="TextBox 862">
            <a:extLst>
              <a:ext uri="{FF2B5EF4-FFF2-40B4-BE49-F238E27FC236}">
                <a16:creationId xmlns:a16="http://schemas.microsoft.com/office/drawing/2014/main" id="{19A3F3C9-6D2A-CC4A-AAED-E306CCDB5EB9}"/>
              </a:ext>
            </a:extLst>
          </p:cNvPr>
          <p:cNvSpPr txBox="1"/>
          <p:nvPr/>
        </p:nvSpPr>
        <p:spPr>
          <a:xfrm>
            <a:off x="6848775" y="193082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0 0 0 1 0</a:t>
            </a:r>
          </a:p>
        </p:txBody>
      </p:sp>
      <p:sp>
        <p:nvSpPr>
          <p:cNvPr id="864" name="TextBox 863">
            <a:extLst>
              <a:ext uri="{FF2B5EF4-FFF2-40B4-BE49-F238E27FC236}">
                <a16:creationId xmlns:a16="http://schemas.microsoft.com/office/drawing/2014/main" id="{9567C3CC-6C6B-474A-9703-13D58D75B4C3}"/>
              </a:ext>
            </a:extLst>
          </p:cNvPr>
          <p:cNvSpPr txBox="1"/>
          <p:nvPr/>
        </p:nvSpPr>
        <p:spPr>
          <a:xfrm>
            <a:off x="6848775" y="210652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0 0 1 1 0</a:t>
            </a:r>
          </a:p>
        </p:txBody>
      </p:sp>
      <p:sp>
        <p:nvSpPr>
          <p:cNvPr id="866" name="TextBox 865">
            <a:extLst>
              <a:ext uri="{FF2B5EF4-FFF2-40B4-BE49-F238E27FC236}">
                <a16:creationId xmlns:a16="http://schemas.microsoft.com/office/drawing/2014/main" id="{D524F150-0346-9F44-98F7-45FE80C4A5EB}"/>
              </a:ext>
            </a:extLst>
          </p:cNvPr>
          <p:cNvSpPr txBox="1"/>
          <p:nvPr/>
        </p:nvSpPr>
        <p:spPr>
          <a:xfrm>
            <a:off x="9743191" y="193082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0 0 0 0 0</a:t>
            </a:r>
          </a:p>
        </p:txBody>
      </p:sp>
      <p:sp>
        <p:nvSpPr>
          <p:cNvPr id="867" name="TextBox 866">
            <a:extLst>
              <a:ext uri="{FF2B5EF4-FFF2-40B4-BE49-F238E27FC236}">
                <a16:creationId xmlns:a16="http://schemas.microsoft.com/office/drawing/2014/main" id="{35121A0C-E4ED-684A-8601-7CA4D37C92AD}"/>
              </a:ext>
            </a:extLst>
          </p:cNvPr>
          <p:cNvSpPr txBox="1"/>
          <p:nvPr/>
        </p:nvSpPr>
        <p:spPr>
          <a:xfrm>
            <a:off x="9743191" y="210652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0 0 1 0 0</a:t>
            </a:r>
          </a:p>
        </p:txBody>
      </p:sp>
      <p:cxnSp>
        <p:nvCxnSpPr>
          <p:cNvPr id="868" name="Straight Connector 867">
            <a:extLst>
              <a:ext uri="{FF2B5EF4-FFF2-40B4-BE49-F238E27FC236}">
                <a16:creationId xmlns:a16="http://schemas.microsoft.com/office/drawing/2014/main" id="{50EEB466-CCBF-FF45-B04F-894A5A8653FA}"/>
              </a:ext>
            </a:extLst>
          </p:cNvPr>
          <p:cNvCxnSpPr>
            <a:cxnSpLocks/>
            <a:stCxn id="848" idx="0"/>
            <a:endCxn id="289" idx="1"/>
          </p:cNvCxnSpPr>
          <p:nvPr/>
        </p:nvCxnSpPr>
        <p:spPr>
          <a:xfrm flipV="1">
            <a:off x="7547229" y="1660891"/>
            <a:ext cx="1366476" cy="3558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>
            <a:extLst>
              <a:ext uri="{FF2B5EF4-FFF2-40B4-BE49-F238E27FC236}">
                <a16:creationId xmlns:a16="http://schemas.microsoft.com/office/drawing/2014/main" id="{22F15C67-2453-A64B-ADC7-600F5373EA7B}"/>
              </a:ext>
            </a:extLst>
          </p:cNvPr>
          <p:cNvCxnSpPr>
            <a:cxnSpLocks/>
            <a:stCxn id="844" idx="0"/>
            <a:endCxn id="289" idx="3"/>
          </p:cNvCxnSpPr>
          <p:nvPr/>
        </p:nvCxnSpPr>
        <p:spPr>
          <a:xfrm flipH="1" flipV="1">
            <a:off x="9050865" y="1660891"/>
            <a:ext cx="1385868" cy="3558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>
            <a:extLst>
              <a:ext uri="{FF2B5EF4-FFF2-40B4-BE49-F238E27FC236}">
                <a16:creationId xmlns:a16="http://schemas.microsoft.com/office/drawing/2014/main" id="{5D93895E-99CA-6440-9975-62C2ACD7602B}"/>
              </a:ext>
            </a:extLst>
          </p:cNvPr>
          <p:cNvCxnSpPr>
            <a:cxnSpLocks/>
            <a:stCxn id="808" idx="0"/>
            <a:endCxn id="842" idx="1"/>
          </p:cNvCxnSpPr>
          <p:nvPr/>
        </p:nvCxnSpPr>
        <p:spPr>
          <a:xfrm flipV="1">
            <a:off x="1045845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>
            <a:extLst>
              <a:ext uri="{FF2B5EF4-FFF2-40B4-BE49-F238E27FC236}">
                <a16:creationId xmlns:a16="http://schemas.microsoft.com/office/drawing/2014/main" id="{B5A6E391-BA88-FD4D-8538-CFF20A9DE14B}"/>
              </a:ext>
            </a:extLst>
          </p:cNvPr>
          <p:cNvCxnSpPr>
            <a:cxnSpLocks/>
            <a:stCxn id="804" idx="1"/>
            <a:endCxn id="842" idx="3"/>
          </p:cNvCxnSpPr>
          <p:nvPr/>
        </p:nvCxnSpPr>
        <p:spPr>
          <a:xfrm flipH="1" flipV="1">
            <a:off x="1836801" y="2391264"/>
            <a:ext cx="605303" cy="3768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2" name="Straight Connector 871">
            <a:extLst>
              <a:ext uri="{FF2B5EF4-FFF2-40B4-BE49-F238E27FC236}">
                <a16:creationId xmlns:a16="http://schemas.microsoft.com/office/drawing/2014/main" id="{51A78CC3-D880-3D4A-B1E7-588EF338E181}"/>
              </a:ext>
            </a:extLst>
          </p:cNvPr>
          <p:cNvCxnSpPr>
            <a:cxnSpLocks/>
            <a:stCxn id="810" idx="1"/>
            <a:endCxn id="709" idx="0"/>
          </p:cNvCxnSpPr>
          <p:nvPr/>
        </p:nvCxnSpPr>
        <p:spPr>
          <a:xfrm flipH="1">
            <a:off x="68465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>
            <a:extLst>
              <a:ext uri="{FF2B5EF4-FFF2-40B4-BE49-F238E27FC236}">
                <a16:creationId xmlns:a16="http://schemas.microsoft.com/office/drawing/2014/main" id="{B7CBB659-EF2A-7F4E-938D-030DFC3E9B0D}"/>
              </a:ext>
            </a:extLst>
          </p:cNvPr>
          <p:cNvCxnSpPr>
            <a:cxnSpLocks/>
            <a:stCxn id="810" idx="3"/>
            <a:endCxn id="283" idx="0"/>
          </p:cNvCxnSpPr>
          <p:nvPr/>
        </p:nvCxnSpPr>
        <p:spPr>
          <a:xfrm>
            <a:off x="111442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5" name="TextBox 874">
            <a:extLst>
              <a:ext uri="{FF2B5EF4-FFF2-40B4-BE49-F238E27FC236}">
                <a16:creationId xmlns:a16="http://schemas.microsoft.com/office/drawing/2014/main" id="{F0DB468F-6495-A047-82EA-CA1A6DBC646B}"/>
              </a:ext>
            </a:extLst>
          </p:cNvPr>
          <p:cNvSpPr txBox="1"/>
          <p:nvPr/>
        </p:nvSpPr>
        <p:spPr>
          <a:xfrm>
            <a:off x="337185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0 0 1 1 1</a:t>
            </a:r>
          </a:p>
        </p:txBody>
      </p:sp>
      <p:sp>
        <p:nvSpPr>
          <p:cNvPr id="876" name="TextBox 875">
            <a:extLst>
              <a:ext uri="{FF2B5EF4-FFF2-40B4-BE49-F238E27FC236}">
                <a16:creationId xmlns:a16="http://schemas.microsoft.com/office/drawing/2014/main" id="{5DFFA2CE-2881-6B48-B095-4B382061D13D}"/>
              </a:ext>
            </a:extLst>
          </p:cNvPr>
          <p:cNvSpPr txBox="1"/>
          <p:nvPr/>
        </p:nvSpPr>
        <p:spPr>
          <a:xfrm>
            <a:off x="337185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0 1 1 1 1</a:t>
            </a:r>
          </a:p>
        </p:txBody>
      </p:sp>
      <p:sp>
        <p:nvSpPr>
          <p:cNvPr id="878" name="TextBox 877">
            <a:extLst>
              <a:ext uri="{FF2B5EF4-FFF2-40B4-BE49-F238E27FC236}">
                <a16:creationId xmlns:a16="http://schemas.microsoft.com/office/drawing/2014/main" id="{699675F8-4F7A-074A-A19F-C27A9B6EAF31}"/>
              </a:ext>
            </a:extLst>
          </p:cNvPr>
          <p:cNvSpPr txBox="1"/>
          <p:nvPr/>
        </p:nvSpPr>
        <p:spPr>
          <a:xfrm>
            <a:off x="113157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0 1 1 1 1</a:t>
            </a:r>
          </a:p>
        </p:txBody>
      </p:sp>
      <p:sp>
        <p:nvSpPr>
          <p:cNvPr id="879" name="TextBox 878">
            <a:extLst>
              <a:ext uri="{FF2B5EF4-FFF2-40B4-BE49-F238E27FC236}">
                <a16:creationId xmlns:a16="http://schemas.microsoft.com/office/drawing/2014/main" id="{D5C09A26-C0D2-8745-946E-6EE3EFA63CAC}"/>
              </a:ext>
            </a:extLst>
          </p:cNvPr>
          <p:cNvSpPr txBox="1"/>
          <p:nvPr/>
        </p:nvSpPr>
        <p:spPr>
          <a:xfrm>
            <a:off x="113157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1 1 1 1 1</a:t>
            </a:r>
          </a:p>
        </p:txBody>
      </p:sp>
      <p:sp>
        <p:nvSpPr>
          <p:cNvPr id="881" name="TextBox 880">
            <a:extLst>
              <a:ext uri="{FF2B5EF4-FFF2-40B4-BE49-F238E27FC236}">
                <a16:creationId xmlns:a16="http://schemas.microsoft.com/office/drawing/2014/main" id="{7D7B5CE6-A6FF-9F44-89E6-4A2C1A66B277}"/>
              </a:ext>
            </a:extLst>
          </p:cNvPr>
          <p:cNvSpPr txBox="1"/>
          <p:nvPr/>
        </p:nvSpPr>
        <p:spPr>
          <a:xfrm>
            <a:off x="1781937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0 0 0 1 1</a:t>
            </a:r>
          </a:p>
        </p:txBody>
      </p:sp>
      <p:sp>
        <p:nvSpPr>
          <p:cNvPr id="882" name="TextBox 881">
            <a:extLst>
              <a:ext uri="{FF2B5EF4-FFF2-40B4-BE49-F238E27FC236}">
                <a16:creationId xmlns:a16="http://schemas.microsoft.com/office/drawing/2014/main" id="{4D404A8D-A115-4741-B2FD-2FD0F9771B0E}"/>
              </a:ext>
            </a:extLst>
          </p:cNvPr>
          <p:cNvSpPr txBox="1"/>
          <p:nvPr/>
        </p:nvSpPr>
        <p:spPr>
          <a:xfrm>
            <a:off x="1781937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0 1 0 1 1</a:t>
            </a:r>
          </a:p>
        </p:txBody>
      </p:sp>
      <p:sp>
        <p:nvSpPr>
          <p:cNvPr id="884" name="TextBox 883">
            <a:extLst>
              <a:ext uri="{FF2B5EF4-FFF2-40B4-BE49-F238E27FC236}">
                <a16:creationId xmlns:a16="http://schemas.microsoft.com/office/drawing/2014/main" id="{9CFEC7C6-50BA-0047-8E05-42F4BEFFEA29}"/>
              </a:ext>
            </a:extLst>
          </p:cNvPr>
          <p:cNvSpPr txBox="1"/>
          <p:nvPr/>
        </p:nvSpPr>
        <p:spPr>
          <a:xfrm>
            <a:off x="835101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0 0 1 1 1</a:t>
            </a:r>
          </a:p>
        </p:txBody>
      </p:sp>
      <p:sp>
        <p:nvSpPr>
          <p:cNvPr id="885" name="TextBox 884">
            <a:extLst>
              <a:ext uri="{FF2B5EF4-FFF2-40B4-BE49-F238E27FC236}">
                <a16:creationId xmlns:a16="http://schemas.microsoft.com/office/drawing/2014/main" id="{013ED1B0-8378-404B-8D60-8058F9F07D9B}"/>
              </a:ext>
            </a:extLst>
          </p:cNvPr>
          <p:cNvSpPr txBox="1"/>
          <p:nvPr/>
        </p:nvSpPr>
        <p:spPr>
          <a:xfrm>
            <a:off x="835101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1 0 1 1 1</a:t>
            </a:r>
          </a:p>
        </p:txBody>
      </p:sp>
      <p:cxnSp>
        <p:nvCxnSpPr>
          <p:cNvPr id="886" name="Straight Connector 885">
            <a:extLst>
              <a:ext uri="{FF2B5EF4-FFF2-40B4-BE49-F238E27FC236}">
                <a16:creationId xmlns:a16="http://schemas.microsoft.com/office/drawing/2014/main" id="{BCB61092-D11F-D642-9FD3-4CF6B7D0A887}"/>
              </a:ext>
            </a:extLst>
          </p:cNvPr>
          <p:cNvCxnSpPr>
            <a:cxnSpLocks/>
            <a:stCxn id="806" idx="1"/>
            <a:endCxn id="713" idx="0"/>
          </p:cNvCxnSpPr>
          <p:nvPr/>
        </p:nvCxnSpPr>
        <p:spPr>
          <a:xfrm flipH="1">
            <a:off x="212940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7A03EEE8-5C2E-5848-ABCF-55B7C184481F}"/>
              </a:ext>
            </a:extLst>
          </p:cNvPr>
          <p:cNvCxnSpPr>
            <a:cxnSpLocks/>
            <a:stCxn id="806" idx="3"/>
            <a:endCxn id="717" idx="0"/>
          </p:cNvCxnSpPr>
          <p:nvPr/>
        </p:nvCxnSpPr>
        <p:spPr>
          <a:xfrm>
            <a:off x="255917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9" name="TextBox 888">
            <a:extLst>
              <a:ext uri="{FF2B5EF4-FFF2-40B4-BE49-F238E27FC236}">
                <a16:creationId xmlns:a16="http://schemas.microsoft.com/office/drawing/2014/main" id="{41BA4377-3F82-6B45-8EE8-F284758C9493}"/>
              </a:ext>
            </a:extLst>
          </p:cNvPr>
          <p:cNvSpPr txBox="1"/>
          <p:nvPr/>
        </p:nvSpPr>
        <p:spPr>
          <a:xfrm>
            <a:off x="1557045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0 1 0 1 1</a:t>
            </a:r>
          </a:p>
        </p:txBody>
      </p:sp>
      <p:sp>
        <p:nvSpPr>
          <p:cNvPr id="890" name="TextBox 889">
            <a:extLst>
              <a:ext uri="{FF2B5EF4-FFF2-40B4-BE49-F238E27FC236}">
                <a16:creationId xmlns:a16="http://schemas.microsoft.com/office/drawing/2014/main" id="{D83F35E3-3017-D247-83EE-0F8295C63174}"/>
              </a:ext>
            </a:extLst>
          </p:cNvPr>
          <p:cNvSpPr txBox="1"/>
          <p:nvPr/>
        </p:nvSpPr>
        <p:spPr>
          <a:xfrm>
            <a:off x="1557045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1 1 0 1 1</a:t>
            </a:r>
          </a:p>
        </p:txBody>
      </p:sp>
      <p:sp>
        <p:nvSpPr>
          <p:cNvPr id="892" name="TextBox 891">
            <a:extLst>
              <a:ext uri="{FF2B5EF4-FFF2-40B4-BE49-F238E27FC236}">
                <a16:creationId xmlns:a16="http://schemas.microsoft.com/office/drawing/2014/main" id="{4515778E-BF96-C04E-8AEE-3C6014CE4F5D}"/>
              </a:ext>
            </a:extLst>
          </p:cNvPr>
          <p:cNvSpPr txBox="1"/>
          <p:nvPr/>
        </p:nvSpPr>
        <p:spPr>
          <a:xfrm>
            <a:off x="2278989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0 0 0 1 1</a:t>
            </a:r>
          </a:p>
        </p:txBody>
      </p:sp>
      <p:sp>
        <p:nvSpPr>
          <p:cNvPr id="893" name="TextBox 892">
            <a:extLst>
              <a:ext uri="{FF2B5EF4-FFF2-40B4-BE49-F238E27FC236}">
                <a16:creationId xmlns:a16="http://schemas.microsoft.com/office/drawing/2014/main" id="{F55EF466-5B52-F540-8841-A0FFA067B5A3}"/>
              </a:ext>
            </a:extLst>
          </p:cNvPr>
          <p:cNvSpPr txBox="1"/>
          <p:nvPr/>
        </p:nvSpPr>
        <p:spPr>
          <a:xfrm>
            <a:off x="2278989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1 0 0 1 1</a:t>
            </a:r>
          </a:p>
        </p:txBody>
      </p: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91383C69-7249-804E-90AC-CBCA08176972}"/>
              </a:ext>
            </a:extLst>
          </p:cNvPr>
          <p:cNvCxnSpPr>
            <a:cxnSpLocks/>
            <a:stCxn id="838" idx="1"/>
            <a:endCxn id="812" idx="0"/>
          </p:cNvCxnSpPr>
          <p:nvPr/>
        </p:nvCxnSpPr>
        <p:spPr>
          <a:xfrm flipH="1">
            <a:off x="3935349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74AD5AD4-9966-E74D-8D44-ABC08576ADDD}"/>
              </a:ext>
            </a:extLst>
          </p:cNvPr>
          <p:cNvCxnSpPr>
            <a:cxnSpLocks/>
            <a:stCxn id="814" idx="1"/>
            <a:endCxn id="721" idx="0"/>
          </p:cNvCxnSpPr>
          <p:nvPr/>
        </p:nvCxnSpPr>
        <p:spPr>
          <a:xfrm flipH="1">
            <a:off x="357416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>
            <a:extLst>
              <a:ext uri="{FF2B5EF4-FFF2-40B4-BE49-F238E27FC236}">
                <a16:creationId xmlns:a16="http://schemas.microsoft.com/office/drawing/2014/main" id="{2965024F-CB28-AD49-AA63-60F437361993}"/>
              </a:ext>
            </a:extLst>
          </p:cNvPr>
          <p:cNvCxnSpPr>
            <a:cxnSpLocks/>
            <a:stCxn id="814" idx="3"/>
            <a:endCxn id="725" idx="0"/>
          </p:cNvCxnSpPr>
          <p:nvPr/>
        </p:nvCxnSpPr>
        <p:spPr>
          <a:xfrm>
            <a:off x="400392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>
            <a:extLst>
              <a:ext uri="{FF2B5EF4-FFF2-40B4-BE49-F238E27FC236}">
                <a16:creationId xmlns:a16="http://schemas.microsoft.com/office/drawing/2014/main" id="{2B85CD00-0E22-8E43-B4DF-AE3EE8578D61}"/>
              </a:ext>
            </a:extLst>
          </p:cNvPr>
          <p:cNvCxnSpPr>
            <a:cxnSpLocks/>
            <a:stCxn id="818" idx="1"/>
            <a:endCxn id="729" idx="0"/>
          </p:cNvCxnSpPr>
          <p:nvPr/>
        </p:nvCxnSpPr>
        <p:spPr>
          <a:xfrm flipH="1">
            <a:off x="5018913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8" name="Straight Connector 897">
            <a:extLst>
              <a:ext uri="{FF2B5EF4-FFF2-40B4-BE49-F238E27FC236}">
                <a16:creationId xmlns:a16="http://schemas.microsoft.com/office/drawing/2014/main" id="{DB9E85F4-6C05-1243-947D-9E9E96B88FCE}"/>
              </a:ext>
            </a:extLst>
          </p:cNvPr>
          <p:cNvCxnSpPr>
            <a:cxnSpLocks/>
            <a:stCxn id="818" idx="3"/>
            <a:endCxn id="733" idx="0"/>
          </p:cNvCxnSpPr>
          <p:nvPr/>
        </p:nvCxnSpPr>
        <p:spPr>
          <a:xfrm>
            <a:off x="544868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9" name="Straight Connector 898">
            <a:extLst>
              <a:ext uri="{FF2B5EF4-FFF2-40B4-BE49-F238E27FC236}">
                <a16:creationId xmlns:a16="http://schemas.microsoft.com/office/drawing/2014/main" id="{B200BD64-5FE2-8147-A600-5294F2DF2BB8}"/>
              </a:ext>
            </a:extLst>
          </p:cNvPr>
          <p:cNvCxnSpPr>
            <a:cxnSpLocks/>
            <a:stCxn id="822" idx="1"/>
            <a:endCxn id="737" idx="0"/>
          </p:cNvCxnSpPr>
          <p:nvPr/>
        </p:nvCxnSpPr>
        <p:spPr>
          <a:xfrm flipH="1">
            <a:off x="646366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Connector 899">
            <a:extLst>
              <a:ext uri="{FF2B5EF4-FFF2-40B4-BE49-F238E27FC236}">
                <a16:creationId xmlns:a16="http://schemas.microsoft.com/office/drawing/2014/main" id="{2D41B990-1321-6A45-B5A9-4D8A682B650C}"/>
              </a:ext>
            </a:extLst>
          </p:cNvPr>
          <p:cNvCxnSpPr>
            <a:cxnSpLocks/>
            <a:stCxn id="838" idx="3"/>
            <a:endCxn id="816" idx="0"/>
          </p:cNvCxnSpPr>
          <p:nvPr/>
        </p:nvCxnSpPr>
        <p:spPr>
          <a:xfrm>
            <a:off x="4726305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>
            <a:extLst>
              <a:ext uri="{FF2B5EF4-FFF2-40B4-BE49-F238E27FC236}">
                <a16:creationId xmlns:a16="http://schemas.microsoft.com/office/drawing/2014/main" id="{94C34B19-9084-3F46-B5D4-F3540A5B3F4C}"/>
              </a:ext>
            </a:extLst>
          </p:cNvPr>
          <p:cNvCxnSpPr>
            <a:cxnSpLocks/>
            <a:stCxn id="822" idx="3"/>
            <a:endCxn id="741" idx="0"/>
          </p:cNvCxnSpPr>
          <p:nvPr/>
        </p:nvCxnSpPr>
        <p:spPr>
          <a:xfrm>
            <a:off x="6893433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2" name="Straight Connector 901">
            <a:extLst>
              <a:ext uri="{FF2B5EF4-FFF2-40B4-BE49-F238E27FC236}">
                <a16:creationId xmlns:a16="http://schemas.microsoft.com/office/drawing/2014/main" id="{B9B07490-E634-B548-8CDC-465573E0A6A9}"/>
              </a:ext>
            </a:extLst>
          </p:cNvPr>
          <p:cNvCxnSpPr>
            <a:cxnSpLocks/>
            <a:stCxn id="826" idx="1"/>
            <a:endCxn id="745" idx="0"/>
          </p:cNvCxnSpPr>
          <p:nvPr/>
        </p:nvCxnSpPr>
        <p:spPr>
          <a:xfrm flipH="1">
            <a:off x="790841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3" name="Straight Connector 902">
            <a:extLst>
              <a:ext uri="{FF2B5EF4-FFF2-40B4-BE49-F238E27FC236}">
                <a16:creationId xmlns:a16="http://schemas.microsoft.com/office/drawing/2014/main" id="{A9140118-00F3-D34E-BADE-12895D701082}"/>
              </a:ext>
            </a:extLst>
          </p:cNvPr>
          <p:cNvCxnSpPr>
            <a:cxnSpLocks/>
            <a:stCxn id="826" idx="3"/>
            <a:endCxn id="749" idx="0"/>
          </p:cNvCxnSpPr>
          <p:nvPr/>
        </p:nvCxnSpPr>
        <p:spPr>
          <a:xfrm>
            <a:off x="833818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4" name="Straight Connector 903">
            <a:extLst>
              <a:ext uri="{FF2B5EF4-FFF2-40B4-BE49-F238E27FC236}">
                <a16:creationId xmlns:a16="http://schemas.microsoft.com/office/drawing/2014/main" id="{26A0BC76-8123-784A-81C9-E04FF1727870}"/>
              </a:ext>
            </a:extLst>
          </p:cNvPr>
          <p:cNvCxnSpPr>
            <a:cxnSpLocks/>
            <a:stCxn id="850" idx="1"/>
            <a:endCxn id="820" idx="0"/>
          </p:cNvCxnSpPr>
          <p:nvPr/>
        </p:nvCxnSpPr>
        <p:spPr>
          <a:xfrm flipH="1">
            <a:off x="6824853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6" name="Straight Connector 905">
            <a:extLst>
              <a:ext uri="{FF2B5EF4-FFF2-40B4-BE49-F238E27FC236}">
                <a16:creationId xmlns:a16="http://schemas.microsoft.com/office/drawing/2014/main" id="{E3526FD8-5D99-BC4E-8C1A-79141E06C9E0}"/>
              </a:ext>
            </a:extLst>
          </p:cNvPr>
          <p:cNvCxnSpPr>
            <a:cxnSpLocks/>
            <a:stCxn id="850" idx="3"/>
            <a:endCxn id="824" idx="0"/>
          </p:cNvCxnSpPr>
          <p:nvPr/>
        </p:nvCxnSpPr>
        <p:spPr>
          <a:xfrm>
            <a:off x="7615809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0" name="Straight Connector 909">
            <a:extLst>
              <a:ext uri="{FF2B5EF4-FFF2-40B4-BE49-F238E27FC236}">
                <a16:creationId xmlns:a16="http://schemas.microsoft.com/office/drawing/2014/main" id="{A4C6F31E-C7B9-F94E-8812-C5E6BE325C3E}"/>
              </a:ext>
            </a:extLst>
          </p:cNvPr>
          <p:cNvCxnSpPr>
            <a:cxnSpLocks/>
            <a:stCxn id="846" idx="1"/>
            <a:endCxn id="828" idx="0"/>
          </p:cNvCxnSpPr>
          <p:nvPr/>
        </p:nvCxnSpPr>
        <p:spPr>
          <a:xfrm flipH="1">
            <a:off x="9714357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>
            <a:extLst>
              <a:ext uri="{FF2B5EF4-FFF2-40B4-BE49-F238E27FC236}">
                <a16:creationId xmlns:a16="http://schemas.microsoft.com/office/drawing/2014/main" id="{7DEDD6FE-14EB-434A-8BBE-A6E06821D6C6}"/>
              </a:ext>
            </a:extLst>
          </p:cNvPr>
          <p:cNvCxnSpPr>
            <a:cxnSpLocks/>
            <a:stCxn id="846" idx="3"/>
            <a:endCxn id="832" idx="0"/>
          </p:cNvCxnSpPr>
          <p:nvPr/>
        </p:nvCxnSpPr>
        <p:spPr>
          <a:xfrm>
            <a:off x="10505313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6E0B31A8-CF5B-C44F-B114-936843727819}"/>
              </a:ext>
            </a:extLst>
          </p:cNvPr>
          <p:cNvCxnSpPr>
            <a:cxnSpLocks/>
            <a:stCxn id="830" idx="1"/>
            <a:endCxn id="753" idx="0"/>
          </p:cNvCxnSpPr>
          <p:nvPr/>
        </p:nvCxnSpPr>
        <p:spPr>
          <a:xfrm flipH="1">
            <a:off x="935316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96EEC97-EA36-0043-A9CC-03A44BD7BB4D}"/>
              </a:ext>
            </a:extLst>
          </p:cNvPr>
          <p:cNvCxnSpPr>
            <a:cxnSpLocks/>
            <a:stCxn id="834" idx="1"/>
            <a:endCxn id="761" idx="0"/>
          </p:cNvCxnSpPr>
          <p:nvPr/>
        </p:nvCxnSpPr>
        <p:spPr>
          <a:xfrm flipH="1">
            <a:off x="1079792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95A4FE18-E39B-D64C-9F42-895E3725AF06}"/>
              </a:ext>
            </a:extLst>
          </p:cNvPr>
          <p:cNvCxnSpPr>
            <a:cxnSpLocks/>
            <a:stCxn id="830" idx="3"/>
            <a:endCxn id="757" idx="0"/>
          </p:cNvCxnSpPr>
          <p:nvPr/>
        </p:nvCxnSpPr>
        <p:spPr>
          <a:xfrm>
            <a:off x="978293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6" name="TextBox 925">
            <a:extLst>
              <a:ext uri="{FF2B5EF4-FFF2-40B4-BE49-F238E27FC236}">
                <a16:creationId xmlns:a16="http://schemas.microsoft.com/office/drawing/2014/main" id="{E11742A8-9457-1748-B7AB-D23DA712B37A}"/>
              </a:ext>
            </a:extLst>
          </p:cNvPr>
          <p:cNvSpPr txBox="1"/>
          <p:nvPr/>
        </p:nvSpPr>
        <p:spPr>
          <a:xfrm>
            <a:off x="3226689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0 0 1 0 1</a:t>
            </a:r>
          </a:p>
        </p:txBody>
      </p:sp>
      <p:sp>
        <p:nvSpPr>
          <p:cNvPr id="927" name="TextBox 926">
            <a:extLst>
              <a:ext uri="{FF2B5EF4-FFF2-40B4-BE49-F238E27FC236}">
                <a16:creationId xmlns:a16="http://schemas.microsoft.com/office/drawing/2014/main" id="{167EF655-168A-FD4F-9706-4DDC8ABC56FA}"/>
              </a:ext>
            </a:extLst>
          </p:cNvPr>
          <p:cNvSpPr txBox="1"/>
          <p:nvPr/>
        </p:nvSpPr>
        <p:spPr>
          <a:xfrm>
            <a:off x="3226689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0 1 1 0 1</a:t>
            </a:r>
          </a:p>
        </p:txBody>
      </p:sp>
      <p:sp>
        <p:nvSpPr>
          <p:cNvPr id="929" name="TextBox 928">
            <a:extLst>
              <a:ext uri="{FF2B5EF4-FFF2-40B4-BE49-F238E27FC236}">
                <a16:creationId xmlns:a16="http://schemas.microsoft.com/office/drawing/2014/main" id="{5C4DEB7F-9DE0-1843-A201-E8A2BBA011E5}"/>
              </a:ext>
            </a:extLst>
          </p:cNvPr>
          <p:cNvSpPr txBox="1"/>
          <p:nvPr/>
        </p:nvSpPr>
        <p:spPr>
          <a:xfrm>
            <a:off x="4671441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0 0 0 0 1</a:t>
            </a:r>
          </a:p>
        </p:txBody>
      </p:sp>
      <p:sp>
        <p:nvSpPr>
          <p:cNvPr id="930" name="TextBox 929">
            <a:extLst>
              <a:ext uri="{FF2B5EF4-FFF2-40B4-BE49-F238E27FC236}">
                <a16:creationId xmlns:a16="http://schemas.microsoft.com/office/drawing/2014/main" id="{79834E90-7A9E-024C-8171-E6E08B0E403D}"/>
              </a:ext>
            </a:extLst>
          </p:cNvPr>
          <p:cNvSpPr txBox="1"/>
          <p:nvPr/>
        </p:nvSpPr>
        <p:spPr>
          <a:xfrm>
            <a:off x="4671441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0 1 0 0 1</a:t>
            </a:r>
          </a:p>
        </p:txBody>
      </p:sp>
      <p:sp>
        <p:nvSpPr>
          <p:cNvPr id="932" name="TextBox 931">
            <a:extLst>
              <a:ext uri="{FF2B5EF4-FFF2-40B4-BE49-F238E27FC236}">
                <a16:creationId xmlns:a16="http://schemas.microsoft.com/office/drawing/2014/main" id="{4085F350-ACDD-C646-86F8-164377A4D26A}"/>
              </a:ext>
            </a:extLst>
          </p:cNvPr>
          <p:cNvSpPr txBox="1"/>
          <p:nvPr/>
        </p:nvSpPr>
        <p:spPr>
          <a:xfrm>
            <a:off x="3000933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0 1 1 0 1</a:t>
            </a:r>
          </a:p>
        </p:txBody>
      </p:sp>
      <p:sp>
        <p:nvSpPr>
          <p:cNvPr id="933" name="TextBox 932">
            <a:extLst>
              <a:ext uri="{FF2B5EF4-FFF2-40B4-BE49-F238E27FC236}">
                <a16:creationId xmlns:a16="http://schemas.microsoft.com/office/drawing/2014/main" id="{820C7332-741E-2748-A3B7-237AB6439DAA}"/>
              </a:ext>
            </a:extLst>
          </p:cNvPr>
          <p:cNvSpPr txBox="1"/>
          <p:nvPr/>
        </p:nvSpPr>
        <p:spPr>
          <a:xfrm>
            <a:off x="3000933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1 1 1 0 1</a:t>
            </a:r>
          </a:p>
        </p:txBody>
      </p:sp>
      <p:sp>
        <p:nvSpPr>
          <p:cNvPr id="935" name="TextBox 934">
            <a:extLst>
              <a:ext uri="{FF2B5EF4-FFF2-40B4-BE49-F238E27FC236}">
                <a16:creationId xmlns:a16="http://schemas.microsoft.com/office/drawing/2014/main" id="{2A518C6C-1DBD-8D43-BF0B-79011A046BF7}"/>
              </a:ext>
            </a:extLst>
          </p:cNvPr>
          <p:cNvSpPr txBox="1"/>
          <p:nvPr/>
        </p:nvSpPr>
        <p:spPr>
          <a:xfrm>
            <a:off x="3722877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0 0 1 0 1</a:t>
            </a:r>
          </a:p>
        </p:txBody>
      </p:sp>
      <p:sp>
        <p:nvSpPr>
          <p:cNvPr id="936" name="TextBox 935">
            <a:extLst>
              <a:ext uri="{FF2B5EF4-FFF2-40B4-BE49-F238E27FC236}">
                <a16:creationId xmlns:a16="http://schemas.microsoft.com/office/drawing/2014/main" id="{4C06760B-E81D-0E47-A823-8DB5851F34A3}"/>
              </a:ext>
            </a:extLst>
          </p:cNvPr>
          <p:cNvSpPr txBox="1"/>
          <p:nvPr/>
        </p:nvSpPr>
        <p:spPr>
          <a:xfrm>
            <a:off x="3722877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1 0 1 0 1</a:t>
            </a:r>
          </a:p>
        </p:txBody>
      </p:sp>
      <p:sp>
        <p:nvSpPr>
          <p:cNvPr id="938" name="TextBox 937">
            <a:extLst>
              <a:ext uri="{FF2B5EF4-FFF2-40B4-BE49-F238E27FC236}">
                <a16:creationId xmlns:a16="http://schemas.microsoft.com/office/drawing/2014/main" id="{079F682D-7B90-7C49-9057-99044BB93C33}"/>
              </a:ext>
            </a:extLst>
          </p:cNvPr>
          <p:cNvSpPr txBox="1"/>
          <p:nvPr/>
        </p:nvSpPr>
        <p:spPr>
          <a:xfrm>
            <a:off x="4444821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0 1 0 0 1</a:t>
            </a:r>
          </a:p>
        </p:txBody>
      </p:sp>
      <p:sp>
        <p:nvSpPr>
          <p:cNvPr id="939" name="TextBox 938">
            <a:extLst>
              <a:ext uri="{FF2B5EF4-FFF2-40B4-BE49-F238E27FC236}">
                <a16:creationId xmlns:a16="http://schemas.microsoft.com/office/drawing/2014/main" id="{83176634-0BCA-0D4E-9DA5-6CF60CFC8DCB}"/>
              </a:ext>
            </a:extLst>
          </p:cNvPr>
          <p:cNvSpPr txBox="1"/>
          <p:nvPr/>
        </p:nvSpPr>
        <p:spPr>
          <a:xfrm>
            <a:off x="4444821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1 1 0 0 1</a:t>
            </a:r>
          </a:p>
        </p:txBody>
      </p:sp>
      <p:sp>
        <p:nvSpPr>
          <p:cNvPr id="941" name="TextBox 940">
            <a:extLst>
              <a:ext uri="{FF2B5EF4-FFF2-40B4-BE49-F238E27FC236}">
                <a16:creationId xmlns:a16="http://schemas.microsoft.com/office/drawing/2014/main" id="{0A5E16AE-F954-5C44-87F5-7C50683C893D}"/>
              </a:ext>
            </a:extLst>
          </p:cNvPr>
          <p:cNvSpPr txBox="1"/>
          <p:nvPr/>
        </p:nvSpPr>
        <p:spPr>
          <a:xfrm>
            <a:off x="5166765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0 0 0 0 1</a:t>
            </a:r>
          </a:p>
        </p:txBody>
      </p:sp>
      <p:sp>
        <p:nvSpPr>
          <p:cNvPr id="942" name="TextBox 941">
            <a:extLst>
              <a:ext uri="{FF2B5EF4-FFF2-40B4-BE49-F238E27FC236}">
                <a16:creationId xmlns:a16="http://schemas.microsoft.com/office/drawing/2014/main" id="{5C5A4A19-F894-CA47-83A1-84C3630B7FFA}"/>
              </a:ext>
            </a:extLst>
          </p:cNvPr>
          <p:cNvSpPr txBox="1"/>
          <p:nvPr/>
        </p:nvSpPr>
        <p:spPr>
          <a:xfrm>
            <a:off x="5166765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1 0 0 0 1</a:t>
            </a:r>
          </a:p>
        </p:txBody>
      </p:sp>
      <p:cxnSp>
        <p:nvCxnSpPr>
          <p:cNvPr id="946" name="Straight Connector 945">
            <a:extLst>
              <a:ext uri="{FF2B5EF4-FFF2-40B4-BE49-F238E27FC236}">
                <a16:creationId xmlns:a16="http://schemas.microsoft.com/office/drawing/2014/main" id="{5951A549-1C7F-5B4B-9B8A-7C581482BC51}"/>
              </a:ext>
            </a:extLst>
          </p:cNvPr>
          <p:cNvCxnSpPr>
            <a:cxnSpLocks/>
            <a:stCxn id="834" idx="3"/>
            <a:endCxn id="765" idx="0"/>
          </p:cNvCxnSpPr>
          <p:nvPr/>
        </p:nvCxnSpPr>
        <p:spPr>
          <a:xfrm>
            <a:off x="1122768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0" name="TextBox 949">
            <a:extLst>
              <a:ext uri="{FF2B5EF4-FFF2-40B4-BE49-F238E27FC236}">
                <a16:creationId xmlns:a16="http://schemas.microsoft.com/office/drawing/2014/main" id="{0EFF6D20-533B-D248-AD06-BA59C8D98289}"/>
              </a:ext>
            </a:extLst>
          </p:cNvPr>
          <p:cNvSpPr txBox="1"/>
          <p:nvPr/>
        </p:nvSpPr>
        <p:spPr>
          <a:xfrm>
            <a:off x="6116193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0 0 1 1 0</a:t>
            </a:r>
          </a:p>
        </p:txBody>
      </p:sp>
      <p:sp>
        <p:nvSpPr>
          <p:cNvPr id="951" name="TextBox 950">
            <a:extLst>
              <a:ext uri="{FF2B5EF4-FFF2-40B4-BE49-F238E27FC236}">
                <a16:creationId xmlns:a16="http://schemas.microsoft.com/office/drawing/2014/main" id="{8426821C-148C-8242-800F-394EA2DE29E2}"/>
              </a:ext>
            </a:extLst>
          </p:cNvPr>
          <p:cNvSpPr txBox="1"/>
          <p:nvPr/>
        </p:nvSpPr>
        <p:spPr>
          <a:xfrm>
            <a:off x="6116193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0 1 1 1 0</a:t>
            </a:r>
          </a:p>
        </p:txBody>
      </p:sp>
      <p:sp>
        <p:nvSpPr>
          <p:cNvPr id="953" name="TextBox 952">
            <a:extLst>
              <a:ext uri="{FF2B5EF4-FFF2-40B4-BE49-F238E27FC236}">
                <a16:creationId xmlns:a16="http://schemas.microsoft.com/office/drawing/2014/main" id="{41E3379A-31AC-284E-B831-7A608AC49617}"/>
              </a:ext>
            </a:extLst>
          </p:cNvPr>
          <p:cNvSpPr txBox="1"/>
          <p:nvPr/>
        </p:nvSpPr>
        <p:spPr>
          <a:xfrm>
            <a:off x="7560945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0 0 0 1 0</a:t>
            </a:r>
          </a:p>
        </p:txBody>
      </p:sp>
      <p:sp>
        <p:nvSpPr>
          <p:cNvPr id="954" name="TextBox 953">
            <a:extLst>
              <a:ext uri="{FF2B5EF4-FFF2-40B4-BE49-F238E27FC236}">
                <a16:creationId xmlns:a16="http://schemas.microsoft.com/office/drawing/2014/main" id="{225E16F7-84B0-494A-AF86-4EEAFBC2D540}"/>
              </a:ext>
            </a:extLst>
          </p:cNvPr>
          <p:cNvSpPr txBox="1"/>
          <p:nvPr/>
        </p:nvSpPr>
        <p:spPr>
          <a:xfrm>
            <a:off x="7560945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0 1 0 1 0</a:t>
            </a:r>
          </a:p>
        </p:txBody>
      </p:sp>
      <p:sp>
        <p:nvSpPr>
          <p:cNvPr id="956" name="TextBox 955">
            <a:extLst>
              <a:ext uri="{FF2B5EF4-FFF2-40B4-BE49-F238E27FC236}">
                <a16:creationId xmlns:a16="http://schemas.microsoft.com/office/drawing/2014/main" id="{1BE2AF20-4532-8542-9DED-55463FA7BC11}"/>
              </a:ext>
            </a:extLst>
          </p:cNvPr>
          <p:cNvSpPr txBox="1"/>
          <p:nvPr/>
        </p:nvSpPr>
        <p:spPr>
          <a:xfrm>
            <a:off x="6610653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0 0 1 1 0</a:t>
            </a:r>
          </a:p>
        </p:txBody>
      </p:sp>
      <p:sp>
        <p:nvSpPr>
          <p:cNvPr id="957" name="TextBox 956">
            <a:extLst>
              <a:ext uri="{FF2B5EF4-FFF2-40B4-BE49-F238E27FC236}">
                <a16:creationId xmlns:a16="http://schemas.microsoft.com/office/drawing/2014/main" id="{A1F4B580-393A-534A-80C6-A271EB2FA5AE}"/>
              </a:ext>
            </a:extLst>
          </p:cNvPr>
          <p:cNvSpPr txBox="1"/>
          <p:nvPr/>
        </p:nvSpPr>
        <p:spPr>
          <a:xfrm>
            <a:off x="6610653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1 0 1 1 0</a:t>
            </a:r>
          </a:p>
        </p:txBody>
      </p:sp>
      <p:sp>
        <p:nvSpPr>
          <p:cNvPr id="959" name="TextBox 958">
            <a:extLst>
              <a:ext uri="{FF2B5EF4-FFF2-40B4-BE49-F238E27FC236}">
                <a16:creationId xmlns:a16="http://schemas.microsoft.com/office/drawing/2014/main" id="{1E23C395-4A3A-4A46-815B-2E27CE55104B}"/>
              </a:ext>
            </a:extLst>
          </p:cNvPr>
          <p:cNvSpPr txBox="1"/>
          <p:nvPr/>
        </p:nvSpPr>
        <p:spPr>
          <a:xfrm>
            <a:off x="5888709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0 1 1 1 0</a:t>
            </a:r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3A291F74-61BC-1248-A3D4-A7EBAEEACAC0}"/>
              </a:ext>
            </a:extLst>
          </p:cNvPr>
          <p:cNvSpPr txBox="1"/>
          <p:nvPr/>
        </p:nvSpPr>
        <p:spPr>
          <a:xfrm>
            <a:off x="5888709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1 1 1 1 0</a:t>
            </a:r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E3C038AB-7327-6A43-9E13-002CC9AE83FB}"/>
              </a:ext>
            </a:extLst>
          </p:cNvPr>
          <p:cNvSpPr txBox="1"/>
          <p:nvPr/>
        </p:nvSpPr>
        <p:spPr>
          <a:xfrm>
            <a:off x="7332597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0 1 0 1 0</a:t>
            </a:r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id="{45FCCE56-548C-3B4A-BC7B-F9C127411857}"/>
              </a:ext>
            </a:extLst>
          </p:cNvPr>
          <p:cNvSpPr txBox="1"/>
          <p:nvPr/>
        </p:nvSpPr>
        <p:spPr>
          <a:xfrm>
            <a:off x="7332597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1 1 0 1 0</a:t>
            </a:r>
          </a:p>
        </p:txBody>
      </p:sp>
      <p:sp>
        <p:nvSpPr>
          <p:cNvPr id="965" name="TextBox 964">
            <a:extLst>
              <a:ext uri="{FF2B5EF4-FFF2-40B4-BE49-F238E27FC236}">
                <a16:creationId xmlns:a16="http://schemas.microsoft.com/office/drawing/2014/main" id="{7B43CFAD-9318-0D44-AC36-88F593F4CA2E}"/>
              </a:ext>
            </a:extLst>
          </p:cNvPr>
          <p:cNvSpPr txBox="1"/>
          <p:nvPr/>
        </p:nvSpPr>
        <p:spPr>
          <a:xfrm>
            <a:off x="8054541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0 0 0 1 0</a:t>
            </a:r>
          </a:p>
        </p:txBody>
      </p:sp>
      <p:sp>
        <p:nvSpPr>
          <p:cNvPr id="966" name="TextBox 965">
            <a:extLst>
              <a:ext uri="{FF2B5EF4-FFF2-40B4-BE49-F238E27FC236}">
                <a16:creationId xmlns:a16="http://schemas.microsoft.com/office/drawing/2014/main" id="{8374C047-A45A-B04D-8C8E-632FE55085CD}"/>
              </a:ext>
            </a:extLst>
          </p:cNvPr>
          <p:cNvSpPr txBox="1"/>
          <p:nvPr/>
        </p:nvSpPr>
        <p:spPr>
          <a:xfrm>
            <a:off x="8054541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1 0 0 1 0</a:t>
            </a:r>
          </a:p>
        </p:txBody>
      </p:sp>
      <p:sp>
        <p:nvSpPr>
          <p:cNvPr id="968" name="TextBox 967">
            <a:extLst>
              <a:ext uri="{FF2B5EF4-FFF2-40B4-BE49-F238E27FC236}">
                <a16:creationId xmlns:a16="http://schemas.microsoft.com/office/drawing/2014/main" id="{76D25B87-EF89-9E4C-B669-CC6C0B9D3BE8}"/>
              </a:ext>
            </a:extLst>
          </p:cNvPr>
          <p:cNvSpPr txBox="1"/>
          <p:nvPr/>
        </p:nvSpPr>
        <p:spPr>
          <a:xfrm>
            <a:off x="9005697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0 0 1 0 0</a:t>
            </a:r>
          </a:p>
        </p:txBody>
      </p:sp>
      <p:sp>
        <p:nvSpPr>
          <p:cNvPr id="969" name="TextBox 968">
            <a:extLst>
              <a:ext uri="{FF2B5EF4-FFF2-40B4-BE49-F238E27FC236}">
                <a16:creationId xmlns:a16="http://schemas.microsoft.com/office/drawing/2014/main" id="{4F04D987-1EE6-5E44-872B-6C4AB4D25A44}"/>
              </a:ext>
            </a:extLst>
          </p:cNvPr>
          <p:cNvSpPr txBox="1"/>
          <p:nvPr/>
        </p:nvSpPr>
        <p:spPr>
          <a:xfrm>
            <a:off x="9005697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0 1 1 0 0</a:t>
            </a:r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5017890B-B4FA-D643-A6F9-BF698A6C85D4}"/>
              </a:ext>
            </a:extLst>
          </p:cNvPr>
          <p:cNvSpPr txBox="1"/>
          <p:nvPr/>
        </p:nvSpPr>
        <p:spPr>
          <a:xfrm>
            <a:off x="10450449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0 0 0 0 0</a:t>
            </a:r>
          </a:p>
        </p:txBody>
      </p:sp>
      <p:sp>
        <p:nvSpPr>
          <p:cNvPr id="972" name="TextBox 971">
            <a:extLst>
              <a:ext uri="{FF2B5EF4-FFF2-40B4-BE49-F238E27FC236}">
                <a16:creationId xmlns:a16="http://schemas.microsoft.com/office/drawing/2014/main" id="{C3B73322-0E14-FB4C-B0AB-09E29DBBEAB7}"/>
              </a:ext>
            </a:extLst>
          </p:cNvPr>
          <p:cNvSpPr txBox="1"/>
          <p:nvPr/>
        </p:nvSpPr>
        <p:spPr>
          <a:xfrm>
            <a:off x="10450449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0 1 0 0 0</a:t>
            </a:r>
          </a:p>
        </p:txBody>
      </p:sp>
      <p:sp>
        <p:nvSpPr>
          <p:cNvPr id="974" name="TextBox 973">
            <a:extLst>
              <a:ext uri="{FF2B5EF4-FFF2-40B4-BE49-F238E27FC236}">
                <a16:creationId xmlns:a16="http://schemas.microsoft.com/office/drawing/2014/main" id="{67F7BA3D-C9C2-1B4D-9D30-6F307BE07F00}"/>
              </a:ext>
            </a:extLst>
          </p:cNvPr>
          <p:cNvSpPr txBox="1"/>
          <p:nvPr/>
        </p:nvSpPr>
        <p:spPr>
          <a:xfrm>
            <a:off x="8776485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0 1 1 0 0</a:t>
            </a:r>
          </a:p>
        </p:txBody>
      </p:sp>
      <p:sp>
        <p:nvSpPr>
          <p:cNvPr id="975" name="TextBox 974">
            <a:extLst>
              <a:ext uri="{FF2B5EF4-FFF2-40B4-BE49-F238E27FC236}">
                <a16:creationId xmlns:a16="http://schemas.microsoft.com/office/drawing/2014/main" id="{8F6E8037-03C9-BE4C-87D4-EA4F83CD1E69}"/>
              </a:ext>
            </a:extLst>
          </p:cNvPr>
          <p:cNvSpPr txBox="1"/>
          <p:nvPr/>
        </p:nvSpPr>
        <p:spPr>
          <a:xfrm>
            <a:off x="8776485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1 1 1 0 0</a:t>
            </a:r>
          </a:p>
        </p:txBody>
      </p:sp>
      <p:sp>
        <p:nvSpPr>
          <p:cNvPr id="977" name="TextBox 976">
            <a:extLst>
              <a:ext uri="{FF2B5EF4-FFF2-40B4-BE49-F238E27FC236}">
                <a16:creationId xmlns:a16="http://schemas.microsoft.com/office/drawing/2014/main" id="{A6632A54-6AC0-2444-A603-F113C05AE5B2}"/>
              </a:ext>
            </a:extLst>
          </p:cNvPr>
          <p:cNvSpPr txBox="1"/>
          <p:nvPr/>
        </p:nvSpPr>
        <p:spPr>
          <a:xfrm>
            <a:off x="9498429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0 0 1 0 0</a:t>
            </a:r>
          </a:p>
        </p:txBody>
      </p:sp>
      <p:sp>
        <p:nvSpPr>
          <p:cNvPr id="978" name="TextBox 977">
            <a:extLst>
              <a:ext uri="{FF2B5EF4-FFF2-40B4-BE49-F238E27FC236}">
                <a16:creationId xmlns:a16="http://schemas.microsoft.com/office/drawing/2014/main" id="{A3D856C1-891D-0A4A-83FF-FAC68CE8E500}"/>
              </a:ext>
            </a:extLst>
          </p:cNvPr>
          <p:cNvSpPr txBox="1"/>
          <p:nvPr/>
        </p:nvSpPr>
        <p:spPr>
          <a:xfrm>
            <a:off x="9498429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1 0 1 0 0</a:t>
            </a:r>
          </a:p>
        </p:txBody>
      </p:sp>
      <p:sp>
        <p:nvSpPr>
          <p:cNvPr id="980" name="TextBox 979">
            <a:extLst>
              <a:ext uri="{FF2B5EF4-FFF2-40B4-BE49-F238E27FC236}">
                <a16:creationId xmlns:a16="http://schemas.microsoft.com/office/drawing/2014/main" id="{E1F973F7-68F5-E546-82BE-CE1DD33F2782}"/>
              </a:ext>
            </a:extLst>
          </p:cNvPr>
          <p:cNvSpPr txBox="1"/>
          <p:nvPr/>
        </p:nvSpPr>
        <p:spPr>
          <a:xfrm>
            <a:off x="10220373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0 1 0 0 0</a:t>
            </a:r>
          </a:p>
        </p:txBody>
      </p:sp>
      <p:sp>
        <p:nvSpPr>
          <p:cNvPr id="981" name="TextBox 980">
            <a:extLst>
              <a:ext uri="{FF2B5EF4-FFF2-40B4-BE49-F238E27FC236}">
                <a16:creationId xmlns:a16="http://schemas.microsoft.com/office/drawing/2014/main" id="{B763DC89-F832-EF45-8E7C-C81521782A15}"/>
              </a:ext>
            </a:extLst>
          </p:cNvPr>
          <p:cNvSpPr txBox="1"/>
          <p:nvPr/>
        </p:nvSpPr>
        <p:spPr>
          <a:xfrm>
            <a:off x="10220373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1 1 0 0 0</a:t>
            </a:r>
          </a:p>
        </p:txBody>
      </p:sp>
      <p:sp>
        <p:nvSpPr>
          <p:cNvPr id="983" name="TextBox 982">
            <a:extLst>
              <a:ext uri="{FF2B5EF4-FFF2-40B4-BE49-F238E27FC236}">
                <a16:creationId xmlns:a16="http://schemas.microsoft.com/office/drawing/2014/main" id="{47CC477B-70D4-8E48-A6A6-FFBB45D43FBD}"/>
              </a:ext>
            </a:extLst>
          </p:cNvPr>
          <p:cNvSpPr txBox="1"/>
          <p:nvPr/>
        </p:nvSpPr>
        <p:spPr>
          <a:xfrm>
            <a:off x="10942318" y="3425591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0 0 0 0 0</a:t>
            </a:r>
          </a:p>
        </p:txBody>
      </p:sp>
      <p:sp>
        <p:nvSpPr>
          <p:cNvPr id="984" name="TextBox 983">
            <a:extLst>
              <a:ext uri="{FF2B5EF4-FFF2-40B4-BE49-F238E27FC236}">
                <a16:creationId xmlns:a16="http://schemas.microsoft.com/office/drawing/2014/main" id="{D4507BD9-3DDF-DA49-AA32-99579A53C531}"/>
              </a:ext>
            </a:extLst>
          </p:cNvPr>
          <p:cNvSpPr txBox="1"/>
          <p:nvPr/>
        </p:nvSpPr>
        <p:spPr>
          <a:xfrm>
            <a:off x="10942318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1 0 0 0 0</a:t>
            </a:r>
          </a:p>
        </p:txBody>
      </p:sp>
      <p:sp>
        <p:nvSpPr>
          <p:cNvPr id="988" name="Rectangle 987">
            <a:extLst>
              <a:ext uri="{FF2B5EF4-FFF2-40B4-BE49-F238E27FC236}">
                <a16:creationId xmlns:a16="http://schemas.microsoft.com/office/drawing/2014/main" id="{00B4BAA4-707E-494A-8722-BA469709EA2E}"/>
              </a:ext>
            </a:extLst>
          </p:cNvPr>
          <p:cNvSpPr>
            <a:spLocks noChangeAspect="1"/>
          </p:cNvSpPr>
          <p:nvPr/>
        </p:nvSpPr>
        <p:spPr>
          <a:xfrm>
            <a:off x="6033897" y="109099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95" name="TextBox 994">
            <a:extLst>
              <a:ext uri="{FF2B5EF4-FFF2-40B4-BE49-F238E27FC236}">
                <a16:creationId xmlns:a16="http://schemas.microsoft.com/office/drawing/2014/main" id="{C8BE268E-1252-DF4F-9115-EFD34B1E7A01}"/>
              </a:ext>
            </a:extLst>
          </p:cNvPr>
          <p:cNvSpPr txBox="1"/>
          <p:nvPr/>
        </p:nvSpPr>
        <p:spPr>
          <a:xfrm>
            <a:off x="1535812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0.053</a:t>
            </a:r>
          </a:p>
        </p:txBody>
      </p:sp>
      <p:sp>
        <p:nvSpPr>
          <p:cNvPr id="996" name="TextBox 995">
            <a:extLst>
              <a:ext uri="{FF2B5EF4-FFF2-40B4-BE49-F238E27FC236}">
                <a16:creationId xmlns:a16="http://schemas.microsoft.com/office/drawing/2014/main" id="{A4F7DFCA-600A-BA45-AD9C-AD0FBE350528}"/>
              </a:ext>
            </a:extLst>
          </p:cNvPr>
          <p:cNvSpPr txBox="1"/>
          <p:nvPr/>
        </p:nvSpPr>
        <p:spPr>
          <a:xfrm>
            <a:off x="817245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0.012</a:t>
            </a:r>
          </a:p>
        </p:txBody>
      </p:sp>
      <p:sp>
        <p:nvSpPr>
          <p:cNvPr id="998" name="TextBox 997">
            <a:extLst>
              <a:ext uri="{FF2B5EF4-FFF2-40B4-BE49-F238E27FC236}">
                <a16:creationId xmlns:a16="http://schemas.microsoft.com/office/drawing/2014/main" id="{DC651005-3284-3949-8E24-10DA6DB891AB}"/>
              </a:ext>
            </a:extLst>
          </p:cNvPr>
          <p:cNvSpPr txBox="1"/>
          <p:nvPr/>
        </p:nvSpPr>
        <p:spPr>
          <a:xfrm>
            <a:off x="2261997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1003" name="TextBox 1002">
            <a:extLst>
              <a:ext uri="{FF2B5EF4-FFF2-40B4-BE49-F238E27FC236}">
                <a16:creationId xmlns:a16="http://schemas.microsoft.com/office/drawing/2014/main" id="{EA8ED869-9EA0-BF48-8384-20C94CDB7FBA}"/>
              </a:ext>
            </a:extLst>
          </p:cNvPr>
          <p:cNvSpPr txBox="1"/>
          <p:nvPr/>
        </p:nvSpPr>
        <p:spPr>
          <a:xfrm>
            <a:off x="4433989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0.177</a:t>
            </a:r>
          </a:p>
        </p:txBody>
      </p:sp>
      <p:sp>
        <p:nvSpPr>
          <p:cNvPr id="1004" name="TextBox 1003">
            <a:extLst>
              <a:ext uri="{FF2B5EF4-FFF2-40B4-BE49-F238E27FC236}">
                <a16:creationId xmlns:a16="http://schemas.microsoft.com/office/drawing/2014/main" id="{D94155FB-E174-DA4B-8164-79BBD573D485}"/>
              </a:ext>
            </a:extLst>
          </p:cNvPr>
          <p:cNvSpPr txBox="1"/>
          <p:nvPr/>
        </p:nvSpPr>
        <p:spPr>
          <a:xfrm>
            <a:off x="3706749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1006" name="TextBox 1005">
            <a:extLst>
              <a:ext uri="{FF2B5EF4-FFF2-40B4-BE49-F238E27FC236}">
                <a16:creationId xmlns:a16="http://schemas.microsoft.com/office/drawing/2014/main" id="{7ADCBAF5-F348-F94A-A8E1-7B51A221D69B}"/>
              </a:ext>
            </a:extLst>
          </p:cNvPr>
          <p:cNvSpPr txBox="1"/>
          <p:nvPr/>
        </p:nvSpPr>
        <p:spPr>
          <a:xfrm>
            <a:off x="5151501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1009" name="TextBox 1008">
            <a:extLst>
              <a:ext uri="{FF2B5EF4-FFF2-40B4-BE49-F238E27FC236}">
                <a16:creationId xmlns:a16="http://schemas.microsoft.com/office/drawing/2014/main" id="{845FC7CC-FD7C-4243-9D5D-F695F066A358}"/>
              </a:ext>
            </a:extLst>
          </p:cNvPr>
          <p:cNvSpPr txBox="1"/>
          <p:nvPr/>
        </p:nvSpPr>
        <p:spPr>
          <a:xfrm>
            <a:off x="7323493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0.177</a:t>
            </a:r>
          </a:p>
        </p:txBody>
      </p:sp>
      <p:sp>
        <p:nvSpPr>
          <p:cNvPr id="1010" name="TextBox 1009">
            <a:extLst>
              <a:ext uri="{FF2B5EF4-FFF2-40B4-BE49-F238E27FC236}">
                <a16:creationId xmlns:a16="http://schemas.microsoft.com/office/drawing/2014/main" id="{0191D63B-F9A6-7943-83FD-284BC4C548BB}"/>
              </a:ext>
            </a:extLst>
          </p:cNvPr>
          <p:cNvSpPr txBox="1"/>
          <p:nvPr/>
        </p:nvSpPr>
        <p:spPr>
          <a:xfrm>
            <a:off x="6596378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1013" name="TextBox 1012">
            <a:extLst>
              <a:ext uri="{FF2B5EF4-FFF2-40B4-BE49-F238E27FC236}">
                <a16:creationId xmlns:a16="http://schemas.microsoft.com/office/drawing/2014/main" id="{4DEBF771-8668-264D-AB04-AE94F2A7A1F1}"/>
              </a:ext>
            </a:extLst>
          </p:cNvPr>
          <p:cNvSpPr txBox="1"/>
          <p:nvPr/>
        </p:nvSpPr>
        <p:spPr>
          <a:xfrm>
            <a:off x="8041005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1016" name="TextBox 1015">
            <a:extLst>
              <a:ext uri="{FF2B5EF4-FFF2-40B4-BE49-F238E27FC236}">
                <a16:creationId xmlns:a16="http://schemas.microsoft.com/office/drawing/2014/main" id="{C67CAB5E-90D1-474A-9F6F-27AAA50FAF87}"/>
              </a:ext>
            </a:extLst>
          </p:cNvPr>
          <p:cNvSpPr txBox="1"/>
          <p:nvPr/>
        </p:nvSpPr>
        <p:spPr>
          <a:xfrm>
            <a:off x="10212997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0.593</a:t>
            </a:r>
          </a:p>
        </p:txBody>
      </p:sp>
      <p:sp>
        <p:nvSpPr>
          <p:cNvPr id="1017" name="TextBox 1016">
            <a:extLst>
              <a:ext uri="{FF2B5EF4-FFF2-40B4-BE49-F238E27FC236}">
                <a16:creationId xmlns:a16="http://schemas.microsoft.com/office/drawing/2014/main" id="{A6F1E0EB-FC7B-E241-BE99-2618F193BEC1}"/>
              </a:ext>
            </a:extLst>
          </p:cNvPr>
          <p:cNvSpPr txBox="1"/>
          <p:nvPr/>
        </p:nvSpPr>
        <p:spPr>
          <a:xfrm>
            <a:off x="9485757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1020" name="TextBox 1019">
            <a:extLst>
              <a:ext uri="{FF2B5EF4-FFF2-40B4-BE49-F238E27FC236}">
                <a16:creationId xmlns:a16="http://schemas.microsoft.com/office/drawing/2014/main" id="{0C9D211F-E5BD-EC44-BE6E-B2D947F9C00A}"/>
              </a:ext>
            </a:extLst>
          </p:cNvPr>
          <p:cNvSpPr txBox="1"/>
          <p:nvPr/>
        </p:nvSpPr>
        <p:spPr>
          <a:xfrm>
            <a:off x="10930509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0.457</a:t>
            </a:r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8075042B-9E8E-3640-AF73-1C01C38C416C}"/>
              </a:ext>
            </a:extLst>
          </p:cNvPr>
          <p:cNvSpPr>
            <a:spLocks noChangeAspect="1"/>
          </p:cNvSpPr>
          <p:nvPr/>
        </p:nvSpPr>
        <p:spPr>
          <a:xfrm>
            <a:off x="11267757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7BA1300D-7CDC-144A-AC01-32EFD4CF100F}"/>
              </a:ext>
            </a:extLst>
          </p:cNvPr>
          <p:cNvSpPr>
            <a:spLocks noChangeAspect="1"/>
          </p:cNvSpPr>
          <p:nvPr/>
        </p:nvSpPr>
        <p:spPr>
          <a:xfrm>
            <a:off x="1126775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C31C7C2B-7EB8-CC45-8F9D-5B0CD4A78879}"/>
              </a:ext>
            </a:extLst>
          </p:cNvPr>
          <p:cNvSpPr>
            <a:spLocks noChangeAspect="1"/>
          </p:cNvSpPr>
          <p:nvPr/>
        </p:nvSpPr>
        <p:spPr>
          <a:xfrm>
            <a:off x="1126775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6D542947-9E33-994E-9E86-65795899C50A}"/>
              </a:ext>
            </a:extLst>
          </p:cNvPr>
          <p:cNvSpPr>
            <a:spLocks noChangeAspect="1"/>
          </p:cNvSpPr>
          <p:nvPr/>
        </p:nvSpPr>
        <p:spPr>
          <a:xfrm>
            <a:off x="11628910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FA2E1799-1CB1-494F-B864-FA93E3AC2793}"/>
              </a:ext>
            </a:extLst>
          </p:cNvPr>
          <p:cNvSpPr>
            <a:spLocks noChangeAspect="1"/>
          </p:cNvSpPr>
          <p:nvPr/>
        </p:nvSpPr>
        <p:spPr>
          <a:xfrm>
            <a:off x="11628910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2771A82-6512-F144-9CC9-865F5EB86C6E}"/>
              </a:ext>
            </a:extLst>
          </p:cNvPr>
          <p:cNvSpPr>
            <a:spLocks noChangeAspect="1"/>
          </p:cNvSpPr>
          <p:nvPr/>
        </p:nvSpPr>
        <p:spPr>
          <a:xfrm>
            <a:off x="11628910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3798CA14-4BC7-2446-96BA-A75F49ED6DE4}"/>
              </a:ext>
            </a:extLst>
          </p:cNvPr>
          <p:cNvSpPr>
            <a:spLocks noChangeAspect="1"/>
          </p:cNvSpPr>
          <p:nvPr/>
        </p:nvSpPr>
        <p:spPr>
          <a:xfrm>
            <a:off x="10906605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DD0EA7B6-E581-204D-BD17-45908D4BD78F}"/>
              </a:ext>
            </a:extLst>
          </p:cNvPr>
          <p:cNvSpPr>
            <a:spLocks noChangeAspect="1"/>
          </p:cNvSpPr>
          <p:nvPr/>
        </p:nvSpPr>
        <p:spPr>
          <a:xfrm>
            <a:off x="1090660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28B8025-0687-4F46-8715-DB0C034E96CA}"/>
              </a:ext>
            </a:extLst>
          </p:cNvPr>
          <p:cNvSpPr>
            <a:spLocks noChangeAspect="1"/>
          </p:cNvSpPr>
          <p:nvPr/>
        </p:nvSpPr>
        <p:spPr>
          <a:xfrm>
            <a:off x="1090660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C1A36DD6-0442-454B-94D0-173FE59AC199}"/>
              </a:ext>
            </a:extLst>
          </p:cNvPr>
          <p:cNvSpPr>
            <a:spLocks noChangeAspect="1"/>
          </p:cNvSpPr>
          <p:nvPr/>
        </p:nvSpPr>
        <p:spPr>
          <a:xfrm>
            <a:off x="10545453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2A8EEC0A-8A5B-B941-8583-CD32D354EF35}"/>
              </a:ext>
            </a:extLst>
          </p:cNvPr>
          <p:cNvSpPr>
            <a:spLocks noChangeAspect="1"/>
          </p:cNvSpPr>
          <p:nvPr/>
        </p:nvSpPr>
        <p:spPr>
          <a:xfrm>
            <a:off x="1054545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57D62506-2127-6341-8A7E-7C8147B2C0DF}"/>
              </a:ext>
            </a:extLst>
          </p:cNvPr>
          <p:cNvSpPr>
            <a:spLocks noChangeAspect="1"/>
          </p:cNvSpPr>
          <p:nvPr/>
        </p:nvSpPr>
        <p:spPr>
          <a:xfrm>
            <a:off x="1054545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5EB9AD35-72F1-FB44-A750-A2C871264517}"/>
              </a:ext>
            </a:extLst>
          </p:cNvPr>
          <p:cNvSpPr>
            <a:spLocks noChangeAspect="1"/>
          </p:cNvSpPr>
          <p:nvPr/>
        </p:nvSpPr>
        <p:spPr>
          <a:xfrm>
            <a:off x="10184301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79AF7F8C-1B68-C245-8407-4E7159CE9979}"/>
              </a:ext>
            </a:extLst>
          </p:cNvPr>
          <p:cNvSpPr>
            <a:spLocks noChangeAspect="1"/>
          </p:cNvSpPr>
          <p:nvPr/>
        </p:nvSpPr>
        <p:spPr>
          <a:xfrm>
            <a:off x="1018430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9656AE51-527C-FE43-B929-C14EBE0D1556}"/>
              </a:ext>
            </a:extLst>
          </p:cNvPr>
          <p:cNvSpPr>
            <a:spLocks noChangeAspect="1"/>
          </p:cNvSpPr>
          <p:nvPr/>
        </p:nvSpPr>
        <p:spPr>
          <a:xfrm>
            <a:off x="1018430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9B2B8DA1-EC3D-824B-8316-CEB9BA286710}"/>
              </a:ext>
            </a:extLst>
          </p:cNvPr>
          <p:cNvSpPr>
            <a:spLocks noChangeAspect="1"/>
          </p:cNvSpPr>
          <p:nvPr/>
        </p:nvSpPr>
        <p:spPr>
          <a:xfrm>
            <a:off x="9823149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19EE2C23-414A-B245-95C1-A2A8E68A6AC4}"/>
              </a:ext>
            </a:extLst>
          </p:cNvPr>
          <p:cNvSpPr>
            <a:spLocks noChangeAspect="1"/>
          </p:cNvSpPr>
          <p:nvPr/>
        </p:nvSpPr>
        <p:spPr>
          <a:xfrm>
            <a:off x="982314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CBA90E42-1132-CD4E-9D82-BC75053AB4CA}"/>
              </a:ext>
            </a:extLst>
          </p:cNvPr>
          <p:cNvSpPr>
            <a:spLocks noChangeAspect="1"/>
          </p:cNvSpPr>
          <p:nvPr/>
        </p:nvSpPr>
        <p:spPr>
          <a:xfrm>
            <a:off x="982314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58" name="Oval 1057">
            <a:extLst>
              <a:ext uri="{FF2B5EF4-FFF2-40B4-BE49-F238E27FC236}">
                <a16:creationId xmlns:a16="http://schemas.microsoft.com/office/drawing/2014/main" id="{2C85D41B-2236-A948-9F2C-23553FF7A63C}"/>
              </a:ext>
            </a:extLst>
          </p:cNvPr>
          <p:cNvSpPr>
            <a:spLocks noChangeAspect="1"/>
          </p:cNvSpPr>
          <p:nvPr/>
        </p:nvSpPr>
        <p:spPr>
          <a:xfrm>
            <a:off x="9100845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59" name="Oval 1058">
            <a:extLst>
              <a:ext uri="{FF2B5EF4-FFF2-40B4-BE49-F238E27FC236}">
                <a16:creationId xmlns:a16="http://schemas.microsoft.com/office/drawing/2014/main" id="{21426F6F-37A3-E143-B302-EAAF6022A6F5}"/>
              </a:ext>
            </a:extLst>
          </p:cNvPr>
          <p:cNvSpPr>
            <a:spLocks noChangeAspect="1"/>
          </p:cNvSpPr>
          <p:nvPr/>
        </p:nvSpPr>
        <p:spPr>
          <a:xfrm>
            <a:off x="910084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72D64DE4-7F3A-6344-BD12-6CB1915ACDA9}"/>
              </a:ext>
            </a:extLst>
          </p:cNvPr>
          <p:cNvSpPr>
            <a:spLocks noChangeAspect="1"/>
          </p:cNvSpPr>
          <p:nvPr/>
        </p:nvSpPr>
        <p:spPr>
          <a:xfrm>
            <a:off x="910084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2" name="Oval 1061">
            <a:extLst>
              <a:ext uri="{FF2B5EF4-FFF2-40B4-BE49-F238E27FC236}">
                <a16:creationId xmlns:a16="http://schemas.microsoft.com/office/drawing/2014/main" id="{77733506-B1B6-EE4B-9D3D-4E02AEB0F7E2}"/>
              </a:ext>
            </a:extLst>
          </p:cNvPr>
          <p:cNvSpPr>
            <a:spLocks noChangeAspect="1"/>
          </p:cNvSpPr>
          <p:nvPr/>
        </p:nvSpPr>
        <p:spPr>
          <a:xfrm>
            <a:off x="9461997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3ADE1112-E457-BE42-B3F3-BEA4AABCEB27}"/>
              </a:ext>
            </a:extLst>
          </p:cNvPr>
          <p:cNvSpPr>
            <a:spLocks noChangeAspect="1"/>
          </p:cNvSpPr>
          <p:nvPr/>
        </p:nvSpPr>
        <p:spPr>
          <a:xfrm>
            <a:off x="946199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8E8575E4-4702-7543-B3F7-E3742913C29C}"/>
              </a:ext>
            </a:extLst>
          </p:cNvPr>
          <p:cNvSpPr>
            <a:spLocks noChangeAspect="1"/>
          </p:cNvSpPr>
          <p:nvPr/>
        </p:nvSpPr>
        <p:spPr>
          <a:xfrm>
            <a:off x="946199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802EBEEA-A4B9-1242-997B-603E68A3488E}"/>
              </a:ext>
            </a:extLst>
          </p:cNvPr>
          <p:cNvSpPr>
            <a:spLocks noChangeAspect="1"/>
          </p:cNvSpPr>
          <p:nvPr/>
        </p:nvSpPr>
        <p:spPr>
          <a:xfrm>
            <a:off x="8739693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7" name="Oval 1066">
            <a:extLst>
              <a:ext uri="{FF2B5EF4-FFF2-40B4-BE49-F238E27FC236}">
                <a16:creationId xmlns:a16="http://schemas.microsoft.com/office/drawing/2014/main" id="{574BD0B0-9B1C-074B-815A-E8B89A628A97}"/>
              </a:ext>
            </a:extLst>
          </p:cNvPr>
          <p:cNvSpPr>
            <a:spLocks noChangeAspect="1"/>
          </p:cNvSpPr>
          <p:nvPr/>
        </p:nvSpPr>
        <p:spPr>
          <a:xfrm>
            <a:off x="873969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56AC6D52-0DCB-F446-A1CA-4B71B8FDCB97}"/>
              </a:ext>
            </a:extLst>
          </p:cNvPr>
          <p:cNvSpPr>
            <a:spLocks noChangeAspect="1"/>
          </p:cNvSpPr>
          <p:nvPr/>
        </p:nvSpPr>
        <p:spPr>
          <a:xfrm>
            <a:off x="873969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0" name="Oval 1069">
            <a:extLst>
              <a:ext uri="{FF2B5EF4-FFF2-40B4-BE49-F238E27FC236}">
                <a16:creationId xmlns:a16="http://schemas.microsoft.com/office/drawing/2014/main" id="{B7DE6250-58D3-2345-9CAD-7BAD74A63CD1}"/>
              </a:ext>
            </a:extLst>
          </p:cNvPr>
          <p:cNvSpPr>
            <a:spLocks noChangeAspect="1"/>
          </p:cNvSpPr>
          <p:nvPr/>
        </p:nvSpPr>
        <p:spPr>
          <a:xfrm>
            <a:off x="8378541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1" name="Oval 1070">
            <a:extLst>
              <a:ext uri="{FF2B5EF4-FFF2-40B4-BE49-F238E27FC236}">
                <a16:creationId xmlns:a16="http://schemas.microsoft.com/office/drawing/2014/main" id="{6BA4C6F7-1F73-D647-8638-34B7367068D4}"/>
              </a:ext>
            </a:extLst>
          </p:cNvPr>
          <p:cNvSpPr>
            <a:spLocks noChangeAspect="1"/>
          </p:cNvSpPr>
          <p:nvPr/>
        </p:nvSpPr>
        <p:spPr>
          <a:xfrm>
            <a:off x="837854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3149ADAF-11DD-A144-ACD5-5A9CF211EBF4}"/>
              </a:ext>
            </a:extLst>
          </p:cNvPr>
          <p:cNvSpPr>
            <a:spLocks noChangeAspect="1"/>
          </p:cNvSpPr>
          <p:nvPr/>
        </p:nvSpPr>
        <p:spPr>
          <a:xfrm>
            <a:off x="837854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4" name="Oval 1073">
            <a:extLst>
              <a:ext uri="{FF2B5EF4-FFF2-40B4-BE49-F238E27FC236}">
                <a16:creationId xmlns:a16="http://schemas.microsoft.com/office/drawing/2014/main" id="{C3CC9692-8693-614E-8164-9CFDF97F5D9E}"/>
              </a:ext>
            </a:extLst>
          </p:cNvPr>
          <p:cNvSpPr>
            <a:spLocks noChangeAspect="1"/>
          </p:cNvSpPr>
          <p:nvPr/>
        </p:nvSpPr>
        <p:spPr>
          <a:xfrm>
            <a:off x="8017389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5" name="Oval 1074">
            <a:extLst>
              <a:ext uri="{FF2B5EF4-FFF2-40B4-BE49-F238E27FC236}">
                <a16:creationId xmlns:a16="http://schemas.microsoft.com/office/drawing/2014/main" id="{7815F3F5-7C5A-7147-B645-C75466D8F7CD}"/>
              </a:ext>
            </a:extLst>
          </p:cNvPr>
          <p:cNvSpPr>
            <a:spLocks noChangeAspect="1"/>
          </p:cNvSpPr>
          <p:nvPr/>
        </p:nvSpPr>
        <p:spPr>
          <a:xfrm>
            <a:off x="801738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BD92B763-DDEE-AE4F-8208-EA20C91103D1}"/>
              </a:ext>
            </a:extLst>
          </p:cNvPr>
          <p:cNvSpPr>
            <a:spLocks noChangeAspect="1"/>
          </p:cNvSpPr>
          <p:nvPr/>
        </p:nvSpPr>
        <p:spPr>
          <a:xfrm>
            <a:off x="801738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8" name="Oval 1077">
            <a:extLst>
              <a:ext uri="{FF2B5EF4-FFF2-40B4-BE49-F238E27FC236}">
                <a16:creationId xmlns:a16="http://schemas.microsoft.com/office/drawing/2014/main" id="{44D6DFB8-1496-8A4B-987F-45227601E32B}"/>
              </a:ext>
            </a:extLst>
          </p:cNvPr>
          <p:cNvSpPr>
            <a:spLocks noChangeAspect="1"/>
          </p:cNvSpPr>
          <p:nvPr/>
        </p:nvSpPr>
        <p:spPr>
          <a:xfrm>
            <a:off x="7656237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9" name="Oval 1078">
            <a:extLst>
              <a:ext uri="{FF2B5EF4-FFF2-40B4-BE49-F238E27FC236}">
                <a16:creationId xmlns:a16="http://schemas.microsoft.com/office/drawing/2014/main" id="{7C6A2CEA-D126-EA46-84EA-E266EC637529}"/>
              </a:ext>
            </a:extLst>
          </p:cNvPr>
          <p:cNvSpPr>
            <a:spLocks noChangeAspect="1"/>
          </p:cNvSpPr>
          <p:nvPr/>
        </p:nvSpPr>
        <p:spPr>
          <a:xfrm>
            <a:off x="765623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8BF6F6DD-C39E-6642-9BBD-30A1157AC8D1}"/>
              </a:ext>
            </a:extLst>
          </p:cNvPr>
          <p:cNvSpPr>
            <a:spLocks noChangeAspect="1"/>
          </p:cNvSpPr>
          <p:nvPr/>
        </p:nvSpPr>
        <p:spPr>
          <a:xfrm>
            <a:off x="765623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2" name="Oval 1081">
            <a:extLst>
              <a:ext uri="{FF2B5EF4-FFF2-40B4-BE49-F238E27FC236}">
                <a16:creationId xmlns:a16="http://schemas.microsoft.com/office/drawing/2014/main" id="{45B7B3F1-8CD3-1346-A368-748AAB542496}"/>
              </a:ext>
            </a:extLst>
          </p:cNvPr>
          <p:cNvSpPr>
            <a:spLocks noChangeAspect="1"/>
          </p:cNvSpPr>
          <p:nvPr/>
        </p:nvSpPr>
        <p:spPr>
          <a:xfrm>
            <a:off x="6933933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3" name="Oval 1082">
            <a:extLst>
              <a:ext uri="{FF2B5EF4-FFF2-40B4-BE49-F238E27FC236}">
                <a16:creationId xmlns:a16="http://schemas.microsoft.com/office/drawing/2014/main" id="{2F88DB44-B468-4349-8F1E-A2BDEE03C88C}"/>
              </a:ext>
            </a:extLst>
          </p:cNvPr>
          <p:cNvSpPr>
            <a:spLocks noChangeAspect="1"/>
          </p:cNvSpPr>
          <p:nvPr/>
        </p:nvSpPr>
        <p:spPr>
          <a:xfrm>
            <a:off x="693393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4" name="Rectangle 1083">
            <a:extLst>
              <a:ext uri="{FF2B5EF4-FFF2-40B4-BE49-F238E27FC236}">
                <a16:creationId xmlns:a16="http://schemas.microsoft.com/office/drawing/2014/main" id="{E517E03E-2D81-C943-A309-9E8A851DA6D3}"/>
              </a:ext>
            </a:extLst>
          </p:cNvPr>
          <p:cNvSpPr>
            <a:spLocks noChangeAspect="1"/>
          </p:cNvSpPr>
          <p:nvPr/>
        </p:nvSpPr>
        <p:spPr>
          <a:xfrm>
            <a:off x="693393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6" name="Oval 1085">
            <a:extLst>
              <a:ext uri="{FF2B5EF4-FFF2-40B4-BE49-F238E27FC236}">
                <a16:creationId xmlns:a16="http://schemas.microsoft.com/office/drawing/2014/main" id="{45C5B47E-C0AF-2748-BF33-B103807A2376}"/>
              </a:ext>
            </a:extLst>
          </p:cNvPr>
          <p:cNvSpPr>
            <a:spLocks noChangeAspect="1"/>
          </p:cNvSpPr>
          <p:nvPr/>
        </p:nvSpPr>
        <p:spPr>
          <a:xfrm>
            <a:off x="7295085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7" name="Oval 1086">
            <a:extLst>
              <a:ext uri="{FF2B5EF4-FFF2-40B4-BE49-F238E27FC236}">
                <a16:creationId xmlns:a16="http://schemas.microsoft.com/office/drawing/2014/main" id="{6355820F-D1BF-7344-B047-718373DDB139}"/>
              </a:ext>
            </a:extLst>
          </p:cNvPr>
          <p:cNvSpPr>
            <a:spLocks noChangeAspect="1"/>
          </p:cNvSpPr>
          <p:nvPr/>
        </p:nvSpPr>
        <p:spPr>
          <a:xfrm>
            <a:off x="729508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711B9E26-3679-F941-8E82-5F0A6A007707}"/>
              </a:ext>
            </a:extLst>
          </p:cNvPr>
          <p:cNvSpPr>
            <a:spLocks noChangeAspect="1"/>
          </p:cNvSpPr>
          <p:nvPr/>
        </p:nvSpPr>
        <p:spPr>
          <a:xfrm>
            <a:off x="729508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0" name="Oval 1089">
            <a:extLst>
              <a:ext uri="{FF2B5EF4-FFF2-40B4-BE49-F238E27FC236}">
                <a16:creationId xmlns:a16="http://schemas.microsoft.com/office/drawing/2014/main" id="{65737170-52B8-0243-949B-79D1F3FFF703}"/>
              </a:ext>
            </a:extLst>
          </p:cNvPr>
          <p:cNvSpPr>
            <a:spLocks noChangeAspect="1"/>
          </p:cNvSpPr>
          <p:nvPr/>
        </p:nvSpPr>
        <p:spPr>
          <a:xfrm>
            <a:off x="6572781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1" name="Oval 1090">
            <a:extLst>
              <a:ext uri="{FF2B5EF4-FFF2-40B4-BE49-F238E27FC236}">
                <a16:creationId xmlns:a16="http://schemas.microsoft.com/office/drawing/2014/main" id="{59D3888C-D281-F649-9D7F-162BF4216685}"/>
              </a:ext>
            </a:extLst>
          </p:cNvPr>
          <p:cNvSpPr>
            <a:spLocks noChangeAspect="1"/>
          </p:cNvSpPr>
          <p:nvPr/>
        </p:nvSpPr>
        <p:spPr>
          <a:xfrm>
            <a:off x="657278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57850792-E343-6A4F-A413-E5F74DC0882F}"/>
              </a:ext>
            </a:extLst>
          </p:cNvPr>
          <p:cNvSpPr>
            <a:spLocks noChangeAspect="1"/>
          </p:cNvSpPr>
          <p:nvPr/>
        </p:nvSpPr>
        <p:spPr>
          <a:xfrm>
            <a:off x="657278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4" name="Oval 1093">
            <a:extLst>
              <a:ext uri="{FF2B5EF4-FFF2-40B4-BE49-F238E27FC236}">
                <a16:creationId xmlns:a16="http://schemas.microsoft.com/office/drawing/2014/main" id="{4CDA5ECD-F8A5-5D4F-A77B-CE476917F22E}"/>
              </a:ext>
            </a:extLst>
          </p:cNvPr>
          <p:cNvSpPr>
            <a:spLocks noChangeAspect="1"/>
          </p:cNvSpPr>
          <p:nvPr/>
        </p:nvSpPr>
        <p:spPr>
          <a:xfrm>
            <a:off x="6211629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5" name="Oval 1094">
            <a:extLst>
              <a:ext uri="{FF2B5EF4-FFF2-40B4-BE49-F238E27FC236}">
                <a16:creationId xmlns:a16="http://schemas.microsoft.com/office/drawing/2014/main" id="{6629DF94-13AB-E04F-8F67-D96534C368E3}"/>
              </a:ext>
            </a:extLst>
          </p:cNvPr>
          <p:cNvSpPr>
            <a:spLocks noChangeAspect="1"/>
          </p:cNvSpPr>
          <p:nvPr/>
        </p:nvSpPr>
        <p:spPr>
          <a:xfrm>
            <a:off x="621162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0EACAFC1-876A-F94A-B88B-C0FF10B0941A}"/>
              </a:ext>
            </a:extLst>
          </p:cNvPr>
          <p:cNvSpPr>
            <a:spLocks noChangeAspect="1"/>
          </p:cNvSpPr>
          <p:nvPr/>
        </p:nvSpPr>
        <p:spPr>
          <a:xfrm>
            <a:off x="621162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4" name="Oval 1153">
            <a:extLst>
              <a:ext uri="{FF2B5EF4-FFF2-40B4-BE49-F238E27FC236}">
                <a16:creationId xmlns:a16="http://schemas.microsoft.com/office/drawing/2014/main" id="{AFDBA389-9E28-E94F-A725-BB1C16AA5B3E}"/>
              </a:ext>
            </a:extLst>
          </p:cNvPr>
          <p:cNvSpPr>
            <a:spLocks noChangeAspect="1"/>
          </p:cNvSpPr>
          <p:nvPr/>
        </p:nvSpPr>
        <p:spPr>
          <a:xfrm>
            <a:off x="5489325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6CC29BCC-0ABD-FF4A-9C2F-3B1D4CFFB5D9}"/>
              </a:ext>
            </a:extLst>
          </p:cNvPr>
          <p:cNvSpPr>
            <a:spLocks noChangeAspect="1"/>
          </p:cNvSpPr>
          <p:nvPr/>
        </p:nvSpPr>
        <p:spPr>
          <a:xfrm>
            <a:off x="548932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6" name="Rectangle 1155">
            <a:extLst>
              <a:ext uri="{FF2B5EF4-FFF2-40B4-BE49-F238E27FC236}">
                <a16:creationId xmlns:a16="http://schemas.microsoft.com/office/drawing/2014/main" id="{59DBAE3D-C64B-794C-B33C-37ADF46AD7E8}"/>
              </a:ext>
            </a:extLst>
          </p:cNvPr>
          <p:cNvSpPr>
            <a:spLocks noChangeAspect="1"/>
          </p:cNvSpPr>
          <p:nvPr/>
        </p:nvSpPr>
        <p:spPr>
          <a:xfrm>
            <a:off x="548932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8" name="Oval 1157">
            <a:extLst>
              <a:ext uri="{FF2B5EF4-FFF2-40B4-BE49-F238E27FC236}">
                <a16:creationId xmlns:a16="http://schemas.microsoft.com/office/drawing/2014/main" id="{5E8284C1-8E6F-E047-8550-2319C2E55E07}"/>
              </a:ext>
            </a:extLst>
          </p:cNvPr>
          <p:cNvSpPr>
            <a:spLocks noChangeAspect="1"/>
          </p:cNvSpPr>
          <p:nvPr/>
        </p:nvSpPr>
        <p:spPr>
          <a:xfrm>
            <a:off x="5850477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9" name="Oval 1158">
            <a:extLst>
              <a:ext uri="{FF2B5EF4-FFF2-40B4-BE49-F238E27FC236}">
                <a16:creationId xmlns:a16="http://schemas.microsoft.com/office/drawing/2014/main" id="{C8D18615-D5E1-D64C-81F4-8023B4E52760}"/>
              </a:ext>
            </a:extLst>
          </p:cNvPr>
          <p:cNvSpPr>
            <a:spLocks noChangeAspect="1"/>
          </p:cNvSpPr>
          <p:nvPr/>
        </p:nvSpPr>
        <p:spPr>
          <a:xfrm>
            <a:off x="585047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0" name="Rectangle 1159">
            <a:extLst>
              <a:ext uri="{FF2B5EF4-FFF2-40B4-BE49-F238E27FC236}">
                <a16:creationId xmlns:a16="http://schemas.microsoft.com/office/drawing/2014/main" id="{C2EBEEE2-E697-994C-8C2F-8FB955C0F1ED}"/>
              </a:ext>
            </a:extLst>
          </p:cNvPr>
          <p:cNvSpPr>
            <a:spLocks noChangeAspect="1"/>
          </p:cNvSpPr>
          <p:nvPr/>
        </p:nvSpPr>
        <p:spPr>
          <a:xfrm>
            <a:off x="585047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2" name="Oval 1161">
            <a:extLst>
              <a:ext uri="{FF2B5EF4-FFF2-40B4-BE49-F238E27FC236}">
                <a16:creationId xmlns:a16="http://schemas.microsoft.com/office/drawing/2014/main" id="{7B40BFCE-9517-D444-9D21-BA81971D897D}"/>
              </a:ext>
            </a:extLst>
          </p:cNvPr>
          <p:cNvSpPr>
            <a:spLocks noChangeAspect="1"/>
          </p:cNvSpPr>
          <p:nvPr/>
        </p:nvSpPr>
        <p:spPr>
          <a:xfrm>
            <a:off x="5128173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3" name="Oval 1162">
            <a:extLst>
              <a:ext uri="{FF2B5EF4-FFF2-40B4-BE49-F238E27FC236}">
                <a16:creationId xmlns:a16="http://schemas.microsoft.com/office/drawing/2014/main" id="{B5463F18-8C29-1748-A3E7-EFB52C3F7B7E}"/>
              </a:ext>
            </a:extLst>
          </p:cNvPr>
          <p:cNvSpPr>
            <a:spLocks noChangeAspect="1"/>
          </p:cNvSpPr>
          <p:nvPr/>
        </p:nvSpPr>
        <p:spPr>
          <a:xfrm>
            <a:off x="512817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4" name="Rectangle 1163">
            <a:extLst>
              <a:ext uri="{FF2B5EF4-FFF2-40B4-BE49-F238E27FC236}">
                <a16:creationId xmlns:a16="http://schemas.microsoft.com/office/drawing/2014/main" id="{365EB12D-E608-FB40-9C31-35519A960D02}"/>
              </a:ext>
            </a:extLst>
          </p:cNvPr>
          <p:cNvSpPr>
            <a:spLocks noChangeAspect="1"/>
          </p:cNvSpPr>
          <p:nvPr/>
        </p:nvSpPr>
        <p:spPr>
          <a:xfrm>
            <a:off x="512817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6" name="Oval 1165">
            <a:extLst>
              <a:ext uri="{FF2B5EF4-FFF2-40B4-BE49-F238E27FC236}">
                <a16:creationId xmlns:a16="http://schemas.microsoft.com/office/drawing/2014/main" id="{31C60853-B2AD-B44D-8EE5-9671C11CA575}"/>
              </a:ext>
            </a:extLst>
          </p:cNvPr>
          <p:cNvSpPr>
            <a:spLocks noChangeAspect="1"/>
          </p:cNvSpPr>
          <p:nvPr/>
        </p:nvSpPr>
        <p:spPr>
          <a:xfrm>
            <a:off x="4767021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7" name="Oval 1166">
            <a:extLst>
              <a:ext uri="{FF2B5EF4-FFF2-40B4-BE49-F238E27FC236}">
                <a16:creationId xmlns:a16="http://schemas.microsoft.com/office/drawing/2014/main" id="{1E1E2646-D1B9-5149-B93C-26921CE8B79C}"/>
              </a:ext>
            </a:extLst>
          </p:cNvPr>
          <p:cNvSpPr>
            <a:spLocks noChangeAspect="1"/>
          </p:cNvSpPr>
          <p:nvPr/>
        </p:nvSpPr>
        <p:spPr>
          <a:xfrm>
            <a:off x="476702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8" name="Rectangle 1167">
            <a:extLst>
              <a:ext uri="{FF2B5EF4-FFF2-40B4-BE49-F238E27FC236}">
                <a16:creationId xmlns:a16="http://schemas.microsoft.com/office/drawing/2014/main" id="{4496BA09-B66A-504F-A753-EB6785B26525}"/>
              </a:ext>
            </a:extLst>
          </p:cNvPr>
          <p:cNvSpPr>
            <a:spLocks noChangeAspect="1"/>
          </p:cNvSpPr>
          <p:nvPr/>
        </p:nvSpPr>
        <p:spPr>
          <a:xfrm>
            <a:off x="476702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0" name="Oval 1169">
            <a:extLst>
              <a:ext uri="{FF2B5EF4-FFF2-40B4-BE49-F238E27FC236}">
                <a16:creationId xmlns:a16="http://schemas.microsoft.com/office/drawing/2014/main" id="{C6B365D2-3228-774F-9E32-28785B4E8831}"/>
              </a:ext>
            </a:extLst>
          </p:cNvPr>
          <p:cNvSpPr>
            <a:spLocks noChangeAspect="1"/>
          </p:cNvSpPr>
          <p:nvPr/>
        </p:nvSpPr>
        <p:spPr>
          <a:xfrm>
            <a:off x="4405869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1" name="Oval 1170">
            <a:extLst>
              <a:ext uri="{FF2B5EF4-FFF2-40B4-BE49-F238E27FC236}">
                <a16:creationId xmlns:a16="http://schemas.microsoft.com/office/drawing/2014/main" id="{3819401D-13D1-9847-9AC4-4D2836DE182F}"/>
              </a:ext>
            </a:extLst>
          </p:cNvPr>
          <p:cNvSpPr>
            <a:spLocks noChangeAspect="1"/>
          </p:cNvSpPr>
          <p:nvPr/>
        </p:nvSpPr>
        <p:spPr>
          <a:xfrm>
            <a:off x="440586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2" name="Rectangle 1171">
            <a:extLst>
              <a:ext uri="{FF2B5EF4-FFF2-40B4-BE49-F238E27FC236}">
                <a16:creationId xmlns:a16="http://schemas.microsoft.com/office/drawing/2014/main" id="{65E3CC87-6984-DA48-9FF8-F1543F4A15D5}"/>
              </a:ext>
            </a:extLst>
          </p:cNvPr>
          <p:cNvSpPr>
            <a:spLocks noChangeAspect="1"/>
          </p:cNvSpPr>
          <p:nvPr/>
        </p:nvSpPr>
        <p:spPr>
          <a:xfrm>
            <a:off x="440586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4" name="Oval 1173">
            <a:extLst>
              <a:ext uri="{FF2B5EF4-FFF2-40B4-BE49-F238E27FC236}">
                <a16:creationId xmlns:a16="http://schemas.microsoft.com/office/drawing/2014/main" id="{139A8F32-B317-8D41-B6A6-E3BEF00D0E1D}"/>
              </a:ext>
            </a:extLst>
          </p:cNvPr>
          <p:cNvSpPr>
            <a:spLocks noChangeAspect="1"/>
          </p:cNvSpPr>
          <p:nvPr/>
        </p:nvSpPr>
        <p:spPr>
          <a:xfrm>
            <a:off x="4044717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5" name="Oval 1174">
            <a:extLst>
              <a:ext uri="{FF2B5EF4-FFF2-40B4-BE49-F238E27FC236}">
                <a16:creationId xmlns:a16="http://schemas.microsoft.com/office/drawing/2014/main" id="{84C2CD99-8171-AA4A-A05A-06100D6D0F05}"/>
              </a:ext>
            </a:extLst>
          </p:cNvPr>
          <p:cNvSpPr>
            <a:spLocks noChangeAspect="1"/>
          </p:cNvSpPr>
          <p:nvPr/>
        </p:nvSpPr>
        <p:spPr>
          <a:xfrm>
            <a:off x="404471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6" name="Rectangle 1175">
            <a:extLst>
              <a:ext uri="{FF2B5EF4-FFF2-40B4-BE49-F238E27FC236}">
                <a16:creationId xmlns:a16="http://schemas.microsoft.com/office/drawing/2014/main" id="{915F4F09-53E9-1E43-AD7B-DC6C62D65837}"/>
              </a:ext>
            </a:extLst>
          </p:cNvPr>
          <p:cNvSpPr>
            <a:spLocks noChangeAspect="1"/>
          </p:cNvSpPr>
          <p:nvPr/>
        </p:nvSpPr>
        <p:spPr>
          <a:xfrm>
            <a:off x="404471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8" name="Oval 1177">
            <a:extLst>
              <a:ext uri="{FF2B5EF4-FFF2-40B4-BE49-F238E27FC236}">
                <a16:creationId xmlns:a16="http://schemas.microsoft.com/office/drawing/2014/main" id="{4A133C12-BD3C-0741-A26C-9836104B970D}"/>
              </a:ext>
            </a:extLst>
          </p:cNvPr>
          <p:cNvSpPr>
            <a:spLocks noChangeAspect="1"/>
          </p:cNvSpPr>
          <p:nvPr/>
        </p:nvSpPr>
        <p:spPr>
          <a:xfrm>
            <a:off x="3322413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9" name="Oval 1178">
            <a:extLst>
              <a:ext uri="{FF2B5EF4-FFF2-40B4-BE49-F238E27FC236}">
                <a16:creationId xmlns:a16="http://schemas.microsoft.com/office/drawing/2014/main" id="{ECAF91ED-17A2-CD4E-8BEB-9FD832173314}"/>
              </a:ext>
            </a:extLst>
          </p:cNvPr>
          <p:cNvSpPr>
            <a:spLocks noChangeAspect="1"/>
          </p:cNvSpPr>
          <p:nvPr/>
        </p:nvSpPr>
        <p:spPr>
          <a:xfrm>
            <a:off x="332241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0" name="Rectangle 1179">
            <a:extLst>
              <a:ext uri="{FF2B5EF4-FFF2-40B4-BE49-F238E27FC236}">
                <a16:creationId xmlns:a16="http://schemas.microsoft.com/office/drawing/2014/main" id="{1D38B8CE-5395-BA4E-BCFB-4250171456CF}"/>
              </a:ext>
            </a:extLst>
          </p:cNvPr>
          <p:cNvSpPr>
            <a:spLocks noChangeAspect="1"/>
          </p:cNvSpPr>
          <p:nvPr/>
        </p:nvSpPr>
        <p:spPr>
          <a:xfrm>
            <a:off x="332241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2" name="Oval 1181">
            <a:extLst>
              <a:ext uri="{FF2B5EF4-FFF2-40B4-BE49-F238E27FC236}">
                <a16:creationId xmlns:a16="http://schemas.microsoft.com/office/drawing/2014/main" id="{95B1C071-2696-3145-834F-BE75F5594A74}"/>
              </a:ext>
            </a:extLst>
          </p:cNvPr>
          <p:cNvSpPr>
            <a:spLocks noChangeAspect="1"/>
          </p:cNvSpPr>
          <p:nvPr/>
        </p:nvSpPr>
        <p:spPr>
          <a:xfrm>
            <a:off x="3683565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3" name="Oval 1182">
            <a:extLst>
              <a:ext uri="{FF2B5EF4-FFF2-40B4-BE49-F238E27FC236}">
                <a16:creationId xmlns:a16="http://schemas.microsoft.com/office/drawing/2014/main" id="{1991008B-5257-974C-A329-B3C04C1BB594}"/>
              </a:ext>
            </a:extLst>
          </p:cNvPr>
          <p:cNvSpPr>
            <a:spLocks noChangeAspect="1"/>
          </p:cNvSpPr>
          <p:nvPr/>
        </p:nvSpPr>
        <p:spPr>
          <a:xfrm>
            <a:off x="368356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4" name="Rectangle 1183">
            <a:extLst>
              <a:ext uri="{FF2B5EF4-FFF2-40B4-BE49-F238E27FC236}">
                <a16:creationId xmlns:a16="http://schemas.microsoft.com/office/drawing/2014/main" id="{790D8ADE-662B-C04C-AF4A-BD1139D7894C}"/>
              </a:ext>
            </a:extLst>
          </p:cNvPr>
          <p:cNvSpPr>
            <a:spLocks noChangeAspect="1"/>
          </p:cNvSpPr>
          <p:nvPr/>
        </p:nvSpPr>
        <p:spPr>
          <a:xfrm>
            <a:off x="368356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6" name="Oval 1185">
            <a:extLst>
              <a:ext uri="{FF2B5EF4-FFF2-40B4-BE49-F238E27FC236}">
                <a16:creationId xmlns:a16="http://schemas.microsoft.com/office/drawing/2014/main" id="{26E4ACEF-94E7-534C-81D6-C9EF44E7C7EF}"/>
              </a:ext>
            </a:extLst>
          </p:cNvPr>
          <p:cNvSpPr>
            <a:spLocks noChangeAspect="1"/>
          </p:cNvSpPr>
          <p:nvPr/>
        </p:nvSpPr>
        <p:spPr>
          <a:xfrm>
            <a:off x="2961261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7" name="Oval 1186">
            <a:extLst>
              <a:ext uri="{FF2B5EF4-FFF2-40B4-BE49-F238E27FC236}">
                <a16:creationId xmlns:a16="http://schemas.microsoft.com/office/drawing/2014/main" id="{70BD0B49-FEF1-E649-9DCE-D94FBE54A2F5}"/>
              </a:ext>
            </a:extLst>
          </p:cNvPr>
          <p:cNvSpPr>
            <a:spLocks noChangeAspect="1"/>
          </p:cNvSpPr>
          <p:nvPr/>
        </p:nvSpPr>
        <p:spPr>
          <a:xfrm>
            <a:off x="296126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BA6BBD28-DD16-E342-A949-8DA38AE4D823}"/>
              </a:ext>
            </a:extLst>
          </p:cNvPr>
          <p:cNvSpPr>
            <a:spLocks noChangeAspect="1"/>
          </p:cNvSpPr>
          <p:nvPr/>
        </p:nvSpPr>
        <p:spPr>
          <a:xfrm>
            <a:off x="296126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0" name="Oval 1189">
            <a:extLst>
              <a:ext uri="{FF2B5EF4-FFF2-40B4-BE49-F238E27FC236}">
                <a16:creationId xmlns:a16="http://schemas.microsoft.com/office/drawing/2014/main" id="{30EA18C2-60F1-D842-B152-4B7CD0152B68}"/>
              </a:ext>
            </a:extLst>
          </p:cNvPr>
          <p:cNvSpPr>
            <a:spLocks noChangeAspect="1"/>
          </p:cNvSpPr>
          <p:nvPr/>
        </p:nvSpPr>
        <p:spPr>
          <a:xfrm>
            <a:off x="2600109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867D46DB-5AB8-6641-AD35-4E6CAF1A6B19}"/>
              </a:ext>
            </a:extLst>
          </p:cNvPr>
          <p:cNvSpPr>
            <a:spLocks noChangeAspect="1"/>
          </p:cNvSpPr>
          <p:nvPr/>
        </p:nvSpPr>
        <p:spPr>
          <a:xfrm>
            <a:off x="260010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2" name="Rectangle 1191">
            <a:extLst>
              <a:ext uri="{FF2B5EF4-FFF2-40B4-BE49-F238E27FC236}">
                <a16:creationId xmlns:a16="http://schemas.microsoft.com/office/drawing/2014/main" id="{889982C5-EDFD-E448-B9F1-0251DD944485}"/>
              </a:ext>
            </a:extLst>
          </p:cNvPr>
          <p:cNvSpPr>
            <a:spLocks noChangeAspect="1"/>
          </p:cNvSpPr>
          <p:nvPr/>
        </p:nvSpPr>
        <p:spPr>
          <a:xfrm>
            <a:off x="260010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4" name="Oval 1193">
            <a:extLst>
              <a:ext uri="{FF2B5EF4-FFF2-40B4-BE49-F238E27FC236}">
                <a16:creationId xmlns:a16="http://schemas.microsoft.com/office/drawing/2014/main" id="{E5D9BDB1-72BB-4B40-A934-DB6D45C4E89C}"/>
              </a:ext>
            </a:extLst>
          </p:cNvPr>
          <p:cNvSpPr>
            <a:spLocks noChangeAspect="1"/>
          </p:cNvSpPr>
          <p:nvPr/>
        </p:nvSpPr>
        <p:spPr>
          <a:xfrm>
            <a:off x="2238957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DE2A66BF-7E84-1B40-B958-643F6076E504}"/>
              </a:ext>
            </a:extLst>
          </p:cNvPr>
          <p:cNvSpPr>
            <a:spLocks noChangeAspect="1"/>
          </p:cNvSpPr>
          <p:nvPr/>
        </p:nvSpPr>
        <p:spPr>
          <a:xfrm>
            <a:off x="223895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6" name="Rectangle 1195">
            <a:extLst>
              <a:ext uri="{FF2B5EF4-FFF2-40B4-BE49-F238E27FC236}">
                <a16:creationId xmlns:a16="http://schemas.microsoft.com/office/drawing/2014/main" id="{9DA26D4E-3845-D84E-ADAE-DAE47DEB2125}"/>
              </a:ext>
            </a:extLst>
          </p:cNvPr>
          <p:cNvSpPr>
            <a:spLocks noChangeAspect="1"/>
          </p:cNvSpPr>
          <p:nvPr/>
        </p:nvSpPr>
        <p:spPr>
          <a:xfrm>
            <a:off x="223895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8" name="Oval 1197">
            <a:extLst>
              <a:ext uri="{FF2B5EF4-FFF2-40B4-BE49-F238E27FC236}">
                <a16:creationId xmlns:a16="http://schemas.microsoft.com/office/drawing/2014/main" id="{DB8D0104-4FCF-A14F-A036-9D252D40106D}"/>
              </a:ext>
            </a:extLst>
          </p:cNvPr>
          <p:cNvSpPr>
            <a:spLocks noChangeAspect="1"/>
          </p:cNvSpPr>
          <p:nvPr/>
        </p:nvSpPr>
        <p:spPr>
          <a:xfrm>
            <a:off x="1877805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760EA106-DEDC-664B-9422-3D75F8807966}"/>
              </a:ext>
            </a:extLst>
          </p:cNvPr>
          <p:cNvSpPr>
            <a:spLocks noChangeAspect="1"/>
          </p:cNvSpPr>
          <p:nvPr/>
        </p:nvSpPr>
        <p:spPr>
          <a:xfrm>
            <a:off x="187780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0" name="Rectangle 1199">
            <a:extLst>
              <a:ext uri="{FF2B5EF4-FFF2-40B4-BE49-F238E27FC236}">
                <a16:creationId xmlns:a16="http://schemas.microsoft.com/office/drawing/2014/main" id="{0299FDE3-24E4-B746-B234-910A45A0DECC}"/>
              </a:ext>
            </a:extLst>
          </p:cNvPr>
          <p:cNvSpPr>
            <a:spLocks noChangeAspect="1"/>
          </p:cNvSpPr>
          <p:nvPr/>
        </p:nvSpPr>
        <p:spPr>
          <a:xfrm>
            <a:off x="187780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2" name="Oval 1201">
            <a:extLst>
              <a:ext uri="{FF2B5EF4-FFF2-40B4-BE49-F238E27FC236}">
                <a16:creationId xmlns:a16="http://schemas.microsoft.com/office/drawing/2014/main" id="{D97B3B19-8EF0-604D-AA8C-D00DDF312154}"/>
              </a:ext>
            </a:extLst>
          </p:cNvPr>
          <p:cNvSpPr>
            <a:spLocks noChangeAspect="1"/>
          </p:cNvSpPr>
          <p:nvPr/>
        </p:nvSpPr>
        <p:spPr>
          <a:xfrm>
            <a:off x="1155501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3" name="Oval 1202">
            <a:extLst>
              <a:ext uri="{FF2B5EF4-FFF2-40B4-BE49-F238E27FC236}">
                <a16:creationId xmlns:a16="http://schemas.microsoft.com/office/drawing/2014/main" id="{DC1E11A6-8B81-544D-A941-156AD650845F}"/>
              </a:ext>
            </a:extLst>
          </p:cNvPr>
          <p:cNvSpPr>
            <a:spLocks noChangeAspect="1"/>
          </p:cNvSpPr>
          <p:nvPr/>
        </p:nvSpPr>
        <p:spPr>
          <a:xfrm>
            <a:off x="115550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4" name="Rectangle 1203">
            <a:extLst>
              <a:ext uri="{FF2B5EF4-FFF2-40B4-BE49-F238E27FC236}">
                <a16:creationId xmlns:a16="http://schemas.microsoft.com/office/drawing/2014/main" id="{F589DE95-D172-7A48-9102-2FD8F1F48CDA}"/>
              </a:ext>
            </a:extLst>
          </p:cNvPr>
          <p:cNvSpPr>
            <a:spLocks noChangeAspect="1"/>
          </p:cNvSpPr>
          <p:nvPr/>
        </p:nvSpPr>
        <p:spPr>
          <a:xfrm>
            <a:off x="115550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6" name="Oval 1205">
            <a:extLst>
              <a:ext uri="{FF2B5EF4-FFF2-40B4-BE49-F238E27FC236}">
                <a16:creationId xmlns:a16="http://schemas.microsoft.com/office/drawing/2014/main" id="{42064EC0-A907-D14F-ADDC-55BDAEF4E5DA}"/>
              </a:ext>
            </a:extLst>
          </p:cNvPr>
          <p:cNvSpPr>
            <a:spLocks noChangeAspect="1"/>
          </p:cNvSpPr>
          <p:nvPr/>
        </p:nvSpPr>
        <p:spPr>
          <a:xfrm>
            <a:off x="1516653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7" name="Oval 1206">
            <a:extLst>
              <a:ext uri="{FF2B5EF4-FFF2-40B4-BE49-F238E27FC236}">
                <a16:creationId xmlns:a16="http://schemas.microsoft.com/office/drawing/2014/main" id="{59CD8B68-E3A3-9D4C-A9CF-3F1DB38A4B2B}"/>
              </a:ext>
            </a:extLst>
          </p:cNvPr>
          <p:cNvSpPr>
            <a:spLocks noChangeAspect="1"/>
          </p:cNvSpPr>
          <p:nvPr/>
        </p:nvSpPr>
        <p:spPr>
          <a:xfrm>
            <a:off x="151665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8" name="Rectangle 1207">
            <a:extLst>
              <a:ext uri="{FF2B5EF4-FFF2-40B4-BE49-F238E27FC236}">
                <a16:creationId xmlns:a16="http://schemas.microsoft.com/office/drawing/2014/main" id="{8D073668-6F65-A545-8070-5E9908A0900E}"/>
              </a:ext>
            </a:extLst>
          </p:cNvPr>
          <p:cNvSpPr>
            <a:spLocks noChangeAspect="1"/>
          </p:cNvSpPr>
          <p:nvPr/>
        </p:nvSpPr>
        <p:spPr>
          <a:xfrm>
            <a:off x="151665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0" name="Oval 1209">
            <a:extLst>
              <a:ext uri="{FF2B5EF4-FFF2-40B4-BE49-F238E27FC236}">
                <a16:creationId xmlns:a16="http://schemas.microsoft.com/office/drawing/2014/main" id="{20335A9D-D5DF-8D44-ABFA-4890B961647E}"/>
              </a:ext>
            </a:extLst>
          </p:cNvPr>
          <p:cNvSpPr>
            <a:spLocks noChangeAspect="1"/>
          </p:cNvSpPr>
          <p:nvPr/>
        </p:nvSpPr>
        <p:spPr>
          <a:xfrm>
            <a:off x="794349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1" name="Oval 1210">
            <a:extLst>
              <a:ext uri="{FF2B5EF4-FFF2-40B4-BE49-F238E27FC236}">
                <a16:creationId xmlns:a16="http://schemas.microsoft.com/office/drawing/2014/main" id="{BFC5AAC3-D119-2E43-99CE-CE44D7703865}"/>
              </a:ext>
            </a:extLst>
          </p:cNvPr>
          <p:cNvSpPr>
            <a:spLocks noChangeAspect="1"/>
          </p:cNvSpPr>
          <p:nvPr/>
        </p:nvSpPr>
        <p:spPr>
          <a:xfrm>
            <a:off x="79434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2" name="Rectangle 1211">
            <a:extLst>
              <a:ext uri="{FF2B5EF4-FFF2-40B4-BE49-F238E27FC236}">
                <a16:creationId xmlns:a16="http://schemas.microsoft.com/office/drawing/2014/main" id="{C0F223F1-57CD-D94E-B015-695C96577E66}"/>
              </a:ext>
            </a:extLst>
          </p:cNvPr>
          <p:cNvSpPr>
            <a:spLocks noChangeAspect="1"/>
          </p:cNvSpPr>
          <p:nvPr/>
        </p:nvSpPr>
        <p:spPr>
          <a:xfrm>
            <a:off x="79434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4" name="Oval 1213">
            <a:extLst>
              <a:ext uri="{FF2B5EF4-FFF2-40B4-BE49-F238E27FC236}">
                <a16:creationId xmlns:a16="http://schemas.microsoft.com/office/drawing/2014/main" id="{EC90B61D-F6C4-E643-9B4F-C6F669D206F5}"/>
              </a:ext>
            </a:extLst>
          </p:cNvPr>
          <p:cNvSpPr>
            <a:spLocks noChangeAspect="1"/>
          </p:cNvSpPr>
          <p:nvPr/>
        </p:nvSpPr>
        <p:spPr>
          <a:xfrm>
            <a:off x="433197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5" name="Oval 1214">
            <a:extLst>
              <a:ext uri="{FF2B5EF4-FFF2-40B4-BE49-F238E27FC236}">
                <a16:creationId xmlns:a16="http://schemas.microsoft.com/office/drawing/2014/main" id="{84B4B6A4-4439-CB4F-A598-DCE632CF03AB}"/>
              </a:ext>
            </a:extLst>
          </p:cNvPr>
          <p:cNvSpPr>
            <a:spLocks noChangeAspect="1"/>
          </p:cNvSpPr>
          <p:nvPr/>
        </p:nvSpPr>
        <p:spPr>
          <a:xfrm>
            <a:off x="43319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6" name="Rectangle 1215">
            <a:extLst>
              <a:ext uri="{FF2B5EF4-FFF2-40B4-BE49-F238E27FC236}">
                <a16:creationId xmlns:a16="http://schemas.microsoft.com/office/drawing/2014/main" id="{E2756045-6C4F-1F4F-8E76-7E57F0C37FE4}"/>
              </a:ext>
            </a:extLst>
          </p:cNvPr>
          <p:cNvSpPr>
            <a:spLocks noChangeAspect="1"/>
          </p:cNvSpPr>
          <p:nvPr/>
        </p:nvSpPr>
        <p:spPr>
          <a:xfrm>
            <a:off x="43319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218" name="Straight Connector 1217">
            <a:extLst>
              <a:ext uri="{FF2B5EF4-FFF2-40B4-BE49-F238E27FC236}">
                <a16:creationId xmlns:a16="http://schemas.microsoft.com/office/drawing/2014/main" id="{4844451B-650C-FF4E-9419-53E9A2E9D3A8}"/>
              </a:ext>
            </a:extLst>
          </p:cNvPr>
          <p:cNvCxnSpPr>
            <a:cxnSpLocks/>
            <a:stCxn id="1214" idx="0"/>
            <a:endCxn id="711" idx="1"/>
          </p:cNvCxnSpPr>
          <p:nvPr/>
        </p:nvCxnSpPr>
        <p:spPr>
          <a:xfrm flipV="1">
            <a:off x="501777" y="3853791"/>
            <a:ext cx="11430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1" name="Straight Connector 1220">
            <a:extLst>
              <a:ext uri="{FF2B5EF4-FFF2-40B4-BE49-F238E27FC236}">
                <a16:creationId xmlns:a16="http://schemas.microsoft.com/office/drawing/2014/main" id="{56BDB92F-2CD5-1B4F-B0CE-A97A40B1BE13}"/>
              </a:ext>
            </a:extLst>
          </p:cNvPr>
          <p:cNvCxnSpPr>
            <a:cxnSpLocks/>
            <a:stCxn id="711" idx="3"/>
            <a:endCxn id="1210" idx="0"/>
          </p:cNvCxnSpPr>
          <p:nvPr/>
        </p:nvCxnSpPr>
        <p:spPr>
          <a:xfrm>
            <a:off x="753237" y="3853791"/>
            <a:ext cx="10969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4" name="Straight Connector 1223">
            <a:extLst>
              <a:ext uri="{FF2B5EF4-FFF2-40B4-BE49-F238E27FC236}">
                <a16:creationId xmlns:a16="http://schemas.microsoft.com/office/drawing/2014/main" id="{E0400266-3A13-9442-A024-C60357B2AA31}"/>
              </a:ext>
            </a:extLst>
          </p:cNvPr>
          <p:cNvCxnSpPr>
            <a:cxnSpLocks/>
            <a:stCxn id="285" idx="1"/>
            <a:endCxn id="1202" idx="0"/>
          </p:cNvCxnSpPr>
          <p:nvPr/>
        </p:nvCxnSpPr>
        <p:spPr>
          <a:xfrm flipH="1">
            <a:off x="1224081" y="3853791"/>
            <a:ext cx="11437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7" name="Straight Connector 1226">
            <a:extLst>
              <a:ext uri="{FF2B5EF4-FFF2-40B4-BE49-F238E27FC236}">
                <a16:creationId xmlns:a16="http://schemas.microsoft.com/office/drawing/2014/main" id="{3A4E3A0D-55CC-4A42-9080-5F4EFE313224}"/>
              </a:ext>
            </a:extLst>
          </p:cNvPr>
          <p:cNvCxnSpPr>
            <a:cxnSpLocks/>
            <a:stCxn id="1206" idx="0"/>
            <a:endCxn id="285" idx="3"/>
          </p:cNvCxnSpPr>
          <p:nvPr/>
        </p:nvCxnSpPr>
        <p:spPr>
          <a:xfrm flipH="1" flipV="1">
            <a:off x="1475613" y="3853791"/>
            <a:ext cx="10962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0" name="Straight Connector 1229">
            <a:extLst>
              <a:ext uri="{FF2B5EF4-FFF2-40B4-BE49-F238E27FC236}">
                <a16:creationId xmlns:a16="http://schemas.microsoft.com/office/drawing/2014/main" id="{6F53C7AC-6FFE-2440-B0C7-E97FDB5D5F5F}"/>
              </a:ext>
            </a:extLst>
          </p:cNvPr>
          <p:cNvCxnSpPr>
            <a:cxnSpLocks/>
            <a:stCxn id="1198" idx="0"/>
            <a:endCxn id="715" idx="1"/>
          </p:cNvCxnSpPr>
          <p:nvPr/>
        </p:nvCxnSpPr>
        <p:spPr>
          <a:xfrm flipV="1">
            <a:off x="1946385" y="3853791"/>
            <a:ext cx="11444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3" name="Straight Connector 1232">
            <a:extLst>
              <a:ext uri="{FF2B5EF4-FFF2-40B4-BE49-F238E27FC236}">
                <a16:creationId xmlns:a16="http://schemas.microsoft.com/office/drawing/2014/main" id="{139976E6-6939-3542-BCF7-704116B0B8F4}"/>
              </a:ext>
            </a:extLst>
          </p:cNvPr>
          <p:cNvCxnSpPr>
            <a:cxnSpLocks/>
            <a:stCxn id="1194" idx="0"/>
            <a:endCxn id="715" idx="3"/>
          </p:cNvCxnSpPr>
          <p:nvPr/>
        </p:nvCxnSpPr>
        <p:spPr>
          <a:xfrm flipH="1" flipV="1">
            <a:off x="2197989" y="3853791"/>
            <a:ext cx="10954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6" name="Straight Connector 1235">
            <a:extLst>
              <a:ext uri="{FF2B5EF4-FFF2-40B4-BE49-F238E27FC236}">
                <a16:creationId xmlns:a16="http://schemas.microsoft.com/office/drawing/2014/main" id="{4FA9E73F-3415-684F-A085-F7554E1112D5}"/>
              </a:ext>
            </a:extLst>
          </p:cNvPr>
          <p:cNvCxnSpPr>
            <a:cxnSpLocks/>
            <a:stCxn id="1190" idx="0"/>
            <a:endCxn id="719" idx="1"/>
          </p:cNvCxnSpPr>
          <p:nvPr/>
        </p:nvCxnSpPr>
        <p:spPr>
          <a:xfrm flipV="1">
            <a:off x="2668689" y="3853791"/>
            <a:ext cx="11451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9" name="Straight Connector 1238">
            <a:extLst>
              <a:ext uri="{FF2B5EF4-FFF2-40B4-BE49-F238E27FC236}">
                <a16:creationId xmlns:a16="http://schemas.microsoft.com/office/drawing/2014/main" id="{5D0C7C08-6035-4443-8AA1-79531BDC10FD}"/>
              </a:ext>
            </a:extLst>
          </p:cNvPr>
          <p:cNvCxnSpPr>
            <a:cxnSpLocks/>
            <a:stCxn id="1186" idx="0"/>
            <a:endCxn id="719" idx="3"/>
          </p:cNvCxnSpPr>
          <p:nvPr/>
        </p:nvCxnSpPr>
        <p:spPr>
          <a:xfrm flipH="1" flipV="1">
            <a:off x="2920365" y="3853791"/>
            <a:ext cx="10947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2" name="Straight Connector 1241">
            <a:extLst>
              <a:ext uri="{FF2B5EF4-FFF2-40B4-BE49-F238E27FC236}">
                <a16:creationId xmlns:a16="http://schemas.microsoft.com/office/drawing/2014/main" id="{F48BC0FE-E03E-BD47-ABDC-05F768F69A59}"/>
              </a:ext>
            </a:extLst>
          </p:cNvPr>
          <p:cNvCxnSpPr>
            <a:cxnSpLocks/>
            <a:stCxn id="1178" idx="0"/>
            <a:endCxn id="723" idx="1"/>
          </p:cNvCxnSpPr>
          <p:nvPr/>
        </p:nvCxnSpPr>
        <p:spPr>
          <a:xfrm flipV="1">
            <a:off x="3390993" y="3853791"/>
            <a:ext cx="11458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5" name="Straight Connector 1244">
            <a:extLst>
              <a:ext uri="{FF2B5EF4-FFF2-40B4-BE49-F238E27FC236}">
                <a16:creationId xmlns:a16="http://schemas.microsoft.com/office/drawing/2014/main" id="{C0345A30-8310-094D-A33A-9DAD086861AA}"/>
              </a:ext>
            </a:extLst>
          </p:cNvPr>
          <p:cNvCxnSpPr>
            <a:cxnSpLocks/>
            <a:stCxn id="1182" idx="0"/>
            <a:endCxn id="723" idx="3"/>
          </p:cNvCxnSpPr>
          <p:nvPr/>
        </p:nvCxnSpPr>
        <p:spPr>
          <a:xfrm flipH="1" flipV="1">
            <a:off x="3642741" y="3853791"/>
            <a:ext cx="10940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8" name="Straight Connector 1247">
            <a:extLst>
              <a:ext uri="{FF2B5EF4-FFF2-40B4-BE49-F238E27FC236}">
                <a16:creationId xmlns:a16="http://schemas.microsoft.com/office/drawing/2014/main" id="{CBF5F07A-DCB4-C840-A232-3ABEACCA9276}"/>
              </a:ext>
            </a:extLst>
          </p:cNvPr>
          <p:cNvCxnSpPr>
            <a:cxnSpLocks/>
            <a:stCxn id="1174" idx="0"/>
            <a:endCxn id="727" idx="1"/>
          </p:cNvCxnSpPr>
          <p:nvPr/>
        </p:nvCxnSpPr>
        <p:spPr>
          <a:xfrm flipV="1">
            <a:off x="4113297" y="3853791"/>
            <a:ext cx="11466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1" name="Straight Connector 1250">
            <a:extLst>
              <a:ext uri="{FF2B5EF4-FFF2-40B4-BE49-F238E27FC236}">
                <a16:creationId xmlns:a16="http://schemas.microsoft.com/office/drawing/2014/main" id="{BDDD0127-1879-6E4B-9181-37C1478E92CB}"/>
              </a:ext>
            </a:extLst>
          </p:cNvPr>
          <p:cNvCxnSpPr>
            <a:cxnSpLocks/>
            <a:stCxn id="1170" idx="0"/>
            <a:endCxn id="727" idx="3"/>
          </p:cNvCxnSpPr>
          <p:nvPr/>
        </p:nvCxnSpPr>
        <p:spPr>
          <a:xfrm flipH="1" flipV="1">
            <a:off x="4365117" y="3853791"/>
            <a:ext cx="10933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4" name="Straight Connector 1253">
            <a:extLst>
              <a:ext uri="{FF2B5EF4-FFF2-40B4-BE49-F238E27FC236}">
                <a16:creationId xmlns:a16="http://schemas.microsoft.com/office/drawing/2014/main" id="{50B8E86D-5917-4E4A-8C03-F883C6AEAD7C}"/>
              </a:ext>
            </a:extLst>
          </p:cNvPr>
          <p:cNvCxnSpPr>
            <a:cxnSpLocks/>
            <a:stCxn id="1166" idx="0"/>
            <a:endCxn id="731" idx="1"/>
          </p:cNvCxnSpPr>
          <p:nvPr/>
        </p:nvCxnSpPr>
        <p:spPr>
          <a:xfrm flipV="1">
            <a:off x="4835601" y="3853791"/>
            <a:ext cx="11473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7" name="Straight Connector 1256">
            <a:extLst>
              <a:ext uri="{FF2B5EF4-FFF2-40B4-BE49-F238E27FC236}">
                <a16:creationId xmlns:a16="http://schemas.microsoft.com/office/drawing/2014/main" id="{55AA7E10-B092-7C4B-BF5A-A30D35101A7B}"/>
              </a:ext>
            </a:extLst>
          </p:cNvPr>
          <p:cNvCxnSpPr>
            <a:cxnSpLocks/>
            <a:stCxn id="1162" idx="0"/>
            <a:endCxn id="731" idx="3"/>
          </p:cNvCxnSpPr>
          <p:nvPr/>
        </p:nvCxnSpPr>
        <p:spPr>
          <a:xfrm flipH="1" flipV="1">
            <a:off x="5087493" y="3853791"/>
            <a:ext cx="10926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0" name="Straight Connector 1259">
            <a:extLst>
              <a:ext uri="{FF2B5EF4-FFF2-40B4-BE49-F238E27FC236}">
                <a16:creationId xmlns:a16="http://schemas.microsoft.com/office/drawing/2014/main" id="{DBAE0813-9258-B641-88B0-F54C4E51FDA9}"/>
              </a:ext>
            </a:extLst>
          </p:cNvPr>
          <p:cNvCxnSpPr>
            <a:cxnSpLocks/>
            <a:stCxn id="1154" idx="0"/>
            <a:endCxn id="735" idx="1"/>
          </p:cNvCxnSpPr>
          <p:nvPr/>
        </p:nvCxnSpPr>
        <p:spPr>
          <a:xfrm flipV="1">
            <a:off x="5557905" y="3853791"/>
            <a:ext cx="11480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3" name="Straight Connector 1262">
            <a:extLst>
              <a:ext uri="{FF2B5EF4-FFF2-40B4-BE49-F238E27FC236}">
                <a16:creationId xmlns:a16="http://schemas.microsoft.com/office/drawing/2014/main" id="{97B3037D-2C98-5E41-8831-FE46B2AB3515}"/>
              </a:ext>
            </a:extLst>
          </p:cNvPr>
          <p:cNvCxnSpPr>
            <a:cxnSpLocks/>
            <a:stCxn id="1158" idx="0"/>
            <a:endCxn id="735" idx="3"/>
          </p:cNvCxnSpPr>
          <p:nvPr/>
        </p:nvCxnSpPr>
        <p:spPr>
          <a:xfrm flipH="1" flipV="1">
            <a:off x="5809869" y="3853791"/>
            <a:ext cx="10918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6" name="Straight Connector 1265">
            <a:extLst>
              <a:ext uri="{FF2B5EF4-FFF2-40B4-BE49-F238E27FC236}">
                <a16:creationId xmlns:a16="http://schemas.microsoft.com/office/drawing/2014/main" id="{203D92F7-B251-DC47-84F6-BBAC9FFE9344}"/>
              </a:ext>
            </a:extLst>
          </p:cNvPr>
          <p:cNvCxnSpPr>
            <a:cxnSpLocks/>
            <a:stCxn id="1094" idx="0"/>
            <a:endCxn id="739" idx="1"/>
          </p:cNvCxnSpPr>
          <p:nvPr/>
        </p:nvCxnSpPr>
        <p:spPr>
          <a:xfrm flipV="1">
            <a:off x="6280209" y="3853791"/>
            <a:ext cx="11487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9" name="Straight Connector 1268">
            <a:extLst>
              <a:ext uri="{FF2B5EF4-FFF2-40B4-BE49-F238E27FC236}">
                <a16:creationId xmlns:a16="http://schemas.microsoft.com/office/drawing/2014/main" id="{57FC1AA4-AC4D-8A47-8195-AE7AC65B4C35}"/>
              </a:ext>
            </a:extLst>
          </p:cNvPr>
          <p:cNvCxnSpPr>
            <a:cxnSpLocks/>
            <a:stCxn id="1090" idx="0"/>
            <a:endCxn id="739" idx="3"/>
          </p:cNvCxnSpPr>
          <p:nvPr/>
        </p:nvCxnSpPr>
        <p:spPr>
          <a:xfrm flipH="1" flipV="1">
            <a:off x="6532245" y="3853791"/>
            <a:ext cx="10911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2" name="Straight Connector 1271">
            <a:extLst>
              <a:ext uri="{FF2B5EF4-FFF2-40B4-BE49-F238E27FC236}">
                <a16:creationId xmlns:a16="http://schemas.microsoft.com/office/drawing/2014/main" id="{F382B83D-8A77-C24C-BF56-B65BFD8F1EDF}"/>
              </a:ext>
            </a:extLst>
          </p:cNvPr>
          <p:cNvCxnSpPr>
            <a:cxnSpLocks/>
            <a:stCxn id="1082" idx="0"/>
            <a:endCxn id="743" idx="1"/>
          </p:cNvCxnSpPr>
          <p:nvPr/>
        </p:nvCxnSpPr>
        <p:spPr>
          <a:xfrm flipV="1">
            <a:off x="7002513" y="3853791"/>
            <a:ext cx="11494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5" name="Straight Connector 1274">
            <a:extLst>
              <a:ext uri="{FF2B5EF4-FFF2-40B4-BE49-F238E27FC236}">
                <a16:creationId xmlns:a16="http://schemas.microsoft.com/office/drawing/2014/main" id="{B2928D64-AD03-4C40-9FEF-C5D61B2A2318}"/>
              </a:ext>
            </a:extLst>
          </p:cNvPr>
          <p:cNvCxnSpPr>
            <a:cxnSpLocks/>
            <a:stCxn id="1086" idx="0"/>
            <a:endCxn id="743" idx="3"/>
          </p:cNvCxnSpPr>
          <p:nvPr/>
        </p:nvCxnSpPr>
        <p:spPr>
          <a:xfrm flipH="1" flipV="1">
            <a:off x="7254621" y="3853791"/>
            <a:ext cx="10904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8" name="Straight Connector 1277">
            <a:extLst>
              <a:ext uri="{FF2B5EF4-FFF2-40B4-BE49-F238E27FC236}">
                <a16:creationId xmlns:a16="http://schemas.microsoft.com/office/drawing/2014/main" id="{7E9C471F-B939-4547-947A-334C393EED64}"/>
              </a:ext>
            </a:extLst>
          </p:cNvPr>
          <p:cNvCxnSpPr>
            <a:cxnSpLocks/>
            <a:stCxn id="1078" idx="0"/>
            <a:endCxn id="747" idx="1"/>
          </p:cNvCxnSpPr>
          <p:nvPr/>
        </p:nvCxnSpPr>
        <p:spPr>
          <a:xfrm flipV="1">
            <a:off x="7724817" y="3853791"/>
            <a:ext cx="11502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1" name="Straight Connector 1280">
            <a:extLst>
              <a:ext uri="{FF2B5EF4-FFF2-40B4-BE49-F238E27FC236}">
                <a16:creationId xmlns:a16="http://schemas.microsoft.com/office/drawing/2014/main" id="{0793BD68-F711-894A-B38E-79B124B043B8}"/>
              </a:ext>
            </a:extLst>
          </p:cNvPr>
          <p:cNvCxnSpPr>
            <a:cxnSpLocks/>
            <a:stCxn id="1074" idx="0"/>
            <a:endCxn id="747" idx="3"/>
          </p:cNvCxnSpPr>
          <p:nvPr/>
        </p:nvCxnSpPr>
        <p:spPr>
          <a:xfrm flipH="1" flipV="1">
            <a:off x="7976997" y="3853791"/>
            <a:ext cx="10897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4" name="Straight Connector 1283">
            <a:extLst>
              <a:ext uri="{FF2B5EF4-FFF2-40B4-BE49-F238E27FC236}">
                <a16:creationId xmlns:a16="http://schemas.microsoft.com/office/drawing/2014/main" id="{117D51A6-7022-F04E-9606-583F49933D96}"/>
              </a:ext>
            </a:extLst>
          </p:cNvPr>
          <p:cNvCxnSpPr>
            <a:cxnSpLocks/>
            <a:stCxn id="1070" idx="0"/>
            <a:endCxn id="751" idx="1"/>
          </p:cNvCxnSpPr>
          <p:nvPr/>
        </p:nvCxnSpPr>
        <p:spPr>
          <a:xfrm flipV="1">
            <a:off x="8447121" y="3853791"/>
            <a:ext cx="11509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7" name="Straight Connector 1286">
            <a:extLst>
              <a:ext uri="{FF2B5EF4-FFF2-40B4-BE49-F238E27FC236}">
                <a16:creationId xmlns:a16="http://schemas.microsoft.com/office/drawing/2014/main" id="{FF8CE79B-782D-6F4B-8438-6E9F480E4AF1}"/>
              </a:ext>
            </a:extLst>
          </p:cNvPr>
          <p:cNvCxnSpPr>
            <a:cxnSpLocks/>
            <a:stCxn id="1066" idx="0"/>
            <a:endCxn id="751" idx="3"/>
          </p:cNvCxnSpPr>
          <p:nvPr/>
        </p:nvCxnSpPr>
        <p:spPr>
          <a:xfrm flipH="1" flipV="1">
            <a:off x="8699373" y="3853791"/>
            <a:ext cx="10890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0" name="Straight Connector 1289">
            <a:extLst>
              <a:ext uri="{FF2B5EF4-FFF2-40B4-BE49-F238E27FC236}">
                <a16:creationId xmlns:a16="http://schemas.microsoft.com/office/drawing/2014/main" id="{E4FAB7DA-9313-5342-A53B-96ACD3645EF1}"/>
              </a:ext>
            </a:extLst>
          </p:cNvPr>
          <p:cNvCxnSpPr>
            <a:cxnSpLocks/>
            <a:stCxn id="1058" idx="0"/>
            <a:endCxn id="755" idx="1"/>
          </p:cNvCxnSpPr>
          <p:nvPr/>
        </p:nvCxnSpPr>
        <p:spPr>
          <a:xfrm flipV="1">
            <a:off x="9169425" y="3853791"/>
            <a:ext cx="11516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3" name="Straight Connector 1292">
            <a:extLst>
              <a:ext uri="{FF2B5EF4-FFF2-40B4-BE49-F238E27FC236}">
                <a16:creationId xmlns:a16="http://schemas.microsoft.com/office/drawing/2014/main" id="{60B5AFC6-8252-9D4F-AE56-C57209B3D703}"/>
              </a:ext>
            </a:extLst>
          </p:cNvPr>
          <p:cNvCxnSpPr>
            <a:cxnSpLocks/>
            <a:stCxn id="1062" idx="0"/>
            <a:endCxn id="755" idx="3"/>
          </p:cNvCxnSpPr>
          <p:nvPr/>
        </p:nvCxnSpPr>
        <p:spPr>
          <a:xfrm flipH="1" flipV="1">
            <a:off x="9421749" y="3853791"/>
            <a:ext cx="10882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6" name="Straight Connector 1295">
            <a:extLst>
              <a:ext uri="{FF2B5EF4-FFF2-40B4-BE49-F238E27FC236}">
                <a16:creationId xmlns:a16="http://schemas.microsoft.com/office/drawing/2014/main" id="{888589AF-9AC8-BD40-89F5-619D36211705}"/>
              </a:ext>
            </a:extLst>
          </p:cNvPr>
          <p:cNvCxnSpPr>
            <a:cxnSpLocks/>
            <a:stCxn id="1047" idx="0"/>
            <a:endCxn id="759" idx="1"/>
          </p:cNvCxnSpPr>
          <p:nvPr/>
        </p:nvCxnSpPr>
        <p:spPr>
          <a:xfrm flipV="1">
            <a:off x="9891729" y="3853791"/>
            <a:ext cx="11523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0" name="Straight Connector 1299">
            <a:extLst>
              <a:ext uri="{FF2B5EF4-FFF2-40B4-BE49-F238E27FC236}">
                <a16:creationId xmlns:a16="http://schemas.microsoft.com/office/drawing/2014/main" id="{6EB369EA-BF76-3F42-8D8B-432DE8D75B3F}"/>
              </a:ext>
            </a:extLst>
          </p:cNvPr>
          <p:cNvCxnSpPr>
            <a:cxnSpLocks/>
            <a:stCxn id="1043" idx="0"/>
            <a:endCxn id="759" idx="3"/>
          </p:cNvCxnSpPr>
          <p:nvPr/>
        </p:nvCxnSpPr>
        <p:spPr>
          <a:xfrm flipH="1" flipV="1">
            <a:off x="10144125" y="3853791"/>
            <a:ext cx="10875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3" name="Straight Connector 1302">
            <a:extLst>
              <a:ext uri="{FF2B5EF4-FFF2-40B4-BE49-F238E27FC236}">
                <a16:creationId xmlns:a16="http://schemas.microsoft.com/office/drawing/2014/main" id="{984F36D7-E617-7E45-8EAE-E0275A50754C}"/>
              </a:ext>
            </a:extLst>
          </p:cNvPr>
          <p:cNvCxnSpPr>
            <a:cxnSpLocks/>
            <a:stCxn id="1039" idx="0"/>
            <a:endCxn id="763" idx="1"/>
          </p:cNvCxnSpPr>
          <p:nvPr/>
        </p:nvCxnSpPr>
        <p:spPr>
          <a:xfrm flipV="1">
            <a:off x="10614033" y="3853791"/>
            <a:ext cx="11530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6" name="Straight Connector 1305">
            <a:extLst>
              <a:ext uri="{FF2B5EF4-FFF2-40B4-BE49-F238E27FC236}">
                <a16:creationId xmlns:a16="http://schemas.microsoft.com/office/drawing/2014/main" id="{CBE2CAF9-101E-2F47-BF82-E02B14C41004}"/>
              </a:ext>
            </a:extLst>
          </p:cNvPr>
          <p:cNvCxnSpPr>
            <a:cxnSpLocks/>
            <a:stCxn id="1035" idx="0"/>
            <a:endCxn id="763" idx="3"/>
          </p:cNvCxnSpPr>
          <p:nvPr/>
        </p:nvCxnSpPr>
        <p:spPr>
          <a:xfrm flipH="1" flipV="1">
            <a:off x="10866501" y="3853791"/>
            <a:ext cx="10868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Connector 1309">
            <a:extLst>
              <a:ext uri="{FF2B5EF4-FFF2-40B4-BE49-F238E27FC236}">
                <a16:creationId xmlns:a16="http://schemas.microsoft.com/office/drawing/2014/main" id="{F4F97251-3FDD-8C44-973A-5930C15FD796}"/>
              </a:ext>
            </a:extLst>
          </p:cNvPr>
          <p:cNvCxnSpPr>
            <a:cxnSpLocks/>
            <a:stCxn id="1027" idx="0"/>
            <a:endCxn id="767" idx="1"/>
          </p:cNvCxnSpPr>
          <p:nvPr/>
        </p:nvCxnSpPr>
        <p:spPr>
          <a:xfrm flipV="1">
            <a:off x="11336337" y="3853791"/>
            <a:ext cx="11538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3" name="Straight Connector 1312">
            <a:extLst>
              <a:ext uri="{FF2B5EF4-FFF2-40B4-BE49-F238E27FC236}">
                <a16:creationId xmlns:a16="http://schemas.microsoft.com/office/drawing/2014/main" id="{9222AC15-2A11-CD4A-9268-E9DBE0BF4FC6}"/>
              </a:ext>
            </a:extLst>
          </p:cNvPr>
          <p:cNvCxnSpPr>
            <a:cxnSpLocks/>
            <a:stCxn id="1031" idx="0"/>
            <a:endCxn id="767" idx="3"/>
          </p:cNvCxnSpPr>
          <p:nvPr/>
        </p:nvCxnSpPr>
        <p:spPr>
          <a:xfrm flipH="1" flipV="1">
            <a:off x="11588877" y="3853791"/>
            <a:ext cx="108613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7" name="TextBox 996">
            <a:extLst>
              <a:ext uri="{FF2B5EF4-FFF2-40B4-BE49-F238E27FC236}">
                <a16:creationId xmlns:a16="http://schemas.microsoft.com/office/drawing/2014/main" id="{F18714B5-02AD-4F4D-89EC-28BBD1C716C5}"/>
              </a:ext>
            </a:extLst>
          </p:cNvPr>
          <p:cNvSpPr txBox="1"/>
          <p:nvPr/>
        </p:nvSpPr>
        <p:spPr>
          <a:xfrm>
            <a:off x="45605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0.003</a:t>
            </a:r>
          </a:p>
        </p:txBody>
      </p:sp>
      <p:sp>
        <p:nvSpPr>
          <p:cNvPr id="999" name="TextBox 998">
            <a:extLst>
              <a:ext uri="{FF2B5EF4-FFF2-40B4-BE49-F238E27FC236}">
                <a16:creationId xmlns:a16="http://schemas.microsoft.com/office/drawing/2014/main" id="{B87F6E81-4BF5-FE48-9A50-D487CB6A8E23}"/>
              </a:ext>
            </a:extLst>
          </p:cNvPr>
          <p:cNvSpPr txBox="1"/>
          <p:nvPr/>
        </p:nvSpPr>
        <p:spPr>
          <a:xfrm>
            <a:off x="1178433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00" name="TextBox 999">
            <a:extLst>
              <a:ext uri="{FF2B5EF4-FFF2-40B4-BE49-F238E27FC236}">
                <a16:creationId xmlns:a16="http://schemas.microsoft.com/office/drawing/2014/main" id="{D855E000-5620-DE4B-BE05-1F55CB21435E}"/>
              </a:ext>
            </a:extLst>
          </p:cNvPr>
          <p:cNvSpPr txBox="1"/>
          <p:nvPr/>
        </p:nvSpPr>
        <p:spPr>
          <a:xfrm>
            <a:off x="1910852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01" name="TextBox 1000">
            <a:extLst>
              <a:ext uri="{FF2B5EF4-FFF2-40B4-BE49-F238E27FC236}">
                <a16:creationId xmlns:a16="http://schemas.microsoft.com/office/drawing/2014/main" id="{E6888A5B-70CE-DD4F-A91D-81CA30F008BC}"/>
              </a:ext>
            </a:extLst>
          </p:cNvPr>
          <p:cNvSpPr txBox="1"/>
          <p:nvPr/>
        </p:nvSpPr>
        <p:spPr>
          <a:xfrm>
            <a:off x="2623185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02" name="TextBox 1001">
            <a:extLst>
              <a:ext uri="{FF2B5EF4-FFF2-40B4-BE49-F238E27FC236}">
                <a16:creationId xmlns:a16="http://schemas.microsoft.com/office/drawing/2014/main" id="{5E31C7B5-2C3F-DB43-9138-4A602E92D4FE}"/>
              </a:ext>
            </a:extLst>
          </p:cNvPr>
          <p:cNvSpPr txBox="1"/>
          <p:nvPr/>
        </p:nvSpPr>
        <p:spPr>
          <a:xfrm>
            <a:off x="407280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05" name="TextBox 1004">
            <a:extLst>
              <a:ext uri="{FF2B5EF4-FFF2-40B4-BE49-F238E27FC236}">
                <a16:creationId xmlns:a16="http://schemas.microsoft.com/office/drawing/2014/main" id="{387C0E40-75DC-1D47-AD1D-74368F5917D3}"/>
              </a:ext>
            </a:extLst>
          </p:cNvPr>
          <p:cNvSpPr txBox="1"/>
          <p:nvPr/>
        </p:nvSpPr>
        <p:spPr>
          <a:xfrm>
            <a:off x="334556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07" name="TextBox 1006">
            <a:extLst>
              <a:ext uri="{FF2B5EF4-FFF2-40B4-BE49-F238E27FC236}">
                <a16:creationId xmlns:a16="http://schemas.microsoft.com/office/drawing/2014/main" id="{5ACE5298-C0A4-2B40-8704-FC39DA123770}"/>
              </a:ext>
            </a:extLst>
          </p:cNvPr>
          <p:cNvSpPr txBox="1"/>
          <p:nvPr/>
        </p:nvSpPr>
        <p:spPr>
          <a:xfrm>
            <a:off x="479517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08" name="TextBox 1007">
            <a:extLst>
              <a:ext uri="{FF2B5EF4-FFF2-40B4-BE49-F238E27FC236}">
                <a16:creationId xmlns:a16="http://schemas.microsoft.com/office/drawing/2014/main" id="{6CF7C02A-A285-8746-A44B-8C1FDC7D3B5C}"/>
              </a:ext>
            </a:extLst>
          </p:cNvPr>
          <p:cNvSpPr txBox="1"/>
          <p:nvPr/>
        </p:nvSpPr>
        <p:spPr>
          <a:xfrm>
            <a:off x="5512689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11" name="TextBox 1010">
            <a:extLst>
              <a:ext uri="{FF2B5EF4-FFF2-40B4-BE49-F238E27FC236}">
                <a16:creationId xmlns:a16="http://schemas.microsoft.com/office/drawing/2014/main" id="{A510C5BE-F203-1243-8584-F52C48C0EDEE}"/>
              </a:ext>
            </a:extLst>
          </p:cNvPr>
          <p:cNvSpPr txBox="1"/>
          <p:nvPr/>
        </p:nvSpPr>
        <p:spPr>
          <a:xfrm>
            <a:off x="6235065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12" name="TextBox 1011">
            <a:extLst>
              <a:ext uri="{FF2B5EF4-FFF2-40B4-BE49-F238E27FC236}">
                <a16:creationId xmlns:a16="http://schemas.microsoft.com/office/drawing/2014/main" id="{BAAEF4DA-26C2-6F40-BEBD-6538C1473977}"/>
              </a:ext>
            </a:extLst>
          </p:cNvPr>
          <p:cNvSpPr txBox="1"/>
          <p:nvPr/>
        </p:nvSpPr>
        <p:spPr>
          <a:xfrm>
            <a:off x="695744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14" name="TextBox 1013">
            <a:extLst>
              <a:ext uri="{FF2B5EF4-FFF2-40B4-BE49-F238E27FC236}">
                <a16:creationId xmlns:a16="http://schemas.microsoft.com/office/drawing/2014/main" id="{26EF88D7-D064-734B-997F-6865F1406D5A}"/>
              </a:ext>
            </a:extLst>
          </p:cNvPr>
          <p:cNvSpPr txBox="1"/>
          <p:nvPr/>
        </p:nvSpPr>
        <p:spPr>
          <a:xfrm>
            <a:off x="768468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15" name="TextBox 1014">
            <a:extLst>
              <a:ext uri="{FF2B5EF4-FFF2-40B4-BE49-F238E27FC236}">
                <a16:creationId xmlns:a16="http://schemas.microsoft.com/office/drawing/2014/main" id="{01A5854B-3FD2-4E4C-A257-12B1A796FA48}"/>
              </a:ext>
            </a:extLst>
          </p:cNvPr>
          <p:cNvSpPr txBox="1"/>
          <p:nvPr/>
        </p:nvSpPr>
        <p:spPr>
          <a:xfrm>
            <a:off x="8402193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18" name="TextBox 1017">
            <a:extLst>
              <a:ext uri="{FF2B5EF4-FFF2-40B4-BE49-F238E27FC236}">
                <a16:creationId xmlns:a16="http://schemas.microsoft.com/office/drawing/2014/main" id="{2CC4BCC7-0B5D-E841-99C9-43E7AE52FEF2}"/>
              </a:ext>
            </a:extLst>
          </p:cNvPr>
          <p:cNvSpPr txBox="1"/>
          <p:nvPr/>
        </p:nvSpPr>
        <p:spPr>
          <a:xfrm>
            <a:off x="9130859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19" name="TextBox 1018">
            <a:extLst>
              <a:ext uri="{FF2B5EF4-FFF2-40B4-BE49-F238E27FC236}">
                <a16:creationId xmlns:a16="http://schemas.microsoft.com/office/drawing/2014/main" id="{933B45AB-31CD-9149-894B-B4909E360531}"/>
              </a:ext>
            </a:extLst>
          </p:cNvPr>
          <p:cNvSpPr txBox="1"/>
          <p:nvPr/>
        </p:nvSpPr>
        <p:spPr>
          <a:xfrm>
            <a:off x="984837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21" name="TextBox 1020">
            <a:extLst>
              <a:ext uri="{FF2B5EF4-FFF2-40B4-BE49-F238E27FC236}">
                <a16:creationId xmlns:a16="http://schemas.microsoft.com/office/drawing/2014/main" id="{6D0895EB-4952-F94F-A9A5-29E4780C6956}"/>
              </a:ext>
            </a:extLst>
          </p:cNvPr>
          <p:cNvSpPr txBox="1"/>
          <p:nvPr/>
        </p:nvSpPr>
        <p:spPr>
          <a:xfrm>
            <a:off x="1056932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22" name="TextBox 1021">
            <a:extLst>
              <a:ext uri="{FF2B5EF4-FFF2-40B4-BE49-F238E27FC236}">
                <a16:creationId xmlns:a16="http://schemas.microsoft.com/office/drawing/2014/main" id="{59CBCB69-90FD-0542-BA4D-92395EEC2DF3}"/>
              </a:ext>
            </a:extLst>
          </p:cNvPr>
          <p:cNvSpPr txBox="1"/>
          <p:nvPr/>
        </p:nvSpPr>
        <p:spPr>
          <a:xfrm>
            <a:off x="1129169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0.352</a:t>
            </a:r>
          </a:p>
        </p:txBody>
      </p:sp>
      <p:sp>
        <p:nvSpPr>
          <p:cNvPr id="1316" name="TextBox 1315">
            <a:extLst>
              <a:ext uri="{FF2B5EF4-FFF2-40B4-BE49-F238E27FC236}">
                <a16:creationId xmlns:a16="http://schemas.microsoft.com/office/drawing/2014/main" id="{AA9FA9AE-3DAE-0B4F-A9A7-2F02CB94736A}"/>
              </a:ext>
            </a:extLst>
          </p:cNvPr>
          <p:cNvSpPr txBox="1"/>
          <p:nvPr/>
        </p:nvSpPr>
        <p:spPr>
          <a:xfrm>
            <a:off x="1147564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0.271</a:t>
            </a:r>
          </a:p>
        </p:txBody>
      </p:sp>
      <p:sp>
        <p:nvSpPr>
          <p:cNvPr id="1317" name="TextBox 1316">
            <a:extLst>
              <a:ext uri="{FF2B5EF4-FFF2-40B4-BE49-F238E27FC236}">
                <a16:creationId xmlns:a16="http://schemas.microsoft.com/office/drawing/2014/main" id="{A3746F5E-4123-CA47-8B62-A7A7FA08B786}"/>
              </a:ext>
            </a:extLst>
          </p:cNvPr>
          <p:cNvSpPr txBox="1"/>
          <p:nvPr/>
        </p:nvSpPr>
        <p:spPr>
          <a:xfrm>
            <a:off x="11113978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18" name="TextBox 1317">
            <a:extLst>
              <a:ext uri="{FF2B5EF4-FFF2-40B4-BE49-F238E27FC236}">
                <a16:creationId xmlns:a16="http://schemas.microsoft.com/office/drawing/2014/main" id="{E54CD11D-86B5-7148-B0B4-466DBC1F5606}"/>
              </a:ext>
            </a:extLst>
          </p:cNvPr>
          <p:cNvSpPr txBox="1"/>
          <p:nvPr/>
        </p:nvSpPr>
        <p:spPr>
          <a:xfrm>
            <a:off x="10759269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19" name="TextBox 1318">
            <a:extLst>
              <a:ext uri="{FF2B5EF4-FFF2-40B4-BE49-F238E27FC236}">
                <a16:creationId xmlns:a16="http://schemas.microsoft.com/office/drawing/2014/main" id="{CA2AED78-B941-6440-A6A8-09F51B733753}"/>
              </a:ext>
            </a:extLst>
          </p:cNvPr>
          <p:cNvSpPr txBox="1"/>
          <p:nvPr/>
        </p:nvSpPr>
        <p:spPr>
          <a:xfrm>
            <a:off x="1039113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0" name="TextBox 1319">
            <a:extLst>
              <a:ext uri="{FF2B5EF4-FFF2-40B4-BE49-F238E27FC236}">
                <a16:creationId xmlns:a16="http://schemas.microsoft.com/office/drawing/2014/main" id="{1D239DC6-352B-564B-8516-31E4EE3DCBD2}"/>
              </a:ext>
            </a:extLst>
          </p:cNvPr>
          <p:cNvSpPr txBox="1"/>
          <p:nvPr/>
        </p:nvSpPr>
        <p:spPr>
          <a:xfrm>
            <a:off x="1004811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21" name="TextBox 1320">
            <a:extLst>
              <a:ext uri="{FF2B5EF4-FFF2-40B4-BE49-F238E27FC236}">
                <a16:creationId xmlns:a16="http://schemas.microsoft.com/office/drawing/2014/main" id="{74275C5B-43B0-1F4D-A8FA-7BAC277AB108}"/>
              </a:ext>
            </a:extLst>
          </p:cNvPr>
          <p:cNvSpPr txBox="1"/>
          <p:nvPr/>
        </p:nvSpPr>
        <p:spPr>
          <a:xfrm>
            <a:off x="967009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2" name="TextBox 1321">
            <a:extLst>
              <a:ext uri="{FF2B5EF4-FFF2-40B4-BE49-F238E27FC236}">
                <a16:creationId xmlns:a16="http://schemas.microsoft.com/office/drawing/2014/main" id="{3BF81513-1AF3-534A-B1B3-432D81BDFDAE}"/>
              </a:ext>
            </a:extLst>
          </p:cNvPr>
          <p:cNvSpPr txBox="1"/>
          <p:nvPr/>
        </p:nvSpPr>
        <p:spPr>
          <a:xfrm>
            <a:off x="8587869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23" name="TextBox 1322">
            <a:extLst>
              <a:ext uri="{FF2B5EF4-FFF2-40B4-BE49-F238E27FC236}">
                <a16:creationId xmlns:a16="http://schemas.microsoft.com/office/drawing/2014/main" id="{AF2B34DA-D5B4-D94B-96F7-8CC2F83D18DE}"/>
              </a:ext>
            </a:extLst>
          </p:cNvPr>
          <p:cNvSpPr txBox="1"/>
          <p:nvPr/>
        </p:nvSpPr>
        <p:spPr>
          <a:xfrm>
            <a:off x="821973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CB52EDCC-88EA-664F-8534-A68A3C7B0311}"/>
              </a:ext>
            </a:extLst>
          </p:cNvPr>
          <p:cNvSpPr txBox="1"/>
          <p:nvPr/>
        </p:nvSpPr>
        <p:spPr>
          <a:xfrm>
            <a:off x="570209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25" name="TextBox 1324">
            <a:extLst>
              <a:ext uri="{FF2B5EF4-FFF2-40B4-BE49-F238E27FC236}">
                <a16:creationId xmlns:a16="http://schemas.microsoft.com/office/drawing/2014/main" id="{BDDBF9BF-0125-BD43-A65F-CD02EC5A3E64}"/>
              </a:ext>
            </a:extLst>
          </p:cNvPr>
          <p:cNvSpPr txBox="1"/>
          <p:nvPr/>
        </p:nvSpPr>
        <p:spPr>
          <a:xfrm>
            <a:off x="5333961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6" name="TextBox 1325">
            <a:extLst>
              <a:ext uri="{FF2B5EF4-FFF2-40B4-BE49-F238E27FC236}">
                <a16:creationId xmlns:a16="http://schemas.microsoft.com/office/drawing/2014/main" id="{5D0746DF-AB95-E448-982B-2735EDB80D52}"/>
              </a:ext>
            </a:extLst>
          </p:cNvPr>
          <p:cNvSpPr txBox="1"/>
          <p:nvPr/>
        </p:nvSpPr>
        <p:spPr>
          <a:xfrm>
            <a:off x="930890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7" name="TextBox 1326">
            <a:extLst>
              <a:ext uri="{FF2B5EF4-FFF2-40B4-BE49-F238E27FC236}">
                <a16:creationId xmlns:a16="http://schemas.microsoft.com/office/drawing/2014/main" id="{12E85EF3-2911-8940-8E71-FD2096FD823F}"/>
              </a:ext>
            </a:extLst>
          </p:cNvPr>
          <p:cNvSpPr txBox="1"/>
          <p:nvPr/>
        </p:nvSpPr>
        <p:spPr>
          <a:xfrm>
            <a:off x="8948044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28" name="TextBox 1327">
            <a:extLst>
              <a:ext uri="{FF2B5EF4-FFF2-40B4-BE49-F238E27FC236}">
                <a16:creationId xmlns:a16="http://schemas.microsoft.com/office/drawing/2014/main" id="{92F88B3F-89EF-AD4F-BEBC-BC6FBB567487}"/>
              </a:ext>
            </a:extLst>
          </p:cNvPr>
          <p:cNvSpPr txBox="1"/>
          <p:nvPr/>
        </p:nvSpPr>
        <p:spPr>
          <a:xfrm>
            <a:off x="786415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AA8633F0-468D-F743-A694-5F9293B96F92}"/>
              </a:ext>
            </a:extLst>
          </p:cNvPr>
          <p:cNvSpPr txBox="1"/>
          <p:nvPr/>
        </p:nvSpPr>
        <p:spPr>
          <a:xfrm>
            <a:off x="7503292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0" name="TextBox 1329">
            <a:extLst>
              <a:ext uri="{FF2B5EF4-FFF2-40B4-BE49-F238E27FC236}">
                <a16:creationId xmlns:a16="http://schemas.microsoft.com/office/drawing/2014/main" id="{7BF4A628-E751-2948-A376-BA61ED01D31C}"/>
              </a:ext>
            </a:extLst>
          </p:cNvPr>
          <p:cNvSpPr txBox="1"/>
          <p:nvPr/>
        </p:nvSpPr>
        <p:spPr>
          <a:xfrm>
            <a:off x="7139576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31" name="TextBox 1330">
            <a:extLst>
              <a:ext uri="{FF2B5EF4-FFF2-40B4-BE49-F238E27FC236}">
                <a16:creationId xmlns:a16="http://schemas.microsoft.com/office/drawing/2014/main" id="{65CD0C33-2535-5547-86B2-30FB2F26AF45}"/>
              </a:ext>
            </a:extLst>
          </p:cNvPr>
          <p:cNvSpPr txBox="1"/>
          <p:nvPr/>
        </p:nvSpPr>
        <p:spPr>
          <a:xfrm>
            <a:off x="677871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2" name="TextBox 1331">
            <a:extLst>
              <a:ext uri="{FF2B5EF4-FFF2-40B4-BE49-F238E27FC236}">
                <a16:creationId xmlns:a16="http://schemas.microsoft.com/office/drawing/2014/main" id="{1BE8EAC5-EF48-8649-8D1F-684C589C5191}"/>
              </a:ext>
            </a:extLst>
          </p:cNvPr>
          <p:cNvSpPr txBox="1"/>
          <p:nvPr/>
        </p:nvSpPr>
        <p:spPr>
          <a:xfrm>
            <a:off x="497371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33" name="TextBox 1332">
            <a:extLst>
              <a:ext uri="{FF2B5EF4-FFF2-40B4-BE49-F238E27FC236}">
                <a16:creationId xmlns:a16="http://schemas.microsoft.com/office/drawing/2014/main" id="{AF85FDFA-19E1-6C42-A666-D063203BC7BE}"/>
              </a:ext>
            </a:extLst>
          </p:cNvPr>
          <p:cNvSpPr txBox="1"/>
          <p:nvPr/>
        </p:nvSpPr>
        <p:spPr>
          <a:xfrm>
            <a:off x="4612850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4" name="TextBox 1333">
            <a:extLst>
              <a:ext uri="{FF2B5EF4-FFF2-40B4-BE49-F238E27FC236}">
                <a16:creationId xmlns:a16="http://schemas.microsoft.com/office/drawing/2014/main" id="{4730CAA1-1BF2-FB49-BB61-D00E8ABA2FD6}"/>
              </a:ext>
            </a:extLst>
          </p:cNvPr>
          <p:cNvSpPr txBox="1"/>
          <p:nvPr/>
        </p:nvSpPr>
        <p:spPr>
          <a:xfrm>
            <a:off x="4246340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35" name="TextBox 1334">
            <a:extLst>
              <a:ext uri="{FF2B5EF4-FFF2-40B4-BE49-F238E27FC236}">
                <a16:creationId xmlns:a16="http://schemas.microsoft.com/office/drawing/2014/main" id="{1F85F1C4-A6E0-6A40-BB60-A789274E4D33}"/>
              </a:ext>
            </a:extLst>
          </p:cNvPr>
          <p:cNvSpPr txBox="1"/>
          <p:nvPr/>
        </p:nvSpPr>
        <p:spPr>
          <a:xfrm>
            <a:off x="388547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6" name="TextBox 1335">
            <a:extLst>
              <a:ext uri="{FF2B5EF4-FFF2-40B4-BE49-F238E27FC236}">
                <a16:creationId xmlns:a16="http://schemas.microsoft.com/office/drawing/2014/main" id="{7B84AC47-D6E4-AC48-BDB9-5A24CE1A4B4A}"/>
              </a:ext>
            </a:extLst>
          </p:cNvPr>
          <p:cNvSpPr txBox="1"/>
          <p:nvPr/>
        </p:nvSpPr>
        <p:spPr>
          <a:xfrm>
            <a:off x="280296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37" name="TextBox 1336">
            <a:extLst>
              <a:ext uri="{FF2B5EF4-FFF2-40B4-BE49-F238E27FC236}">
                <a16:creationId xmlns:a16="http://schemas.microsoft.com/office/drawing/2014/main" id="{4487F510-A4D9-A84E-9408-F9BDC1F5480A}"/>
              </a:ext>
            </a:extLst>
          </p:cNvPr>
          <p:cNvSpPr txBox="1"/>
          <p:nvPr/>
        </p:nvSpPr>
        <p:spPr>
          <a:xfrm>
            <a:off x="2442104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8" name="TextBox 1337">
            <a:extLst>
              <a:ext uri="{FF2B5EF4-FFF2-40B4-BE49-F238E27FC236}">
                <a16:creationId xmlns:a16="http://schemas.microsoft.com/office/drawing/2014/main" id="{073761C5-3C19-0046-8F4A-1465A58ACBE1}"/>
              </a:ext>
            </a:extLst>
          </p:cNvPr>
          <p:cNvSpPr txBox="1"/>
          <p:nvPr/>
        </p:nvSpPr>
        <p:spPr>
          <a:xfrm>
            <a:off x="3527641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9" name="TextBox 1338">
            <a:extLst>
              <a:ext uri="{FF2B5EF4-FFF2-40B4-BE49-F238E27FC236}">
                <a16:creationId xmlns:a16="http://schemas.microsoft.com/office/drawing/2014/main" id="{2018F1EC-6E77-A747-8C2D-36E79C0380D9}"/>
              </a:ext>
            </a:extLst>
          </p:cNvPr>
          <p:cNvSpPr txBox="1"/>
          <p:nvPr/>
        </p:nvSpPr>
        <p:spPr>
          <a:xfrm>
            <a:off x="316804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0" name="TextBox 1339">
            <a:extLst>
              <a:ext uri="{FF2B5EF4-FFF2-40B4-BE49-F238E27FC236}">
                <a16:creationId xmlns:a16="http://schemas.microsoft.com/office/drawing/2014/main" id="{83A7416C-41FB-F347-8FA7-40EFCE6B60C8}"/>
              </a:ext>
            </a:extLst>
          </p:cNvPr>
          <p:cNvSpPr txBox="1"/>
          <p:nvPr/>
        </p:nvSpPr>
        <p:spPr>
          <a:xfrm>
            <a:off x="6417811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41" name="TextBox 1340">
            <a:extLst>
              <a:ext uri="{FF2B5EF4-FFF2-40B4-BE49-F238E27FC236}">
                <a16:creationId xmlns:a16="http://schemas.microsoft.com/office/drawing/2014/main" id="{D88BB6A9-A6CB-F645-A80E-1E2410850218}"/>
              </a:ext>
            </a:extLst>
          </p:cNvPr>
          <p:cNvSpPr txBox="1"/>
          <p:nvPr/>
        </p:nvSpPr>
        <p:spPr>
          <a:xfrm>
            <a:off x="605821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2" name="TextBox 1341">
            <a:extLst>
              <a:ext uri="{FF2B5EF4-FFF2-40B4-BE49-F238E27FC236}">
                <a16:creationId xmlns:a16="http://schemas.microsoft.com/office/drawing/2014/main" id="{3503F32F-BFFA-B44D-A16C-F11398309E5F}"/>
              </a:ext>
            </a:extLst>
          </p:cNvPr>
          <p:cNvSpPr txBox="1"/>
          <p:nvPr/>
        </p:nvSpPr>
        <p:spPr>
          <a:xfrm>
            <a:off x="208697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43" name="TextBox 1342">
            <a:extLst>
              <a:ext uri="{FF2B5EF4-FFF2-40B4-BE49-F238E27FC236}">
                <a16:creationId xmlns:a16="http://schemas.microsoft.com/office/drawing/2014/main" id="{900C511B-FD75-F849-900F-C120D1158590}"/>
              </a:ext>
            </a:extLst>
          </p:cNvPr>
          <p:cNvSpPr txBox="1"/>
          <p:nvPr/>
        </p:nvSpPr>
        <p:spPr>
          <a:xfrm>
            <a:off x="1727379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4" name="TextBox 1343">
            <a:extLst>
              <a:ext uri="{FF2B5EF4-FFF2-40B4-BE49-F238E27FC236}">
                <a16:creationId xmlns:a16="http://schemas.microsoft.com/office/drawing/2014/main" id="{AF5796CF-49FE-A243-9D0C-9CE888BEC3FC}"/>
              </a:ext>
            </a:extLst>
          </p:cNvPr>
          <p:cNvSpPr txBox="1"/>
          <p:nvPr/>
        </p:nvSpPr>
        <p:spPr>
          <a:xfrm>
            <a:off x="1359301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45" name="TextBox 1344">
            <a:extLst>
              <a:ext uri="{FF2B5EF4-FFF2-40B4-BE49-F238E27FC236}">
                <a16:creationId xmlns:a16="http://schemas.microsoft.com/office/drawing/2014/main" id="{8821C57E-AE3A-3B45-947B-C8540A40B1E1}"/>
              </a:ext>
            </a:extLst>
          </p:cNvPr>
          <p:cNvSpPr txBox="1"/>
          <p:nvPr/>
        </p:nvSpPr>
        <p:spPr>
          <a:xfrm>
            <a:off x="99970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6" name="TextBox 1345">
            <a:extLst>
              <a:ext uri="{FF2B5EF4-FFF2-40B4-BE49-F238E27FC236}">
                <a16:creationId xmlns:a16="http://schemas.microsoft.com/office/drawing/2014/main" id="{58513787-4349-7543-9877-3ECE911C5C0F}"/>
              </a:ext>
            </a:extLst>
          </p:cNvPr>
          <p:cNvSpPr txBox="1"/>
          <p:nvPr/>
        </p:nvSpPr>
        <p:spPr>
          <a:xfrm>
            <a:off x="64441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7" name="TextBox 1346">
            <a:extLst>
              <a:ext uri="{FF2B5EF4-FFF2-40B4-BE49-F238E27FC236}">
                <a16:creationId xmlns:a16="http://schemas.microsoft.com/office/drawing/2014/main" id="{C1FE3726-19E2-FC42-A113-8F4105E1AFC2}"/>
              </a:ext>
            </a:extLst>
          </p:cNvPr>
          <p:cNvSpPr txBox="1"/>
          <p:nvPr/>
        </p:nvSpPr>
        <p:spPr>
          <a:xfrm>
            <a:off x="284817" y="4829655"/>
            <a:ext cx="457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rgbClr val="0432FF"/>
                </a:solidFill>
              </a:rPr>
              <a:t>0.0007</a:t>
            </a:r>
          </a:p>
        </p:txBody>
      </p:sp>
      <p:grpSp>
        <p:nvGrpSpPr>
          <p:cNvPr id="1381" name="Group 1380">
            <a:extLst>
              <a:ext uri="{FF2B5EF4-FFF2-40B4-BE49-F238E27FC236}">
                <a16:creationId xmlns:a16="http://schemas.microsoft.com/office/drawing/2014/main" id="{B69398F5-F304-1541-AB78-2C6E0A0965EE}"/>
              </a:ext>
            </a:extLst>
          </p:cNvPr>
          <p:cNvGrpSpPr/>
          <p:nvPr/>
        </p:nvGrpSpPr>
        <p:grpSpPr>
          <a:xfrm>
            <a:off x="7388060" y="196327"/>
            <a:ext cx="1482400" cy="400110"/>
            <a:chOff x="680085" y="902207"/>
            <a:chExt cx="1482400" cy="400110"/>
          </a:xfrm>
        </p:grpSpPr>
        <p:sp>
          <p:nvSpPr>
            <p:cNvPr id="1382" name="Oval 1381">
              <a:extLst>
                <a:ext uri="{FF2B5EF4-FFF2-40B4-BE49-F238E27FC236}">
                  <a16:creationId xmlns:a16="http://schemas.microsoft.com/office/drawing/2014/main" id="{2E9005FD-DE28-1B4B-83D9-BE02690A59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033682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3" name="TextBox 1382">
              <a:extLst>
                <a:ext uri="{FF2B5EF4-FFF2-40B4-BE49-F238E27FC236}">
                  <a16:creationId xmlns:a16="http://schemas.microsoft.com/office/drawing/2014/main" id="{305218D7-E3BD-9B45-BD03-D438E885A1EC}"/>
                </a:ext>
              </a:extLst>
            </p:cNvPr>
            <p:cNvSpPr txBox="1"/>
            <p:nvPr/>
          </p:nvSpPr>
          <p:spPr>
            <a:xfrm>
              <a:off x="817245" y="902207"/>
              <a:ext cx="13452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New sample (one step</a:t>
              </a:r>
            </a:p>
            <a:p>
              <a:r>
                <a:rPr lang="en-US" sz="1000" dirty="0"/>
                <a:t>of random walk)</a:t>
              </a:r>
            </a:p>
          </p:txBody>
        </p:sp>
      </p:grpSp>
      <p:grpSp>
        <p:nvGrpSpPr>
          <p:cNvPr id="1384" name="Group 1383">
            <a:extLst>
              <a:ext uri="{FF2B5EF4-FFF2-40B4-BE49-F238E27FC236}">
                <a16:creationId xmlns:a16="http://schemas.microsoft.com/office/drawing/2014/main" id="{18BDA033-5DAB-B443-81A5-CE5527F0EA7A}"/>
              </a:ext>
            </a:extLst>
          </p:cNvPr>
          <p:cNvGrpSpPr/>
          <p:nvPr/>
        </p:nvGrpSpPr>
        <p:grpSpPr>
          <a:xfrm>
            <a:off x="8937009" y="-699"/>
            <a:ext cx="1213096" cy="246221"/>
            <a:chOff x="680085" y="1292819"/>
            <a:chExt cx="1213096" cy="246221"/>
          </a:xfrm>
        </p:grpSpPr>
        <p:sp>
          <p:nvSpPr>
            <p:cNvPr id="1385" name="Oval 1384">
              <a:extLst>
                <a:ext uri="{FF2B5EF4-FFF2-40B4-BE49-F238E27FC236}">
                  <a16:creationId xmlns:a16="http://schemas.microsoft.com/office/drawing/2014/main" id="{8B0FC046-43A0-794F-8E5C-252AC09F63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347349"/>
              <a:ext cx="137160" cy="13716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6" name="TextBox 1385">
              <a:extLst>
                <a:ext uri="{FF2B5EF4-FFF2-40B4-BE49-F238E27FC236}">
                  <a16:creationId xmlns:a16="http://schemas.microsoft.com/office/drawing/2014/main" id="{EDB14BD6-4760-004B-8376-8459330D59B3}"/>
                </a:ext>
              </a:extLst>
            </p:cNvPr>
            <p:cNvSpPr txBox="1"/>
            <p:nvPr/>
          </p:nvSpPr>
          <p:spPr>
            <a:xfrm>
              <a:off x="817245" y="1292819"/>
              <a:ext cx="1075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Accepted sample</a:t>
              </a:r>
            </a:p>
          </p:txBody>
        </p:sp>
      </p:grpSp>
      <p:grpSp>
        <p:nvGrpSpPr>
          <p:cNvPr id="1387" name="Group 1386">
            <a:extLst>
              <a:ext uri="{FF2B5EF4-FFF2-40B4-BE49-F238E27FC236}">
                <a16:creationId xmlns:a16="http://schemas.microsoft.com/office/drawing/2014/main" id="{0BC9F225-706E-9147-ADB3-F87762464068}"/>
              </a:ext>
            </a:extLst>
          </p:cNvPr>
          <p:cNvGrpSpPr/>
          <p:nvPr/>
        </p:nvGrpSpPr>
        <p:grpSpPr>
          <a:xfrm>
            <a:off x="8937009" y="273272"/>
            <a:ext cx="1181036" cy="246221"/>
            <a:chOff x="680085" y="1620579"/>
            <a:chExt cx="1181036" cy="246221"/>
          </a:xfrm>
        </p:grpSpPr>
        <p:sp>
          <p:nvSpPr>
            <p:cNvPr id="1388" name="Oval 1387">
              <a:extLst>
                <a:ext uri="{FF2B5EF4-FFF2-40B4-BE49-F238E27FC236}">
                  <a16:creationId xmlns:a16="http://schemas.microsoft.com/office/drawing/2014/main" id="{8A973BA5-A925-5C4C-AFE6-2BB8C4AAD3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675109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9" name="TextBox 1388">
              <a:extLst>
                <a:ext uri="{FF2B5EF4-FFF2-40B4-BE49-F238E27FC236}">
                  <a16:creationId xmlns:a16="http://schemas.microsoft.com/office/drawing/2014/main" id="{1E1EDD6E-C7EC-8143-9FBA-4B98812CE8BF}"/>
                </a:ext>
              </a:extLst>
            </p:cNvPr>
            <p:cNvSpPr txBox="1"/>
            <p:nvPr/>
          </p:nvSpPr>
          <p:spPr>
            <a:xfrm>
              <a:off x="817245" y="1620579"/>
              <a:ext cx="1043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Rejected sample</a:t>
              </a:r>
            </a:p>
          </p:txBody>
        </p:sp>
      </p:grpSp>
      <p:grpSp>
        <p:nvGrpSpPr>
          <p:cNvPr id="1390" name="Group 1389">
            <a:extLst>
              <a:ext uri="{FF2B5EF4-FFF2-40B4-BE49-F238E27FC236}">
                <a16:creationId xmlns:a16="http://schemas.microsoft.com/office/drawing/2014/main" id="{A7247816-C64D-7F4B-82FC-E6D5435D7F9D}"/>
              </a:ext>
            </a:extLst>
          </p:cNvPr>
          <p:cNvGrpSpPr/>
          <p:nvPr/>
        </p:nvGrpSpPr>
        <p:grpSpPr>
          <a:xfrm>
            <a:off x="10365000" y="-2292"/>
            <a:ext cx="1803001" cy="246221"/>
            <a:chOff x="2353437" y="658977"/>
            <a:chExt cx="1803001" cy="246221"/>
          </a:xfrm>
        </p:grpSpPr>
        <p:sp>
          <p:nvSpPr>
            <p:cNvPr id="1391" name="Rectangle 1390">
              <a:extLst>
                <a:ext uri="{FF2B5EF4-FFF2-40B4-BE49-F238E27FC236}">
                  <a16:creationId xmlns:a16="http://schemas.microsoft.com/office/drawing/2014/main" id="{7EB5AE41-D941-3044-B0BE-67462CA30B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3437" y="713507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92" name="TextBox 1391">
              <a:extLst>
                <a:ext uri="{FF2B5EF4-FFF2-40B4-BE49-F238E27FC236}">
                  <a16:creationId xmlns:a16="http://schemas.microsoft.com/office/drawing/2014/main" id="{CB49894E-8ADF-FA40-BAFF-5F56412467FB}"/>
                </a:ext>
              </a:extLst>
            </p:cNvPr>
            <p:cNvSpPr txBox="1"/>
            <p:nvPr/>
          </p:nvSpPr>
          <p:spPr>
            <a:xfrm>
              <a:off x="2490597" y="658977"/>
              <a:ext cx="1665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Posterior evaluation request</a:t>
              </a:r>
            </a:p>
          </p:txBody>
        </p:sp>
      </p:grpSp>
      <p:cxnSp>
        <p:nvCxnSpPr>
          <p:cNvPr id="1401" name="Straight Connector 1400">
            <a:extLst>
              <a:ext uri="{FF2B5EF4-FFF2-40B4-BE49-F238E27FC236}">
                <a16:creationId xmlns:a16="http://schemas.microsoft.com/office/drawing/2014/main" id="{C7A3F6F4-ABD1-C44C-9E13-09B356555C93}"/>
              </a:ext>
            </a:extLst>
          </p:cNvPr>
          <p:cNvCxnSpPr>
            <a:cxnSpLocks/>
            <a:stCxn id="222" idx="0"/>
            <a:endCxn id="257" idx="2"/>
          </p:cNvCxnSpPr>
          <p:nvPr/>
        </p:nvCxnSpPr>
        <p:spPr>
          <a:xfrm flipV="1">
            <a:off x="6102477" y="853171"/>
            <a:ext cx="3025" cy="998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1822D434-17F4-1249-9F72-C221FB056B20}"/>
              </a:ext>
            </a:extLst>
          </p:cNvPr>
          <p:cNvGrpSpPr/>
          <p:nvPr/>
        </p:nvGrpSpPr>
        <p:grpSpPr>
          <a:xfrm>
            <a:off x="7380241" y="5450"/>
            <a:ext cx="1124931" cy="246221"/>
            <a:chOff x="680085" y="647921"/>
            <a:chExt cx="1124931" cy="246221"/>
          </a:xfrm>
        </p:grpSpPr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E2DF2B28-D417-374D-9E19-E06CCEA92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702451"/>
              <a:ext cx="137160" cy="137160"/>
            </a:xfrm>
            <a:prstGeom prst="ellipse">
              <a:avLst/>
            </a:prstGeom>
            <a:solidFill>
              <a:srgbClr val="0432FF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D454FDC3-6254-664B-BA36-1C8B66A2A31E}"/>
                </a:ext>
              </a:extLst>
            </p:cNvPr>
            <p:cNvSpPr txBox="1"/>
            <p:nvPr/>
          </p:nvSpPr>
          <p:spPr>
            <a:xfrm>
              <a:off x="817245" y="647921"/>
              <a:ext cx="9877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Current sample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8046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421C-0EFB-4D4A-B525-B52D3266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74F2D8-7690-204B-A45C-5030C689BD58}"/>
                  </a:ext>
                </a:extLst>
              </p:cNvPr>
              <p:cNvSpPr txBox="1"/>
              <p:nvPr/>
            </p:nvSpPr>
            <p:spPr>
              <a:xfrm>
                <a:off x="2230821" y="1970690"/>
                <a:ext cx="505452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𝑑𝑒𝑝𝑡h</m:t>
                              </m:r>
                            </m:sub>
                          </m:sSub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: number of nodes in the binary decision tree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74F2D8-7690-204B-A45C-5030C689B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821" y="1970690"/>
                <a:ext cx="5054525" cy="923330"/>
              </a:xfrm>
              <a:prstGeom prst="rect">
                <a:avLst/>
              </a:prstGeom>
              <a:blipFill>
                <a:blip r:embed="rId2"/>
                <a:stretch>
                  <a:fillRect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E3B4A67-E4A7-C743-B351-FF24DEA8EB2D}"/>
              </a:ext>
            </a:extLst>
          </p:cNvPr>
          <p:cNvSpPr txBox="1"/>
          <p:nvPr/>
        </p:nvSpPr>
        <p:spPr>
          <a:xfrm>
            <a:off x="548759" y="706108"/>
            <a:ext cx="2224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Backburner: this can be optimized even further with gradient information</a:t>
            </a:r>
          </a:p>
        </p:txBody>
      </p:sp>
    </p:spTree>
    <p:extLst>
      <p:ext uri="{BB962C8B-B14F-4D97-AF65-F5344CB8AC3E}">
        <p14:creationId xmlns:p14="http://schemas.microsoft.com/office/powerpoint/2010/main" val="113404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292">
            <a:extLst>
              <a:ext uri="{FF2B5EF4-FFF2-40B4-BE49-F238E27FC236}">
                <a16:creationId xmlns:a16="http://schemas.microsoft.com/office/drawing/2014/main" id="{8AF840CC-D8B4-2344-B92B-9D8D09D1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decision tree: 6 steps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9F116335-0E94-404A-9E17-6556C1A82CCD}"/>
              </a:ext>
            </a:extLst>
          </p:cNvPr>
          <p:cNvSpPr txBox="1"/>
          <p:nvPr/>
        </p:nvSpPr>
        <p:spPr>
          <a:xfrm>
            <a:off x="2983286" y="170628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0.23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4C3BB9E6-A458-1849-A98C-D277B23A47DD}"/>
              </a:ext>
            </a:extLst>
          </p:cNvPr>
          <p:cNvSpPr txBox="1"/>
          <p:nvPr/>
        </p:nvSpPr>
        <p:spPr>
          <a:xfrm>
            <a:off x="8758498" y="171293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0.77</a:t>
            </a:r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7EB4FD3E-71AC-564F-85E1-64F37D0618BC}"/>
              </a:ext>
            </a:extLst>
          </p:cNvPr>
          <p:cNvCxnSpPr>
            <a:cxnSpLocks/>
            <a:stCxn id="294" idx="0"/>
            <a:endCxn id="988" idx="1"/>
          </p:cNvCxnSpPr>
          <p:nvPr/>
        </p:nvCxnSpPr>
        <p:spPr>
          <a:xfrm flipV="1">
            <a:off x="3206494" y="1159571"/>
            <a:ext cx="2827403" cy="1201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Oval 224">
            <a:extLst>
              <a:ext uri="{FF2B5EF4-FFF2-40B4-BE49-F238E27FC236}">
                <a16:creationId xmlns:a16="http://schemas.microsoft.com/office/drawing/2014/main" id="{449B630C-50E7-D24E-9F9E-EBF52BCCC119}"/>
              </a:ext>
            </a:extLst>
          </p:cNvPr>
          <p:cNvSpPr>
            <a:spLocks noChangeAspect="1"/>
          </p:cNvSpPr>
          <p:nvPr/>
        </p:nvSpPr>
        <p:spPr>
          <a:xfrm>
            <a:off x="6033897" y="579341"/>
            <a:ext cx="137160" cy="137160"/>
          </a:xfrm>
          <a:prstGeom prst="ellipse">
            <a:avLst/>
          </a:prstGeom>
          <a:solidFill>
            <a:srgbClr val="0432FF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555E9D1C-7C7D-9140-9887-F0F80F65939A}"/>
              </a:ext>
            </a:extLst>
          </p:cNvPr>
          <p:cNvSpPr txBox="1"/>
          <p:nvPr/>
        </p:nvSpPr>
        <p:spPr>
          <a:xfrm>
            <a:off x="5882857" y="1213844"/>
            <a:ext cx="461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1.00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F7D7FD3C-D291-B145-B67D-B38F8EB6C7FD}"/>
              </a:ext>
            </a:extLst>
          </p:cNvPr>
          <p:cNvSpPr>
            <a:spLocks noChangeAspect="1"/>
          </p:cNvSpPr>
          <p:nvPr/>
        </p:nvSpPr>
        <p:spPr>
          <a:xfrm>
            <a:off x="6033897" y="953056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7A7E9AB-9F09-C840-AF73-BC3C5ACC4638}"/>
              </a:ext>
            </a:extLst>
          </p:cNvPr>
          <p:cNvSpPr>
            <a:spLocks noChangeAspect="1"/>
          </p:cNvSpPr>
          <p:nvPr/>
        </p:nvSpPr>
        <p:spPr>
          <a:xfrm>
            <a:off x="6035190" y="72286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D03FA6F-4995-C544-AA85-EC032E4BD134}"/>
              </a:ext>
            </a:extLst>
          </p:cNvPr>
          <p:cNvCxnSpPr>
            <a:cxnSpLocks/>
            <a:stCxn id="988" idx="3"/>
            <a:endCxn id="287" idx="1"/>
          </p:cNvCxnSpPr>
          <p:nvPr/>
        </p:nvCxnSpPr>
        <p:spPr>
          <a:xfrm>
            <a:off x="6171057" y="1159571"/>
            <a:ext cx="2765952" cy="1460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6E8753C2-7B16-FA45-A5FC-E399B1A6BA11}"/>
              </a:ext>
            </a:extLst>
          </p:cNvPr>
          <p:cNvSpPr>
            <a:spLocks noChangeAspect="1"/>
          </p:cNvSpPr>
          <p:nvPr/>
        </p:nvSpPr>
        <p:spPr>
          <a:xfrm>
            <a:off x="3137914" y="127967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53980EB3-A830-7E42-AD43-AD04CCC7BA30}"/>
              </a:ext>
            </a:extLst>
          </p:cNvPr>
          <p:cNvSpPr>
            <a:spLocks noChangeAspect="1"/>
          </p:cNvSpPr>
          <p:nvPr/>
        </p:nvSpPr>
        <p:spPr>
          <a:xfrm>
            <a:off x="3137914" y="144906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9026641-2CE0-9344-8BA8-D0BE0806228D}"/>
              </a:ext>
            </a:extLst>
          </p:cNvPr>
          <p:cNvSpPr>
            <a:spLocks noChangeAspect="1"/>
          </p:cNvSpPr>
          <p:nvPr/>
        </p:nvSpPr>
        <p:spPr>
          <a:xfrm>
            <a:off x="3141137" y="1586295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0D1EA3BB-FE33-8949-ADE6-5C8C4E7C2845}"/>
              </a:ext>
            </a:extLst>
          </p:cNvPr>
          <p:cNvSpPr>
            <a:spLocks noChangeAspect="1"/>
          </p:cNvSpPr>
          <p:nvPr/>
        </p:nvSpPr>
        <p:spPr>
          <a:xfrm>
            <a:off x="8916922" y="1285525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2284E3C8-56B3-B542-9478-2E8A9B98FDEF}"/>
              </a:ext>
            </a:extLst>
          </p:cNvPr>
          <p:cNvSpPr>
            <a:spLocks noChangeAspect="1"/>
          </p:cNvSpPr>
          <p:nvPr/>
        </p:nvSpPr>
        <p:spPr>
          <a:xfrm>
            <a:off x="8916922" y="1454919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70250C64-C7A2-AF4F-9BF5-475C08688947}"/>
              </a:ext>
            </a:extLst>
          </p:cNvPr>
          <p:cNvSpPr>
            <a:spLocks noChangeAspect="1"/>
          </p:cNvSpPr>
          <p:nvPr/>
        </p:nvSpPr>
        <p:spPr>
          <a:xfrm>
            <a:off x="8913705" y="15923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25EC2828-5419-3F48-91B8-EF10C0136595}"/>
              </a:ext>
            </a:extLst>
          </p:cNvPr>
          <p:cNvSpPr>
            <a:spLocks noChangeAspect="1"/>
          </p:cNvSpPr>
          <p:nvPr/>
        </p:nvSpPr>
        <p:spPr>
          <a:xfrm>
            <a:off x="1338453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5B40C30B-17E5-B946-9917-573BD1D828F2}"/>
              </a:ext>
            </a:extLst>
          </p:cNvPr>
          <p:cNvSpPr>
            <a:spLocks noChangeAspect="1"/>
          </p:cNvSpPr>
          <p:nvPr/>
        </p:nvSpPr>
        <p:spPr>
          <a:xfrm>
            <a:off x="133845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DD2CFC5C-2B3F-A440-8E43-2B55992C9CA0}"/>
              </a:ext>
            </a:extLst>
          </p:cNvPr>
          <p:cNvSpPr>
            <a:spLocks noChangeAspect="1"/>
          </p:cNvSpPr>
          <p:nvPr/>
        </p:nvSpPr>
        <p:spPr>
          <a:xfrm>
            <a:off x="133845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09" name="Oval 708">
            <a:extLst>
              <a:ext uri="{FF2B5EF4-FFF2-40B4-BE49-F238E27FC236}">
                <a16:creationId xmlns:a16="http://schemas.microsoft.com/office/drawing/2014/main" id="{5DF7F2BC-38C4-0242-8D21-585B5B4DC2DF}"/>
              </a:ext>
            </a:extLst>
          </p:cNvPr>
          <p:cNvSpPr>
            <a:spLocks noChangeAspect="1"/>
          </p:cNvSpPr>
          <p:nvPr/>
        </p:nvSpPr>
        <p:spPr>
          <a:xfrm>
            <a:off x="616077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0" name="Oval 709">
            <a:extLst>
              <a:ext uri="{FF2B5EF4-FFF2-40B4-BE49-F238E27FC236}">
                <a16:creationId xmlns:a16="http://schemas.microsoft.com/office/drawing/2014/main" id="{BE4ACE2E-32B7-974A-B395-28B635DF9F1F}"/>
              </a:ext>
            </a:extLst>
          </p:cNvPr>
          <p:cNvSpPr>
            <a:spLocks noChangeAspect="1"/>
          </p:cNvSpPr>
          <p:nvPr/>
        </p:nvSpPr>
        <p:spPr>
          <a:xfrm>
            <a:off x="61607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9F2CA6D0-91ED-EE49-BF60-B67BBE5716A3}"/>
              </a:ext>
            </a:extLst>
          </p:cNvPr>
          <p:cNvSpPr>
            <a:spLocks noChangeAspect="1"/>
          </p:cNvSpPr>
          <p:nvPr/>
        </p:nvSpPr>
        <p:spPr>
          <a:xfrm>
            <a:off x="61607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3" name="Oval 712">
            <a:extLst>
              <a:ext uri="{FF2B5EF4-FFF2-40B4-BE49-F238E27FC236}">
                <a16:creationId xmlns:a16="http://schemas.microsoft.com/office/drawing/2014/main" id="{73B66046-14A2-0E4A-9D76-F305AC3B1965}"/>
              </a:ext>
            </a:extLst>
          </p:cNvPr>
          <p:cNvSpPr>
            <a:spLocks noChangeAspect="1"/>
          </p:cNvSpPr>
          <p:nvPr/>
        </p:nvSpPr>
        <p:spPr>
          <a:xfrm>
            <a:off x="2060829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4" name="Oval 713">
            <a:extLst>
              <a:ext uri="{FF2B5EF4-FFF2-40B4-BE49-F238E27FC236}">
                <a16:creationId xmlns:a16="http://schemas.microsoft.com/office/drawing/2014/main" id="{4FE8467E-A35A-5F4D-9398-05633FE1222E}"/>
              </a:ext>
            </a:extLst>
          </p:cNvPr>
          <p:cNvSpPr>
            <a:spLocks noChangeAspect="1"/>
          </p:cNvSpPr>
          <p:nvPr/>
        </p:nvSpPr>
        <p:spPr>
          <a:xfrm>
            <a:off x="206082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5" name="Rectangle 714">
            <a:extLst>
              <a:ext uri="{FF2B5EF4-FFF2-40B4-BE49-F238E27FC236}">
                <a16:creationId xmlns:a16="http://schemas.microsoft.com/office/drawing/2014/main" id="{01F84F17-EEFF-994A-8272-E7C9F4CE44EE}"/>
              </a:ext>
            </a:extLst>
          </p:cNvPr>
          <p:cNvSpPr>
            <a:spLocks noChangeAspect="1"/>
          </p:cNvSpPr>
          <p:nvPr/>
        </p:nvSpPr>
        <p:spPr>
          <a:xfrm>
            <a:off x="206082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7" name="Oval 716">
            <a:extLst>
              <a:ext uri="{FF2B5EF4-FFF2-40B4-BE49-F238E27FC236}">
                <a16:creationId xmlns:a16="http://schemas.microsoft.com/office/drawing/2014/main" id="{8D0E183C-9504-B14D-80E4-5F94753C576D}"/>
              </a:ext>
            </a:extLst>
          </p:cNvPr>
          <p:cNvSpPr>
            <a:spLocks noChangeAspect="1"/>
          </p:cNvSpPr>
          <p:nvPr/>
        </p:nvSpPr>
        <p:spPr>
          <a:xfrm>
            <a:off x="2783205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8" name="Oval 717">
            <a:extLst>
              <a:ext uri="{FF2B5EF4-FFF2-40B4-BE49-F238E27FC236}">
                <a16:creationId xmlns:a16="http://schemas.microsoft.com/office/drawing/2014/main" id="{037B80DB-8CEA-3444-91EE-DC009D223B03}"/>
              </a:ext>
            </a:extLst>
          </p:cNvPr>
          <p:cNvSpPr>
            <a:spLocks noChangeAspect="1"/>
          </p:cNvSpPr>
          <p:nvPr/>
        </p:nvSpPr>
        <p:spPr>
          <a:xfrm>
            <a:off x="278320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9" name="Rectangle 718">
            <a:extLst>
              <a:ext uri="{FF2B5EF4-FFF2-40B4-BE49-F238E27FC236}">
                <a16:creationId xmlns:a16="http://schemas.microsoft.com/office/drawing/2014/main" id="{8A027E5D-81D2-7A4E-9C42-F0B3C9B66C3D}"/>
              </a:ext>
            </a:extLst>
          </p:cNvPr>
          <p:cNvSpPr>
            <a:spLocks noChangeAspect="1"/>
          </p:cNvSpPr>
          <p:nvPr/>
        </p:nvSpPr>
        <p:spPr>
          <a:xfrm>
            <a:off x="278320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1" name="Oval 720">
            <a:extLst>
              <a:ext uri="{FF2B5EF4-FFF2-40B4-BE49-F238E27FC236}">
                <a16:creationId xmlns:a16="http://schemas.microsoft.com/office/drawing/2014/main" id="{2D4F68D1-86AE-534A-AD46-46B909CA3BCF}"/>
              </a:ext>
            </a:extLst>
          </p:cNvPr>
          <p:cNvSpPr>
            <a:spLocks noChangeAspect="1"/>
          </p:cNvSpPr>
          <p:nvPr/>
        </p:nvSpPr>
        <p:spPr>
          <a:xfrm>
            <a:off x="3505581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2" name="Oval 721">
            <a:extLst>
              <a:ext uri="{FF2B5EF4-FFF2-40B4-BE49-F238E27FC236}">
                <a16:creationId xmlns:a16="http://schemas.microsoft.com/office/drawing/2014/main" id="{02EB1AF3-EB8D-4F42-A0C3-934C6D45722E}"/>
              </a:ext>
            </a:extLst>
          </p:cNvPr>
          <p:cNvSpPr>
            <a:spLocks noChangeAspect="1"/>
          </p:cNvSpPr>
          <p:nvPr/>
        </p:nvSpPr>
        <p:spPr>
          <a:xfrm>
            <a:off x="350558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3" name="Rectangle 722">
            <a:extLst>
              <a:ext uri="{FF2B5EF4-FFF2-40B4-BE49-F238E27FC236}">
                <a16:creationId xmlns:a16="http://schemas.microsoft.com/office/drawing/2014/main" id="{BAAC19AB-443E-BD42-8F2D-48D439CCD561}"/>
              </a:ext>
            </a:extLst>
          </p:cNvPr>
          <p:cNvSpPr>
            <a:spLocks noChangeAspect="1"/>
          </p:cNvSpPr>
          <p:nvPr/>
        </p:nvSpPr>
        <p:spPr>
          <a:xfrm>
            <a:off x="350558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5" name="Oval 724">
            <a:extLst>
              <a:ext uri="{FF2B5EF4-FFF2-40B4-BE49-F238E27FC236}">
                <a16:creationId xmlns:a16="http://schemas.microsoft.com/office/drawing/2014/main" id="{81C9503E-8227-3F40-9935-AA8EBE8A16F7}"/>
              </a:ext>
            </a:extLst>
          </p:cNvPr>
          <p:cNvSpPr>
            <a:spLocks noChangeAspect="1"/>
          </p:cNvSpPr>
          <p:nvPr/>
        </p:nvSpPr>
        <p:spPr>
          <a:xfrm>
            <a:off x="4227957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6" name="Oval 725">
            <a:extLst>
              <a:ext uri="{FF2B5EF4-FFF2-40B4-BE49-F238E27FC236}">
                <a16:creationId xmlns:a16="http://schemas.microsoft.com/office/drawing/2014/main" id="{FB554F83-0D4F-D242-ACE3-9C5A4D9B4194}"/>
              </a:ext>
            </a:extLst>
          </p:cNvPr>
          <p:cNvSpPr>
            <a:spLocks noChangeAspect="1"/>
          </p:cNvSpPr>
          <p:nvPr/>
        </p:nvSpPr>
        <p:spPr>
          <a:xfrm>
            <a:off x="422795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7" name="Rectangle 726">
            <a:extLst>
              <a:ext uri="{FF2B5EF4-FFF2-40B4-BE49-F238E27FC236}">
                <a16:creationId xmlns:a16="http://schemas.microsoft.com/office/drawing/2014/main" id="{1C8CD265-C823-D742-87D6-C4A82C442ED7}"/>
              </a:ext>
            </a:extLst>
          </p:cNvPr>
          <p:cNvSpPr>
            <a:spLocks noChangeAspect="1"/>
          </p:cNvSpPr>
          <p:nvPr/>
        </p:nvSpPr>
        <p:spPr>
          <a:xfrm>
            <a:off x="422795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9" name="Oval 728">
            <a:extLst>
              <a:ext uri="{FF2B5EF4-FFF2-40B4-BE49-F238E27FC236}">
                <a16:creationId xmlns:a16="http://schemas.microsoft.com/office/drawing/2014/main" id="{37DD048B-5DD7-E54D-B4A8-EB681926CE7F}"/>
              </a:ext>
            </a:extLst>
          </p:cNvPr>
          <p:cNvSpPr>
            <a:spLocks noChangeAspect="1"/>
          </p:cNvSpPr>
          <p:nvPr/>
        </p:nvSpPr>
        <p:spPr>
          <a:xfrm>
            <a:off x="4950333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0" name="Oval 729">
            <a:extLst>
              <a:ext uri="{FF2B5EF4-FFF2-40B4-BE49-F238E27FC236}">
                <a16:creationId xmlns:a16="http://schemas.microsoft.com/office/drawing/2014/main" id="{270082CB-5763-674C-885F-291A4640D7E4}"/>
              </a:ext>
            </a:extLst>
          </p:cNvPr>
          <p:cNvSpPr>
            <a:spLocks noChangeAspect="1"/>
          </p:cNvSpPr>
          <p:nvPr/>
        </p:nvSpPr>
        <p:spPr>
          <a:xfrm>
            <a:off x="495033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1" name="Rectangle 730">
            <a:extLst>
              <a:ext uri="{FF2B5EF4-FFF2-40B4-BE49-F238E27FC236}">
                <a16:creationId xmlns:a16="http://schemas.microsoft.com/office/drawing/2014/main" id="{4713A3AE-FC54-DD45-BE8F-6366C53F7126}"/>
              </a:ext>
            </a:extLst>
          </p:cNvPr>
          <p:cNvSpPr>
            <a:spLocks noChangeAspect="1"/>
          </p:cNvSpPr>
          <p:nvPr/>
        </p:nvSpPr>
        <p:spPr>
          <a:xfrm>
            <a:off x="495033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3" name="Oval 732">
            <a:extLst>
              <a:ext uri="{FF2B5EF4-FFF2-40B4-BE49-F238E27FC236}">
                <a16:creationId xmlns:a16="http://schemas.microsoft.com/office/drawing/2014/main" id="{2075FD8C-9597-A84A-81D8-615D024635CC}"/>
              </a:ext>
            </a:extLst>
          </p:cNvPr>
          <p:cNvSpPr>
            <a:spLocks noChangeAspect="1"/>
          </p:cNvSpPr>
          <p:nvPr/>
        </p:nvSpPr>
        <p:spPr>
          <a:xfrm>
            <a:off x="5672709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4" name="Oval 733">
            <a:extLst>
              <a:ext uri="{FF2B5EF4-FFF2-40B4-BE49-F238E27FC236}">
                <a16:creationId xmlns:a16="http://schemas.microsoft.com/office/drawing/2014/main" id="{05A70259-6C03-BC4D-9471-7EE547CAC79C}"/>
              </a:ext>
            </a:extLst>
          </p:cNvPr>
          <p:cNvSpPr>
            <a:spLocks noChangeAspect="1"/>
          </p:cNvSpPr>
          <p:nvPr/>
        </p:nvSpPr>
        <p:spPr>
          <a:xfrm>
            <a:off x="567270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5" name="Rectangle 734">
            <a:extLst>
              <a:ext uri="{FF2B5EF4-FFF2-40B4-BE49-F238E27FC236}">
                <a16:creationId xmlns:a16="http://schemas.microsoft.com/office/drawing/2014/main" id="{0B37FCFC-2153-0341-9BD9-A6619CFBACF9}"/>
              </a:ext>
            </a:extLst>
          </p:cNvPr>
          <p:cNvSpPr>
            <a:spLocks noChangeAspect="1"/>
          </p:cNvSpPr>
          <p:nvPr/>
        </p:nvSpPr>
        <p:spPr>
          <a:xfrm>
            <a:off x="567270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7" name="Oval 736">
            <a:extLst>
              <a:ext uri="{FF2B5EF4-FFF2-40B4-BE49-F238E27FC236}">
                <a16:creationId xmlns:a16="http://schemas.microsoft.com/office/drawing/2014/main" id="{C79B271E-C020-B94F-AD12-FD19D1A4B60F}"/>
              </a:ext>
            </a:extLst>
          </p:cNvPr>
          <p:cNvSpPr>
            <a:spLocks noChangeAspect="1"/>
          </p:cNvSpPr>
          <p:nvPr/>
        </p:nvSpPr>
        <p:spPr>
          <a:xfrm>
            <a:off x="6395085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8" name="Oval 737">
            <a:extLst>
              <a:ext uri="{FF2B5EF4-FFF2-40B4-BE49-F238E27FC236}">
                <a16:creationId xmlns:a16="http://schemas.microsoft.com/office/drawing/2014/main" id="{13C4D504-7390-894A-922B-A8B858D7CA20}"/>
              </a:ext>
            </a:extLst>
          </p:cNvPr>
          <p:cNvSpPr>
            <a:spLocks noChangeAspect="1"/>
          </p:cNvSpPr>
          <p:nvPr/>
        </p:nvSpPr>
        <p:spPr>
          <a:xfrm>
            <a:off x="639508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9" name="Rectangle 738">
            <a:extLst>
              <a:ext uri="{FF2B5EF4-FFF2-40B4-BE49-F238E27FC236}">
                <a16:creationId xmlns:a16="http://schemas.microsoft.com/office/drawing/2014/main" id="{C4705167-6384-C648-B6AE-3F78BBD5869E}"/>
              </a:ext>
            </a:extLst>
          </p:cNvPr>
          <p:cNvSpPr>
            <a:spLocks noChangeAspect="1"/>
          </p:cNvSpPr>
          <p:nvPr/>
        </p:nvSpPr>
        <p:spPr>
          <a:xfrm>
            <a:off x="639508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1" name="Oval 740">
            <a:extLst>
              <a:ext uri="{FF2B5EF4-FFF2-40B4-BE49-F238E27FC236}">
                <a16:creationId xmlns:a16="http://schemas.microsoft.com/office/drawing/2014/main" id="{6C646A5E-D488-7743-9A10-64EA66C3E186}"/>
              </a:ext>
            </a:extLst>
          </p:cNvPr>
          <p:cNvSpPr>
            <a:spLocks noChangeAspect="1"/>
          </p:cNvSpPr>
          <p:nvPr/>
        </p:nvSpPr>
        <p:spPr>
          <a:xfrm>
            <a:off x="7117461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2" name="Oval 741">
            <a:extLst>
              <a:ext uri="{FF2B5EF4-FFF2-40B4-BE49-F238E27FC236}">
                <a16:creationId xmlns:a16="http://schemas.microsoft.com/office/drawing/2014/main" id="{9D2DB988-671B-9C42-8F08-8FFDC63BCF0F}"/>
              </a:ext>
            </a:extLst>
          </p:cNvPr>
          <p:cNvSpPr>
            <a:spLocks noChangeAspect="1"/>
          </p:cNvSpPr>
          <p:nvPr/>
        </p:nvSpPr>
        <p:spPr>
          <a:xfrm>
            <a:off x="711746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3" name="Rectangle 742">
            <a:extLst>
              <a:ext uri="{FF2B5EF4-FFF2-40B4-BE49-F238E27FC236}">
                <a16:creationId xmlns:a16="http://schemas.microsoft.com/office/drawing/2014/main" id="{DA125E45-5515-1541-A806-7BD9CB0A23B6}"/>
              </a:ext>
            </a:extLst>
          </p:cNvPr>
          <p:cNvSpPr>
            <a:spLocks noChangeAspect="1"/>
          </p:cNvSpPr>
          <p:nvPr/>
        </p:nvSpPr>
        <p:spPr>
          <a:xfrm>
            <a:off x="711746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5" name="Oval 744">
            <a:extLst>
              <a:ext uri="{FF2B5EF4-FFF2-40B4-BE49-F238E27FC236}">
                <a16:creationId xmlns:a16="http://schemas.microsoft.com/office/drawing/2014/main" id="{E2A3DBAB-6545-9D41-AC1F-8C8F638CE58C}"/>
              </a:ext>
            </a:extLst>
          </p:cNvPr>
          <p:cNvSpPr>
            <a:spLocks noChangeAspect="1"/>
          </p:cNvSpPr>
          <p:nvPr/>
        </p:nvSpPr>
        <p:spPr>
          <a:xfrm>
            <a:off x="7839837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6" name="Oval 745">
            <a:extLst>
              <a:ext uri="{FF2B5EF4-FFF2-40B4-BE49-F238E27FC236}">
                <a16:creationId xmlns:a16="http://schemas.microsoft.com/office/drawing/2014/main" id="{F68A502B-C1AF-D740-B493-63CABE1D2BDF}"/>
              </a:ext>
            </a:extLst>
          </p:cNvPr>
          <p:cNvSpPr>
            <a:spLocks noChangeAspect="1"/>
          </p:cNvSpPr>
          <p:nvPr/>
        </p:nvSpPr>
        <p:spPr>
          <a:xfrm>
            <a:off x="783983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7" name="Rectangle 746">
            <a:extLst>
              <a:ext uri="{FF2B5EF4-FFF2-40B4-BE49-F238E27FC236}">
                <a16:creationId xmlns:a16="http://schemas.microsoft.com/office/drawing/2014/main" id="{3457729C-29A7-6248-9ED1-A77C86E06A8E}"/>
              </a:ext>
            </a:extLst>
          </p:cNvPr>
          <p:cNvSpPr>
            <a:spLocks noChangeAspect="1"/>
          </p:cNvSpPr>
          <p:nvPr/>
        </p:nvSpPr>
        <p:spPr>
          <a:xfrm>
            <a:off x="783983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9" name="Oval 748">
            <a:extLst>
              <a:ext uri="{FF2B5EF4-FFF2-40B4-BE49-F238E27FC236}">
                <a16:creationId xmlns:a16="http://schemas.microsoft.com/office/drawing/2014/main" id="{5BEAC563-87BF-9140-BFCB-144B08455D13}"/>
              </a:ext>
            </a:extLst>
          </p:cNvPr>
          <p:cNvSpPr>
            <a:spLocks noChangeAspect="1"/>
          </p:cNvSpPr>
          <p:nvPr/>
        </p:nvSpPr>
        <p:spPr>
          <a:xfrm>
            <a:off x="8562213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0" name="Oval 749">
            <a:extLst>
              <a:ext uri="{FF2B5EF4-FFF2-40B4-BE49-F238E27FC236}">
                <a16:creationId xmlns:a16="http://schemas.microsoft.com/office/drawing/2014/main" id="{4EA4ECAE-04D0-3840-A229-B76CD289E9FB}"/>
              </a:ext>
            </a:extLst>
          </p:cNvPr>
          <p:cNvSpPr>
            <a:spLocks noChangeAspect="1"/>
          </p:cNvSpPr>
          <p:nvPr/>
        </p:nvSpPr>
        <p:spPr>
          <a:xfrm>
            <a:off x="856221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1" name="Rectangle 750">
            <a:extLst>
              <a:ext uri="{FF2B5EF4-FFF2-40B4-BE49-F238E27FC236}">
                <a16:creationId xmlns:a16="http://schemas.microsoft.com/office/drawing/2014/main" id="{8977AADB-2D88-8544-BCA9-8E83B2600691}"/>
              </a:ext>
            </a:extLst>
          </p:cNvPr>
          <p:cNvSpPr>
            <a:spLocks noChangeAspect="1"/>
          </p:cNvSpPr>
          <p:nvPr/>
        </p:nvSpPr>
        <p:spPr>
          <a:xfrm>
            <a:off x="856221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3" name="Oval 752">
            <a:extLst>
              <a:ext uri="{FF2B5EF4-FFF2-40B4-BE49-F238E27FC236}">
                <a16:creationId xmlns:a16="http://schemas.microsoft.com/office/drawing/2014/main" id="{7B032FF4-3A5C-D74D-816A-61AD0CC721CA}"/>
              </a:ext>
            </a:extLst>
          </p:cNvPr>
          <p:cNvSpPr>
            <a:spLocks noChangeAspect="1"/>
          </p:cNvSpPr>
          <p:nvPr/>
        </p:nvSpPr>
        <p:spPr>
          <a:xfrm>
            <a:off x="9284589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4" name="Oval 753">
            <a:extLst>
              <a:ext uri="{FF2B5EF4-FFF2-40B4-BE49-F238E27FC236}">
                <a16:creationId xmlns:a16="http://schemas.microsoft.com/office/drawing/2014/main" id="{8EE80E03-C2B6-BE4A-A55F-A6D332ED9BF4}"/>
              </a:ext>
            </a:extLst>
          </p:cNvPr>
          <p:cNvSpPr>
            <a:spLocks noChangeAspect="1"/>
          </p:cNvSpPr>
          <p:nvPr/>
        </p:nvSpPr>
        <p:spPr>
          <a:xfrm>
            <a:off x="928458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5" name="Rectangle 754">
            <a:extLst>
              <a:ext uri="{FF2B5EF4-FFF2-40B4-BE49-F238E27FC236}">
                <a16:creationId xmlns:a16="http://schemas.microsoft.com/office/drawing/2014/main" id="{ED4ADF8E-389B-F844-805C-65E18F6A321A}"/>
              </a:ext>
            </a:extLst>
          </p:cNvPr>
          <p:cNvSpPr>
            <a:spLocks noChangeAspect="1"/>
          </p:cNvSpPr>
          <p:nvPr/>
        </p:nvSpPr>
        <p:spPr>
          <a:xfrm>
            <a:off x="928458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7" name="Oval 756">
            <a:extLst>
              <a:ext uri="{FF2B5EF4-FFF2-40B4-BE49-F238E27FC236}">
                <a16:creationId xmlns:a16="http://schemas.microsoft.com/office/drawing/2014/main" id="{5A0004FD-A579-AF45-9042-8C3C0175C22D}"/>
              </a:ext>
            </a:extLst>
          </p:cNvPr>
          <p:cNvSpPr>
            <a:spLocks noChangeAspect="1"/>
          </p:cNvSpPr>
          <p:nvPr/>
        </p:nvSpPr>
        <p:spPr>
          <a:xfrm>
            <a:off x="10006965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8" name="Oval 757">
            <a:extLst>
              <a:ext uri="{FF2B5EF4-FFF2-40B4-BE49-F238E27FC236}">
                <a16:creationId xmlns:a16="http://schemas.microsoft.com/office/drawing/2014/main" id="{095D1F15-FFF2-7A47-BCE9-47FB3729B6C6}"/>
              </a:ext>
            </a:extLst>
          </p:cNvPr>
          <p:cNvSpPr>
            <a:spLocks noChangeAspect="1"/>
          </p:cNvSpPr>
          <p:nvPr/>
        </p:nvSpPr>
        <p:spPr>
          <a:xfrm>
            <a:off x="1000696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9" name="Rectangle 758">
            <a:extLst>
              <a:ext uri="{FF2B5EF4-FFF2-40B4-BE49-F238E27FC236}">
                <a16:creationId xmlns:a16="http://schemas.microsoft.com/office/drawing/2014/main" id="{0B29B5AB-B9B5-C84D-AB27-8E8724D6C7E4}"/>
              </a:ext>
            </a:extLst>
          </p:cNvPr>
          <p:cNvSpPr>
            <a:spLocks noChangeAspect="1"/>
          </p:cNvSpPr>
          <p:nvPr/>
        </p:nvSpPr>
        <p:spPr>
          <a:xfrm>
            <a:off x="1000696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1" name="Oval 760">
            <a:extLst>
              <a:ext uri="{FF2B5EF4-FFF2-40B4-BE49-F238E27FC236}">
                <a16:creationId xmlns:a16="http://schemas.microsoft.com/office/drawing/2014/main" id="{9F954667-77A8-C849-979C-5A61E0E80382}"/>
              </a:ext>
            </a:extLst>
          </p:cNvPr>
          <p:cNvSpPr>
            <a:spLocks noChangeAspect="1"/>
          </p:cNvSpPr>
          <p:nvPr/>
        </p:nvSpPr>
        <p:spPr>
          <a:xfrm>
            <a:off x="10729341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2" name="Oval 761">
            <a:extLst>
              <a:ext uri="{FF2B5EF4-FFF2-40B4-BE49-F238E27FC236}">
                <a16:creationId xmlns:a16="http://schemas.microsoft.com/office/drawing/2014/main" id="{A1931E5F-D07E-5440-9DF2-AA0BC93B6F4F}"/>
              </a:ext>
            </a:extLst>
          </p:cNvPr>
          <p:cNvSpPr>
            <a:spLocks noChangeAspect="1"/>
          </p:cNvSpPr>
          <p:nvPr/>
        </p:nvSpPr>
        <p:spPr>
          <a:xfrm>
            <a:off x="1072934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3" name="Rectangle 762">
            <a:extLst>
              <a:ext uri="{FF2B5EF4-FFF2-40B4-BE49-F238E27FC236}">
                <a16:creationId xmlns:a16="http://schemas.microsoft.com/office/drawing/2014/main" id="{B339327E-A2B4-2D42-BD52-422353F5F1E6}"/>
              </a:ext>
            </a:extLst>
          </p:cNvPr>
          <p:cNvSpPr>
            <a:spLocks noChangeAspect="1"/>
          </p:cNvSpPr>
          <p:nvPr/>
        </p:nvSpPr>
        <p:spPr>
          <a:xfrm>
            <a:off x="1072934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4E8BBD19-3A61-3246-9E86-9E01F80864EF}"/>
              </a:ext>
            </a:extLst>
          </p:cNvPr>
          <p:cNvGrpSpPr/>
          <p:nvPr/>
        </p:nvGrpSpPr>
        <p:grpSpPr>
          <a:xfrm>
            <a:off x="11451717" y="3479316"/>
            <a:ext cx="137160" cy="443055"/>
            <a:chOff x="11451717" y="3479316"/>
            <a:chExt cx="137160" cy="443055"/>
          </a:xfrm>
        </p:grpSpPr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9EA429F6-C1C8-684C-9CDE-DDF7CF793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479316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6E2475A6-ECBC-6E46-A909-4E48DAA97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648710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67" name="Rectangle 766">
              <a:extLst>
                <a:ext uri="{FF2B5EF4-FFF2-40B4-BE49-F238E27FC236}">
                  <a16:creationId xmlns:a16="http://schemas.microsoft.com/office/drawing/2014/main" id="{3DB5D08F-8DE4-C948-B1AA-FAD070493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785211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804" name="Oval 803">
            <a:extLst>
              <a:ext uri="{FF2B5EF4-FFF2-40B4-BE49-F238E27FC236}">
                <a16:creationId xmlns:a16="http://schemas.microsoft.com/office/drawing/2014/main" id="{D91ED7F8-27CE-454F-884C-620DEC4AA659}"/>
              </a:ext>
            </a:extLst>
          </p:cNvPr>
          <p:cNvSpPr>
            <a:spLocks noChangeAspect="1"/>
          </p:cNvSpPr>
          <p:nvPr/>
        </p:nvSpPr>
        <p:spPr>
          <a:xfrm>
            <a:off x="2422017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5" name="Oval 804">
            <a:extLst>
              <a:ext uri="{FF2B5EF4-FFF2-40B4-BE49-F238E27FC236}">
                <a16:creationId xmlns:a16="http://schemas.microsoft.com/office/drawing/2014/main" id="{5E54E1AA-D965-A848-A2B4-8BC0039596FC}"/>
              </a:ext>
            </a:extLst>
          </p:cNvPr>
          <p:cNvSpPr>
            <a:spLocks noChangeAspect="1"/>
          </p:cNvSpPr>
          <p:nvPr/>
        </p:nvSpPr>
        <p:spPr>
          <a:xfrm>
            <a:off x="2422017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883F6524-4D8F-6845-BF9D-738FFE36A1E2}"/>
              </a:ext>
            </a:extLst>
          </p:cNvPr>
          <p:cNvSpPr>
            <a:spLocks noChangeAspect="1"/>
          </p:cNvSpPr>
          <p:nvPr/>
        </p:nvSpPr>
        <p:spPr>
          <a:xfrm>
            <a:off x="2422017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8" name="Oval 807">
            <a:extLst>
              <a:ext uri="{FF2B5EF4-FFF2-40B4-BE49-F238E27FC236}">
                <a16:creationId xmlns:a16="http://schemas.microsoft.com/office/drawing/2014/main" id="{F9A836F8-D97F-E240-A8C2-7E61B8A1EDFE}"/>
              </a:ext>
            </a:extLst>
          </p:cNvPr>
          <p:cNvSpPr>
            <a:spLocks noChangeAspect="1"/>
          </p:cNvSpPr>
          <p:nvPr/>
        </p:nvSpPr>
        <p:spPr>
          <a:xfrm>
            <a:off x="977265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9" name="Oval 808">
            <a:extLst>
              <a:ext uri="{FF2B5EF4-FFF2-40B4-BE49-F238E27FC236}">
                <a16:creationId xmlns:a16="http://schemas.microsoft.com/office/drawing/2014/main" id="{33BEEC9F-AE35-5748-865B-22318CBFDB66}"/>
              </a:ext>
            </a:extLst>
          </p:cNvPr>
          <p:cNvSpPr>
            <a:spLocks noChangeAspect="1"/>
          </p:cNvSpPr>
          <p:nvPr/>
        </p:nvSpPr>
        <p:spPr>
          <a:xfrm>
            <a:off x="977265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0" name="Rectangle 809">
            <a:extLst>
              <a:ext uri="{FF2B5EF4-FFF2-40B4-BE49-F238E27FC236}">
                <a16:creationId xmlns:a16="http://schemas.microsoft.com/office/drawing/2014/main" id="{DB466BCB-160C-E24E-A91B-54EEEF2B9CA3}"/>
              </a:ext>
            </a:extLst>
          </p:cNvPr>
          <p:cNvSpPr>
            <a:spLocks noChangeAspect="1"/>
          </p:cNvSpPr>
          <p:nvPr/>
        </p:nvSpPr>
        <p:spPr>
          <a:xfrm>
            <a:off x="977265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2" name="Oval 811">
            <a:extLst>
              <a:ext uri="{FF2B5EF4-FFF2-40B4-BE49-F238E27FC236}">
                <a16:creationId xmlns:a16="http://schemas.microsoft.com/office/drawing/2014/main" id="{84F20A8D-D39E-6D47-A197-E34ECAABE2B3}"/>
              </a:ext>
            </a:extLst>
          </p:cNvPr>
          <p:cNvSpPr>
            <a:spLocks noChangeAspect="1"/>
          </p:cNvSpPr>
          <p:nvPr/>
        </p:nvSpPr>
        <p:spPr>
          <a:xfrm>
            <a:off x="3866769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6E46DD83-E3BD-5F40-8857-88453BF72EC0}"/>
              </a:ext>
            </a:extLst>
          </p:cNvPr>
          <p:cNvSpPr>
            <a:spLocks noChangeAspect="1"/>
          </p:cNvSpPr>
          <p:nvPr/>
        </p:nvSpPr>
        <p:spPr>
          <a:xfrm>
            <a:off x="3866769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4" name="Rectangle 813">
            <a:extLst>
              <a:ext uri="{FF2B5EF4-FFF2-40B4-BE49-F238E27FC236}">
                <a16:creationId xmlns:a16="http://schemas.microsoft.com/office/drawing/2014/main" id="{A0003BE7-7125-FB47-878E-B01B919FB5EA}"/>
              </a:ext>
            </a:extLst>
          </p:cNvPr>
          <p:cNvSpPr>
            <a:spLocks noChangeAspect="1"/>
          </p:cNvSpPr>
          <p:nvPr/>
        </p:nvSpPr>
        <p:spPr>
          <a:xfrm>
            <a:off x="3866769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54660B02-F193-0049-9D12-DA326273790A}"/>
              </a:ext>
            </a:extLst>
          </p:cNvPr>
          <p:cNvSpPr>
            <a:spLocks noChangeAspect="1"/>
          </p:cNvSpPr>
          <p:nvPr/>
        </p:nvSpPr>
        <p:spPr>
          <a:xfrm>
            <a:off x="5311521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3A35E348-2DFE-4A43-B164-BC07267D79AB}"/>
              </a:ext>
            </a:extLst>
          </p:cNvPr>
          <p:cNvSpPr>
            <a:spLocks noChangeAspect="1"/>
          </p:cNvSpPr>
          <p:nvPr/>
        </p:nvSpPr>
        <p:spPr>
          <a:xfrm>
            <a:off x="5311521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8" name="Rectangle 817">
            <a:extLst>
              <a:ext uri="{FF2B5EF4-FFF2-40B4-BE49-F238E27FC236}">
                <a16:creationId xmlns:a16="http://schemas.microsoft.com/office/drawing/2014/main" id="{570FE3DA-8C55-6B4E-BD5F-CE3C4AE666B9}"/>
              </a:ext>
            </a:extLst>
          </p:cNvPr>
          <p:cNvSpPr>
            <a:spLocks noChangeAspect="1"/>
          </p:cNvSpPr>
          <p:nvPr/>
        </p:nvSpPr>
        <p:spPr>
          <a:xfrm>
            <a:off x="5311521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B9232306-8D87-2B46-A05F-48E943200162}"/>
              </a:ext>
            </a:extLst>
          </p:cNvPr>
          <p:cNvSpPr>
            <a:spLocks noChangeAspect="1"/>
          </p:cNvSpPr>
          <p:nvPr/>
        </p:nvSpPr>
        <p:spPr>
          <a:xfrm>
            <a:off x="8201025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C1572809-7BEC-0D47-9C09-A041176888C5}"/>
              </a:ext>
            </a:extLst>
          </p:cNvPr>
          <p:cNvSpPr>
            <a:spLocks noChangeAspect="1"/>
          </p:cNvSpPr>
          <p:nvPr/>
        </p:nvSpPr>
        <p:spPr>
          <a:xfrm>
            <a:off x="8201025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6" name="Rectangle 825">
            <a:extLst>
              <a:ext uri="{FF2B5EF4-FFF2-40B4-BE49-F238E27FC236}">
                <a16:creationId xmlns:a16="http://schemas.microsoft.com/office/drawing/2014/main" id="{CC9D1DBE-C8A3-D148-AC79-AA8666BC924D}"/>
              </a:ext>
            </a:extLst>
          </p:cNvPr>
          <p:cNvSpPr>
            <a:spLocks noChangeAspect="1"/>
          </p:cNvSpPr>
          <p:nvPr/>
        </p:nvSpPr>
        <p:spPr>
          <a:xfrm>
            <a:off x="8201025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CD793503-A137-D643-AC34-D29D36FEAC55}"/>
              </a:ext>
            </a:extLst>
          </p:cNvPr>
          <p:cNvSpPr>
            <a:spLocks noChangeAspect="1"/>
          </p:cNvSpPr>
          <p:nvPr/>
        </p:nvSpPr>
        <p:spPr>
          <a:xfrm>
            <a:off x="6756273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42712D54-2FF0-BE40-B130-64A9035C4674}"/>
              </a:ext>
            </a:extLst>
          </p:cNvPr>
          <p:cNvSpPr>
            <a:spLocks noChangeAspect="1"/>
          </p:cNvSpPr>
          <p:nvPr/>
        </p:nvSpPr>
        <p:spPr>
          <a:xfrm>
            <a:off x="6756273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2" name="Rectangle 821">
            <a:extLst>
              <a:ext uri="{FF2B5EF4-FFF2-40B4-BE49-F238E27FC236}">
                <a16:creationId xmlns:a16="http://schemas.microsoft.com/office/drawing/2014/main" id="{C30AF688-7C7C-5249-9608-85713F1E3E96}"/>
              </a:ext>
            </a:extLst>
          </p:cNvPr>
          <p:cNvSpPr>
            <a:spLocks noChangeAspect="1"/>
          </p:cNvSpPr>
          <p:nvPr/>
        </p:nvSpPr>
        <p:spPr>
          <a:xfrm>
            <a:off x="6756273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4F99074-4BC2-AE40-8251-E98F2F33A9C8}"/>
              </a:ext>
            </a:extLst>
          </p:cNvPr>
          <p:cNvSpPr>
            <a:spLocks noChangeAspect="1"/>
          </p:cNvSpPr>
          <p:nvPr/>
        </p:nvSpPr>
        <p:spPr>
          <a:xfrm>
            <a:off x="9645777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CEB5D5D5-14A1-B34B-9DA4-54FD026E99F5}"/>
              </a:ext>
            </a:extLst>
          </p:cNvPr>
          <p:cNvSpPr>
            <a:spLocks noChangeAspect="1"/>
          </p:cNvSpPr>
          <p:nvPr/>
        </p:nvSpPr>
        <p:spPr>
          <a:xfrm>
            <a:off x="9645777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0" name="Rectangle 829">
            <a:extLst>
              <a:ext uri="{FF2B5EF4-FFF2-40B4-BE49-F238E27FC236}">
                <a16:creationId xmlns:a16="http://schemas.microsoft.com/office/drawing/2014/main" id="{F1CA5504-6B87-4646-890C-1553D7C0D329}"/>
              </a:ext>
            </a:extLst>
          </p:cNvPr>
          <p:cNvSpPr>
            <a:spLocks noChangeAspect="1"/>
          </p:cNvSpPr>
          <p:nvPr/>
        </p:nvSpPr>
        <p:spPr>
          <a:xfrm>
            <a:off x="9645777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618A57DC-E17B-6040-85C2-2440985EE726}"/>
              </a:ext>
            </a:extLst>
          </p:cNvPr>
          <p:cNvSpPr>
            <a:spLocks noChangeAspect="1"/>
          </p:cNvSpPr>
          <p:nvPr/>
        </p:nvSpPr>
        <p:spPr>
          <a:xfrm>
            <a:off x="11090529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3" name="Oval 832">
            <a:extLst>
              <a:ext uri="{FF2B5EF4-FFF2-40B4-BE49-F238E27FC236}">
                <a16:creationId xmlns:a16="http://schemas.microsoft.com/office/drawing/2014/main" id="{4E6C9199-F03B-F74A-A0BD-A2540FD16C1B}"/>
              </a:ext>
            </a:extLst>
          </p:cNvPr>
          <p:cNvSpPr>
            <a:spLocks noChangeAspect="1"/>
          </p:cNvSpPr>
          <p:nvPr/>
        </p:nvSpPr>
        <p:spPr>
          <a:xfrm>
            <a:off x="11090529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4" name="Rectangle 833">
            <a:extLst>
              <a:ext uri="{FF2B5EF4-FFF2-40B4-BE49-F238E27FC236}">
                <a16:creationId xmlns:a16="http://schemas.microsoft.com/office/drawing/2014/main" id="{629A850B-436A-F64F-9C75-D4A4BF5672CA}"/>
              </a:ext>
            </a:extLst>
          </p:cNvPr>
          <p:cNvSpPr>
            <a:spLocks noChangeAspect="1"/>
          </p:cNvSpPr>
          <p:nvPr/>
        </p:nvSpPr>
        <p:spPr>
          <a:xfrm>
            <a:off x="11090529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6" name="Oval 835">
            <a:extLst>
              <a:ext uri="{FF2B5EF4-FFF2-40B4-BE49-F238E27FC236}">
                <a16:creationId xmlns:a16="http://schemas.microsoft.com/office/drawing/2014/main" id="{976515C5-AA6C-8545-B7FB-97C6BED72B55}"/>
              </a:ext>
            </a:extLst>
          </p:cNvPr>
          <p:cNvSpPr>
            <a:spLocks noChangeAspect="1"/>
          </p:cNvSpPr>
          <p:nvPr/>
        </p:nvSpPr>
        <p:spPr>
          <a:xfrm>
            <a:off x="4589145" y="2016789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7" name="Oval 836">
            <a:extLst>
              <a:ext uri="{FF2B5EF4-FFF2-40B4-BE49-F238E27FC236}">
                <a16:creationId xmlns:a16="http://schemas.microsoft.com/office/drawing/2014/main" id="{1B22D8FB-5CC4-C044-9DE4-5459701ED300}"/>
              </a:ext>
            </a:extLst>
          </p:cNvPr>
          <p:cNvSpPr>
            <a:spLocks noChangeAspect="1"/>
          </p:cNvSpPr>
          <p:nvPr/>
        </p:nvSpPr>
        <p:spPr>
          <a:xfrm>
            <a:off x="4589145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8" name="Rectangle 837">
            <a:extLst>
              <a:ext uri="{FF2B5EF4-FFF2-40B4-BE49-F238E27FC236}">
                <a16:creationId xmlns:a16="http://schemas.microsoft.com/office/drawing/2014/main" id="{AE7FF492-2BD5-6A41-B3BC-91864C50E138}"/>
              </a:ext>
            </a:extLst>
          </p:cNvPr>
          <p:cNvSpPr>
            <a:spLocks noChangeAspect="1"/>
          </p:cNvSpPr>
          <p:nvPr/>
        </p:nvSpPr>
        <p:spPr>
          <a:xfrm>
            <a:off x="4589145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0" name="Oval 839">
            <a:extLst>
              <a:ext uri="{FF2B5EF4-FFF2-40B4-BE49-F238E27FC236}">
                <a16:creationId xmlns:a16="http://schemas.microsoft.com/office/drawing/2014/main" id="{A7F6B3AF-3E92-B047-9C96-E1F6FD318514}"/>
              </a:ext>
            </a:extLst>
          </p:cNvPr>
          <p:cNvSpPr>
            <a:spLocks noChangeAspect="1"/>
          </p:cNvSpPr>
          <p:nvPr/>
        </p:nvSpPr>
        <p:spPr>
          <a:xfrm>
            <a:off x="1699641" y="2016789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1" name="Oval 840">
            <a:extLst>
              <a:ext uri="{FF2B5EF4-FFF2-40B4-BE49-F238E27FC236}">
                <a16:creationId xmlns:a16="http://schemas.microsoft.com/office/drawing/2014/main" id="{F02EE7B4-7E1F-B346-BDBC-A1399A1F84AD}"/>
              </a:ext>
            </a:extLst>
          </p:cNvPr>
          <p:cNvSpPr>
            <a:spLocks noChangeAspect="1"/>
          </p:cNvSpPr>
          <p:nvPr/>
        </p:nvSpPr>
        <p:spPr>
          <a:xfrm>
            <a:off x="1699641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DAA1FE25-367E-D144-8378-74006EE822F1}"/>
              </a:ext>
            </a:extLst>
          </p:cNvPr>
          <p:cNvSpPr>
            <a:spLocks noChangeAspect="1"/>
          </p:cNvSpPr>
          <p:nvPr/>
        </p:nvSpPr>
        <p:spPr>
          <a:xfrm>
            <a:off x="1699641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4" name="Oval 843">
            <a:extLst>
              <a:ext uri="{FF2B5EF4-FFF2-40B4-BE49-F238E27FC236}">
                <a16:creationId xmlns:a16="http://schemas.microsoft.com/office/drawing/2014/main" id="{077254EA-3012-FA4D-9208-0A6FBDA5658A}"/>
              </a:ext>
            </a:extLst>
          </p:cNvPr>
          <p:cNvSpPr>
            <a:spLocks noChangeAspect="1"/>
          </p:cNvSpPr>
          <p:nvPr/>
        </p:nvSpPr>
        <p:spPr>
          <a:xfrm>
            <a:off x="10368153" y="2016789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5" name="Oval 844">
            <a:extLst>
              <a:ext uri="{FF2B5EF4-FFF2-40B4-BE49-F238E27FC236}">
                <a16:creationId xmlns:a16="http://schemas.microsoft.com/office/drawing/2014/main" id="{5C4CFEE6-ED06-E04E-9843-8986B20E2ACB}"/>
              </a:ext>
            </a:extLst>
          </p:cNvPr>
          <p:cNvSpPr>
            <a:spLocks noChangeAspect="1"/>
          </p:cNvSpPr>
          <p:nvPr/>
        </p:nvSpPr>
        <p:spPr>
          <a:xfrm>
            <a:off x="10368153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6" name="Rectangle 845">
            <a:extLst>
              <a:ext uri="{FF2B5EF4-FFF2-40B4-BE49-F238E27FC236}">
                <a16:creationId xmlns:a16="http://schemas.microsoft.com/office/drawing/2014/main" id="{090F8715-E6F6-E848-9390-822D58E29802}"/>
              </a:ext>
            </a:extLst>
          </p:cNvPr>
          <p:cNvSpPr>
            <a:spLocks noChangeAspect="1"/>
          </p:cNvSpPr>
          <p:nvPr/>
        </p:nvSpPr>
        <p:spPr>
          <a:xfrm>
            <a:off x="10368153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8" name="Oval 847">
            <a:extLst>
              <a:ext uri="{FF2B5EF4-FFF2-40B4-BE49-F238E27FC236}">
                <a16:creationId xmlns:a16="http://schemas.microsoft.com/office/drawing/2014/main" id="{6F88D98F-ED7C-DA49-8434-06BC861A561F}"/>
              </a:ext>
            </a:extLst>
          </p:cNvPr>
          <p:cNvSpPr>
            <a:spLocks noChangeAspect="1"/>
          </p:cNvSpPr>
          <p:nvPr/>
        </p:nvSpPr>
        <p:spPr>
          <a:xfrm>
            <a:off x="7478649" y="2016789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9" name="Oval 848">
            <a:extLst>
              <a:ext uri="{FF2B5EF4-FFF2-40B4-BE49-F238E27FC236}">
                <a16:creationId xmlns:a16="http://schemas.microsoft.com/office/drawing/2014/main" id="{0A011DF8-36CC-3449-B70E-16215FC3F1A9}"/>
              </a:ext>
            </a:extLst>
          </p:cNvPr>
          <p:cNvSpPr>
            <a:spLocks noChangeAspect="1"/>
          </p:cNvSpPr>
          <p:nvPr/>
        </p:nvSpPr>
        <p:spPr>
          <a:xfrm>
            <a:off x="7478649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50" name="Rectangle 849">
            <a:extLst>
              <a:ext uri="{FF2B5EF4-FFF2-40B4-BE49-F238E27FC236}">
                <a16:creationId xmlns:a16="http://schemas.microsoft.com/office/drawing/2014/main" id="{FC3891C6-8614-A744-853A-0E4A9F238FC0}"/>
              </a:ext>
            </a:extLst>
          </p:cNvPr>
          <p:cNvSpPr>
            <a:spLocks noChangeAspect="1"/>
          </p:cNvSpPr>
          <p:nvPr/>
        </p:nvSpPr>
        <p:spPr>
          <a:xfrm>
            <a:off x="7478649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851" name="Straight Connector 850">
            <a:extLst>
              <a:ext uri="{FF2B5EF4-FFF2-40B4-BE49-F238E27FC236}">
                <a16:creationId xmlns:a16="http://schemas.microsoft.com/office/drawing/2014/main" id="{E28C969B-3EFE-624E-8062-DBE0D9F73F71}"/>
              </a:ext>
            </a:extLst>
          </p:cNvPr>
          <p:cNvCxnSpPr>
            <a:cxnSpLocks/>
            <a:stCxn id="840" idx="7"/>
            <a:endCxn id="275" idx="1"/>
          </p:cNvCxnSpPr>
          <p:nvPr/>
        </p:nvCxnSpPr>
        <p:spPr>
          <a:xfrm flipV="1">
            <a:off x="1816714" y="1654875"/>
            <a:ext cx="1324423" cy="3820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2" name="Straight Connector 851">
            <a:extLst>
              <a:ext uri="{FF2B5EF4-FFF2-40B4-BE49-F238E27FC236}">
                <a16:creationId xmlns:a16="http://schemas.microsoft.com/office/drawing/2014/main" id="{90FCF125-8765-1244-99B3-7A31404AB1BF}"/>
              </a:ext>
            </a:extLst>
          </p:cNvPr>
          <p:cNvCxnSpPr>
            <a:cxnSpLocks/>
            <a:stCxn id="836" idx="0"/>
            <a:endCxn id="275" idx="3"/>
          </p:cNvCxnSpPr>
          <p:nvPr/>
        </p:nvCxnSpPr>
        <p:spPr>
          <a:xfrm flipH="1" flipV="1">
            <a:off x="3278297" y="1654875"/>
            <a:ext cx="1379428" cy="361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8" name="Straight Connector 867">
            <a:extLst>
              <a:ext uri="{FF2B5EF4-FFF2-40B4-BE49-F238E27FC236}">
                <a16:creationId xmlns:a16="http://schemas.microsoft.com/office/drawing/2014/main" id="{50EEB466-CCBF-FF45-B04F-894A5A8653FA}"/>
              </a:ext>
            </a:extLst>
          </p:cNvPr>
          <p:cNvCxnSpPr>
            <a:cxnSpLocks/>
            <a:stCxn id="848" idx="0"/>
            <a:endCxn id="289" idx="1"/>
          </p:cNvCxnSpPr>
          <p:nvPr/>
        </p:nvCxnSpPr>
        <p:spPr>
          <a:xfrm flipV="1">
            <a:off x="7547229" y="1660891"/>
            <a:ext cx="1366476" cy="3558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>
            <a:extLst>
              <a:ext uri="{FF2B5EF4-FFF2-40B4-BE49-F238E27FC236}">
                <a16:creationId xmlns:a16="http://schemas.microsoft.com/office/drawing/2014/main" id="{22F15C67-2453-A64B-ADC7-600F5373EA7B}"/>
              </a:ext>
            </a:extLst>
          </p:cNvPr>
          <p:cNvCxnSpPr>
            <a:cxnSpLocks/>
            <a:stCxn id="844" idx="0"/>
            <a:endCxn id="289" idx="3"/>
          </p:cNvCxnSpPr>
          <p:nvPr/>
        </p:nvCxnSpPr>
        <p:spPr>
          <a:xfrm flipH="1" flipV="1">
            <a:off x="9050865" y="1660891"/>
            <a:ext cx="1385868" cy="3558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>
            <a:extLst>
              <a:ext uri="{FF2B5EF4-FFF2-40B4-BE49-F238E27FC236}">
                <a16:creationId xmlns:a16="http://schemas.microsoft.com/office/drawing/2014/main" id="{5D93895E-99CA-6440-9975-62C2ACD7602B}"/>
              </a:ext>
            </a:extLst>
          </p:cNvPr>
          <p:cNvCxnSpPr>
            <a:cxnSpLocks/>
            <a:stCxn id="808" idx="0"/>
            <a:endCxn id="842" idx="1"/>
          </p:cNvCxnSpPr>
          <p:nvPr/>
        </p:nvCxnSpPr>
        <p:spPr>
          <a:xfrm flipV="1">
            <a:off x="1045845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>
            <a:extLst>
              <a:ext uri="{FF2B5EF4-FFF2-40B4-BE49-F238E27FC236}">
                <a16:creationId xmlns:a16="http://schemas.microsoft.com/office/drawing/2014/main" id="{B5A6E391-BA88-FD4D-8538-CFF20A9DE14B}"/>
              </a:ext>
            </a:extLst>
          </p:cNvPr>
          <p:cNvCxnSpPr>
            <a:cxnSpLocks/>
            <a:stCxn id="804" idx="1"/>
            <a:endCxn id="842" idx="3"/>
          </p:cNvCxnSpPr>
          <p:nvPr/>
        </p:nvCxnSpPr>
        <p:spPr>
          <a:xfrm flipH="1" flipV="1">
            <a:off x="1836801" y="2391264"/>
            <a:ext cx="605303" cy="3768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2" name="Straight Connector 871">
            <a:extLst>
              <a:ext uri="{FF2B5EF4-FFF2-40B4-BE49-F238E27FC236}">
                <a16:creationId xmlns:a16="http://schemas.microsoft.com/office/drawing/2014/main" id="{51A78CC3-D880-3D4A-B1E7-588EF338E181}"/>
              </a:ext>
            </a:extLst>
          </p:cNvPr>
          <p:cNvCxnSpPr>
            <a:cxnSpLocks/>
            <a:stCxn id="810" idx="1"/>
            <a:endCxn id="709" idx="0"/>
          </p:cNvCxnSpPr>
          <p:nvPr/>
        </p:nvCxnSpPr>
        <p:spPr>
          <a:xfrm flipH="1">
            <a:off x="68465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>
            <a:extLst>
              <a:ext uri="{FF2B5EF4-FFF2-40B4-BE49-F238E27FC236}">
                <a16:creationId xmlns:a16="http://schemas.microsoft.com/office/drawing/2014/main" id="{B7CBB659-EF2A-7F4E-938D-030DFC3E9B0D}"/>
              </a:ext>
            </a:extLst>
          </p:cNvPr>
          <p:cNvCxnSpPr>
            <a:cxnSpLocks/>
            <a:stCxn id="810" idx="3"/>
            <a:endCxn id="283" idx="0"/>
          </p:cNvCxnSpPr>
          <p:nvPr/>
        </p:nvCxnSpPr>
        <p:spPr>
          <a:xfrm>
            <a:off x="111442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6" name="Straight Connector 885">
            <a:extLst>
              <a:ext uri="{FF2B5EF4-FFF2-40B4-BE49-F238E27FC236}">
                <a16:creationId xmlns:a16="http://schemas.microsoft.com/office/drawing/2014/main" id="{BCB61092-D11F-D642-9FD3-4CF6B7D0A887}"/>
              </a:ext>
            </a:extLst>
          </p:cNvPr>
          <p:cNvCxnSpPr>
            <a:cxnSpLocks/>
            <a:stCxn id="806" idx="1"/>
            <a:endCxn id="713" idx="0"/>
          </p:cNvCxnSpPr>
          <p:nvPr/>
        </p:nvCxnSpPr>
        <p:spPr>
          <a:xfrm flipH="1">
            <a:off x="212940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7A03EEE8-5C2E-5848-ABCF-55B7C184481F}"/>
              </a:ext>
            </a:extLst>
          </p:cNvPr>
          <p:cNvCxnSpPr>
            <a:cxnSpLocks/>
            <a:stCxn id="806" idx="3"/>
            <a:endCxn id="717" idx="0"/>
          </p:cNvCxnSpPr>
          <p:nvPr/>
        </p:nvCxnSpPr>
        <p:spPr>
          <a:xfrm>
            <a:off x="255917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91383C69-7249-804E-90AC-CBCA08176972}"/>
              </a:ext>
            </a:extLst>
          </p:cNvPr>
          <p:cNvCxnSpPr>
            <a:cxnSpLocks/>
            <a:stCxn id="838" idx="1"/>
            <a:endCxn id="812" idx="0"/>
          </p:cNvCxnSpPr>
          <p:nvPr/>
        </p:nvCxnSpPr>
        <p:spPr>
          <a:xfrm flipH="1">
            <a:off x="3935349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74AD5AD4-9966-E74D-8D44-ABC08576ADDD}"/>
              </a:ext>
            </a:extLst>
          </p:cNvPr>
          <p:cNvCxnSpPr>
            <a:cxnSpLocks/>
            <a:stCxn id="814" idx="1"/>
            <a:endCxn id="721" idx="0"/>
          </p:cNvCxnSpPr>
          <p:nvPr/>
        </p:nvCxnSpPr>
        <p:spPr>
          <a:xfrm flipH="1">
            <a:off x="357416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>
            <a:extLst>
              <a:ext uri="{FF2B5EF4-FFF2-40B4-BE49-F238E27FC236}">
                <a16:creationId xmlns:a16="http://schemas.microsoft.com/office/drawing/2014/main" id="{2965024F-CB28-AD49-AA63-60F437361993}"/>
              </a:ext>
            </a:extLst>
          </p:cNvPr>
          <p:cNvCxnSpPr>
            <a:cxnSpLocks/>
            <a:stCxn id="814" idx="3"/>
            <a:endCxn id="725" idx="0"/>
          </p:cNvCxnSpPr>
          <p:nvPr/>
        </p:nvCxnSpPr>
        <p:spPr>
          <a:xfrm>
            <a:off x="400392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>
            <a:extLst>
              <a:ext uri="{FF2B5EF4-FFF2-40B4-BE49-F238E27FC236}">
                <a16:creationId xmlns:a16="http://schemas.microsoft.com/office/drawing/2014/main" id="{2B85CD00-0E22-8E43-B4DF-AE3EE8578D61}"/>
              </a:ext>
            </a:extLst>
          </p:cNvPr>
          <p:cNvCxnSpPr>
            <a:cxnSpLocks/>
            <a:stCxn id="818" idx="1"/>
            <a:endCxn id="729" idx="0"/>
          </p:cNvCxnSpPr>
          <p:nvPr/>
        </p:nvCxnSpPr>
        <p:spPr>
          <a:xfrm flipH="1">
            <a:off x="5018913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8" name="Straight Connector 897">
            <a:extLst>
              <a:ext uri="{FF2B5EF4-FFF2-40B4-BE49-F238E27FC236}">
                <a16:creationId xmlns:a16="http://schemas.microsoft.com/office/drawing/2014/main" id="{DB9E85F4-6C05-1243-947D-9E9E96B88FCE}"/>
              </a:ext>
            </a:extLst>
          </p:cNvPr>
          <p:cNvCxnSpPr>
            <a:cxnSpLocks/>
            <a:stCxn id="818" idx="3"/>
            <a:endCxn id="733" idx="0"/>
          </p:cNvCxnSpPr>
          <p:nvPr/>
        </p:nvCxnSpPr>
        <p:spPr>
          <a:xfrm>
            <a:off x="544868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9" name="Straight Connector 898">
            <a:extLst>
              <a:ext uri="{FF2B5EF4-FFF2-40B4-BE49-F238E27FC236}">
                <a16:creationId xmlns:a16="http://schemas.microsoft.com/office/drawing/2014/main" id="{B200BD64-5FE2-8147-A600-5294F2DF2BB8}"/>
              </a:ext>
            </a:extLst>
          </p:cNvPr>
          <p:cNvCxnSpPr>
            <a:cxnSpLocks/>
            <a:stCxn id="822" idx="1"/>
            <a:endCxn id="737" idx="0"/>
          </p:cNvCxnSpPr>
          <p:nvPr/>
        </p:nvCxnSpPr>
        <p:spPr>
          <a:xfrm flipH="1">
            <a:off x="646366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Connector 899">
            <a:extLst>
              <a:ext uri="{FF2B5EF4-FFF2-40B4-BE49-F238E27FC236}">
                <a16:creationId xmlns:a16="http://schemas.microsoft.com/office/drawing/2014/main" id="{2D41B990-1321-6A45-B5A9-4D8A682B650C}"/>
              </a:ext>
            </a:extLst>
          </p:cNvPr>
          <p:cNvCxnSpPr>
            <a:cxnSpLocks/>
            <a:stCxn id="838" idx="3"/>
            <a:endCxn id="816" idx="0"/>
          </p:cNvCxnSpPr>
          <p:nvPr/>
        </p:nvCxnSpPr>
        <p:spPr>
          <a:xfrm>
            <a:off x="4726305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>
            <a:extLst>
              <a:ext uri="{FF2B5EF4-FFF2-40B4-BE49-F238E27FC236}">
                <a16:creationId xmlns:a16="http://schemas.microsoft.com/office/drawing/2014/main" id="{94C34B19-9084-3F46-B5D4-F3540A5B3F4C}"/>
              </a:ext>
            </a:extLst>
          </p:cNvPr>
          <p:cNvCxnSpPr>
            <a:cxnSpLocks/>
            <a:stCxn id="822" idx="3"/>
            <a:endCxn id="741" idx="0"/>
          </p:cNvCxnSpPr>
          <p:nvPr/>
        </p:nvCxnSpPr>
        <p:spPr>
          <a:xfrm>
            <a:off x="6893433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2" name="Straight Connector 901">
            <a:extLst>
              <a:ext uri="{FF2B5EF4-FFF2-40B4-BE49-F238E27FC236}">
                <a16:creationId xmlns:a16="http://schemas.microsoft.com/office/drawing/2014/main" id="{B9B07490-E634-B548-8CDC-465573E0A6A9}"/>
              </a:ext>
            </a:extLst>
          </p:cNvPr>
          <p:cNvCxnSpPr>
            <a:cxnSpLocks/>
            <a:stCxn id="826" idx="1"/>
            <a:endCxn id="745" idx="0"/>
          </p:cNvCxnSpPr>
          <p:nvPr/>
        </p:nvCxnSpPr>
        <p:spPr>
          <a:xfrm flipH="1">
            <a:off x="790841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3" name="Straight Connector 902">
            <a:extLst>
              <a:ext uri="{FF2B5EF4-FFF2-40B4-BE49-F238E27FC236}">
                <a16:creationId xmlns:a16="http://schemas.microsoft.com/office/drawing/2014/main" id="{A9140118-00F3-D34E-BADE-12895D701082}"/>
              </a:ext>
            </a:extLst>
          </p:cNvPr>
          <p:cNvCxnSpPr>
            <a:cxnSpLocks/>
            <a:stCxn id="826" idx="3"/>
            <a:endCxn id="749" idx="0"/>
          </p:cNvCxnSpPr>
          <p:nvPr/>
        </p:nvCxnSpPr>
        <p:spPr>
          <a:xfrm>
            <a:off x="833818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4" name="Straight Connector 903">
            <a:extLst>
              <a:ext uri="{FF2B5EF4-FFF2-40B4-BE49-F238E27FC236}">
                <a16:creationId xmlns:a16="http://schemas.microsoft.com/office/drawing/2014/main" id="{26A0BC76-8123-784A-81C9-E04FF1727870}"/>
              </a:ext>
            </a:extLst>
          </p:cNvPr>
          <p:cNvCxnSpPr>
            <a:cxnSpLocks/>
            <a:stCxn id="850" idx="1"/>
            <a:endCxn id="820" idx="0"/>
          </p:cNvCxnSpPr>
          <p:nvPr/>
        </p:nvCxnSpPr>
        <p:spPr>
          <a:xfrm flipH="1">
            <a:off x="6824853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6" name="Straight Connector 905">
            <a:extLst>
              <a:ext uri="{FF2B5EF4-FFF2-40B4-BE49-F238E27FC236}">
                <a16:creationId xmlns:a16="http://schemas.microsoft.com/office/drawing/2014/main" id="{E3526FD8-5D99-BC4E-8C1A-79141E06C9E0}"/>
              </a:ext>
            </a:extLst>
          </p:cNvPr>
          <p:cNvCxnSpPr>
            <a:cxnSpLocks/>
            <a:stCxn id="850" idx="3"/>
            <a:endCxn id="824" idx="0"/>
          </p:cNvCxnSpPr>
          <p:nvPr/>
        </p:nvCxnSpPr>
        <p:spPr>
          <a:xfrm>
            <a:off x="7615809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0" name="Straight Connector 909">
            <a:extLst>
              <a:ext uri="{FF2B5EF4-FFF2-40B4-BE49-F238E27FC236}">
                <a16:creationId xmlns:a16="http://schemas.microsoft.com/office/drawing/2014/main" id="{A4C6F31E-C7B9-F94E-8812-C5E6BE325C3E}"/>
              </a:ext>
            </a:extLst>
          </p:cNvPr>
          <p:cNvCxnSpPr>
            <a:cxnSpLocks/>
            <a:stCxn id="846" idx="1"/>
            <a:endCxn id="828" idx="0"/>
          </p:cNvCxnSpPr>
          <p:nvPr/>
        </p:nvCxnSpPr>
        <p:spPr>
          <a:xfrm flipH="1">
            <a:off x="9714357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>
            <a:extLst>
              <a:ext uri="{FF2B5EF4-FFF2-40B4-BE49-F238E27FC236}">
                <a16:creationId xmlns:a16="http://schemas.microsoft.com/office/drawing/2014/main" id="{7DEDD6FE-14EB-434A-8BBE-A6E06821D6C6}"/>
              </a:ext>
            </a:extLst>
          </p:cNvPr>
          <p:cNvCxnSpPr>
            <a:cxnSpLocks/>
            <a:stCxn id="846" idx="3"/>
            <a:endCxn id="832" idx="0"/>
          </p:cNvCxnSpPr>
          <p:nvPr/>
        </p:nvCxnSpPr>
        <p:spPr>
          <a:xfrm>
            <a:off x="10505313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6E0B31A8-CF5B-C44F-B114-936843727819}"/>
              </a:ext>
            </a:extLst>
          </p:cNvPr>
          <p:cNvCxnSpPr>
            <a:cxnSpLocks/>
            <a:stCxn id="830" idx="1"/>
            <a:endCxn id="753" idx="0"/>
          </p:cNvCxnSpPr>
          <p:nvPr/>
        </p:nvCxnSpPr>
        <p:spPr>
          <a:xfrm flipH="1">
            <a:off x="935316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96EEC97-EA36-0043-A9CC-03A44BD7BB4D}"/>
              </a:ext>
            </a:extLst>
          </p:cNvPr>
          <p:cNvCxnSpPr>
            <a:cxnSpLocks/>
            <a:stCxn id="834" idx="1"/>
            <a:endCxn id="761" idx="0"/>
          </p:cNvCxnSpPr>
          <p:nvPr/>
        </p:nvCxnSpPr>
        <p:spPr>
          <a:xfrm flipH="1">
            <a:off x="1079792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95A4FE18-E39B-D64C-9F42-895E3725AF06}"/>
              </a:ext>
            </a:extLst>
          </p:cNvPr>
          <p:cNvCxnSpPr>
            <a:cxnSpLocks/>
            <a:stCxn id="830" idx="3"/>
            <a:endCxn id="757" idx="0"/>
          </p:cNvCxnSpPr>
          <p:nvPr/>
        </p:nvCxnSpPr>
        <p:spPr>
          <a:xfrm>
            <a:off x="978293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6" name="Straight Connector 945">
            <a:extLst>
              <a:ext uri="{FF2B5EF4-FFF2-40B4-BE49-F238E27FC236}">
                <a16:creationId xmlns:a16="http://schemas.microsoft.com/office/drawing/2014/main" id="{5951A549-1C7F-5B4B-9B8A-7C581482BC51}"/>
              </a:ext>
            </a:extLst>
          </p:cNvPr>
          <p:cNvCxnSpPr>
            <a:cxnSpLocks/>
            <a:stCxn id="834" idx="3"/>
            <a:endCxn id="765" idx="0"/>
          </p:cNvCxnSpPr>
          <p:nvPr/>
        </p:nvCxnSpPr>
        <p:spPr>
          <a:xfrm>
            <a:off x="1122768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8" name="Rectangle 987">
            <a:extLst>
              <a:ext uri="{FF2B5EF4-FFF2-40B4-BE49-F238E27FC236}">
                <a16:creationId xmlns:a16="http://schemas.microsoft.com/office/drawing/2014/main" id="{00B4BAA4-707E-494A-8722-BA469709EA2E}"/>
              </a:ext>
            </a:extLst>
          </p:cNvPr>
          <p:cNvSpPr>
            <a:spLocks noChangeAspect="1"/>
          </p:cNvSpPr>
          <p:nvPr/>
        </p:nvSpPr>
        <p:spPr>
          <a:xfrm>
            <a:off x="6033897" y="109099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95" name="TextBox 994">
            <a:extLst>
              <a:ext uri="{FF2B5EF4-FFF2-40B4-BE49-F238E27FC236}">
                <a16:creationId xmlns:a16="http://schemas.microsoft.com/office/drawing/2014/main" id="{C8BE268E-1252-DF4F-9115-EFD34B1E7A01}"/>
              </a:ext>
            </a:extLst>
          </p:cNvPr>
          <p:cNvSpPr txBox="1"/>
          <p:nvPr/>
        </p:nvSpPr>
        <p:spPr>
          <a:xfrm>
            <a:off x="1535812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0.053</a:t>
            </a:r>
          </a:p>
        </p:txBody>
      </p:sp>
      <p:sp>
        <p:nvSpPr>
          <p:cNvPr id="996" name="TextBox 995">
            <a:extLst>
              <a:ext uri="{FF2B5EF4-FFF2-40B4-BE49-F238E27FC236}">
                <a16:creationId xmlns:a16="http://schemas.microsoft.com/office/drawing/2014/main" id="{A4F7DFCA-600A-BA45-AD9C-AD0FBE350528}"/>
              </a:ext>
            </a:extLst>
          </p:cNvPr>
          <p:cNvSpPr txBox="1"/>
          <p:nvPr/>
        </p:nvSpPr>
        <p:spPr>
          <a:xfrm>
            <a:off x="817245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0.012</a:t>
            </a:r>
          </a:p>
        </p:txBody>
      </p:sp>
      <p:sp>
        <p:nvSpPr>
          <p:cNvPr id="998" name="TextBox 997">
            <a:extLst>
              <a:ext uri="{FF2B5EF4-FFF2-40B4-BE49-F238E27FC236}">
                <a16:creationId xmlns:a16="http://schemas.microsoft.com/office/drawing/2014/main" id="{DC651005-3284-3949-8E24-10DA6DB891AB}"/>
              </a:ext>
            </a:extLst>
          </p:cNvPr>
          <p:cNvSpPr txBox="1"/>
          <p:nvPr/>
        </p:nvSpPr>
        <p:spPr>
          <a:xfrm>
            <a:off x="2261997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1003" name="TextBox 1002">
            <a:extLst>
              <a:ext uri="{FF2B5EF4-FFF2-40B4-BE49-F238E27FC236}">
                <a16:creationId xmlns:a16="http://schemas.microsoft.com/office/drawing/2014/main" id="{EA8ED869-9EA0-BF48-8384-20C94CDB7FBA}"/>
              </a:ext>
            </a:extLst>
          </p:cNvPr>
          <p:cNvSpPr txBox="1"/>
          <p:nvPr/>
        </p:nvSpPr>
        <p:spPr>
          <a:xfrm>
            <a:off x="4433989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0.177</a:t>
            </a:r>
          </a:p>
        </p:txBody>
      </p:sp>
      <p:sp>
        <p:nvSpPr>
          <p:cNvPr id="1004" name="TextBox 1003">
            <a:extLst>
              <a:ext uri="{FF2B5EF4-FFF2-40B4-BE49-F238E27FC236}">
                <a16:creationId xmlns:a16="http://schemas.microsoft.com/office/drawing/2014/main" id="{D94155FB-E174-DA4B-8164-79BBD573D485}"/>
              </a:ext>
            </a:extLst>
          </p:cNvPr>
          <p:cNvSpPr txBox="1"/>
          <p:nvPr/>
        </p:nvSpPr>
        <p:spPr>
          <a:xfrm>
            <a:off x="3706749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1006" name="TextBox 1005">
            <a:extLst>
              <a:ext uri="{FF2B5EF4-FFF2-40B4-BE49-F238E27FC236}">
                <a16:creationId xmlns:a16="http://schemas.microsoft.com/office/drawing/2014/main" id="{7ADCBAF5-F348-F94A-A8E1-7B51A221D69B}"/>
              </a:ext>
            </a:extLst>
          </p:cNvPr>
          <p:cNvSpPr txBox="1"/>
          <p:nvPr/>
        </p:nvSpPr>
        <p:spPr>
          <a:xfrm>
            <a:off x="5151501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1009" name="TextBox 1008">
            <a:extLst>
              <a:ext uri="{FF2B5EF4-FFF2-40B4-BE49-F238E27FC236}">
                <a16:creationId xmlns:a16="http://schemas.microsoft.com/office/drawing/2014/main" id="{845FC7CC-FD7C-4243-9D5D-F695F066A358}"/>
              </a:ext>
            </a:extLst>
          </p:cNvPr>
          <p:cNvSpPr txBox="1"/>
          <p:nvPr/>
        </p:nvSpPr>
        <p:spPr>
          <a:xfrm>
            <a:off x="7323493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0.177</a:t>
            </a:r>
          </a:p>
        </p:txBody>
      </p:sp>
      <p:sp>
        <p:nvSpPr>
          <p:cNvPr id="1010" name="TextBox 1009">
            <a:extLst>
              <a:ext uri="{FF2B5EF4-FFF2-40B4-BE49-F238E27FC236}">
                <a16:creationId xmlns:a16="http://schemas.microsoft.com/office/drawing/2014/main" id="{0191D63B-F9A6-7943-83FD-284BC4C548BB}"/>
              </a:ext>
            </a:extLst>
          </p:cNvPr>
          <p:cNvSpPr txBox="1"/>
          <p:nvPr/>
        </p:nvSpPr>
        <p:spPr>
          <a:xfrm>
            <a:off x="6596378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1013" name="TextBox 1012">
            <a:extLst>
              <a:ext uri="{FF2B5EF4-FFF2-40B4-BE49-F238E27FC236}">
                <a16:creationId xmlns:a16="http://schemas.microsoft.com/office/drawing/2014/main" id="{4DEBF771-8668-264D-AB04-AE94F2A7A1F1}"/>
              </a:ext>
            </a:extLst>
          </p:cNvPr>
          <p:cNvSpPr txBox="1"/>
          <p:nvPr/>
        </p:nvSpPr>
        <p:spPr>
          <a:xfrm>
            <a:off x="8041005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1016" name="TextBox 1015">
            <a:extLst>
              <a:ext uri="{FF2B5EF4-FFF2-40B4-BE49-F238E27FC236}">
                <a16:creationId xmlns:a16="http://schemas.microsoft.com/office/drawing/2014/main" id="{C67CAB5E-90D1-474A-9F6F-27AAA50FAF87}"/>
              </a:ext>
            </a:extLst>
          </p:cNvPr>
          <p:cNvSpPr txBox="1"/>
          <p:nvPr/>
        </p:nvSpPr>
        <p:spPr>
          <a:xfrm>
            <a:off x="10212997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0.593</a:t>
            </a:r>
          </a:p>
        </p:txBody>
      </p:sp>
      <p:sp>
        <p:nvSpPr>
          <p:cNvPr id="1017" name="TextBox 1016">
            <a:extLst>
              <a:ext uri="{FF2B5EF4-FFF2-40B4-BE49-F238E27FC236}">
                <a16:creationId xmlns:a16="http://schemas.microsoft.com/office/drawing/2014/main" id="{A6F1E0EB-FC7B-E241-BE99-2618F193BEC1}"/>
              </a:ext>
            </a:extLst>
          </p:cNvPr>
          <p:cNvSpPr txBox="1"/>
          <p:nvPr/>
        </p:nvSpPr>
        <p:spPr>
          <a:xfrm>
            <a:off x="9485757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1020" name="TextBox 1019">
            <a:extLst>
              <a:ext uri="{FF2B5EF4-FFF2-40B4-BE49-F238E27FC236}">
                <a16:creationId xmlns:a16="http://schemas.microsoft.com/office/drawing/2014/main" id="{0C9D211F-E5BD-EC44-BE6E-B2D947F9C00A}"/>
              </a:ext>
            </a:extLst>
          </p:cNvPr>
          <p:cNvSpPr txBox="1"/>
          <p:nvPr/>
        </p:nvSpPr>
        <p:spPr>
          <a:xfrm>
            <a:off x="10930509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0.457</a:t>
            </a:r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8075042B-9E8E-3640-AF73-1C01C38C416C}"/>
              </a:ext>
            </a:extLst>
          </p:cNvPr>
          <p:cNvSpPr>
            <a:spLocks noChangeAspect="1"/>
          </p:cNvSpPr>
          <p:nvPr/>
        </p:nvSpPr>
        <p:spPr>
          <a:xfrm>
            <a:off x="11267757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7BA1300D-7CDC-144A-AC01-32EFD4CF100F}"/>
              </a:ext>
            </a:extLst>
          </p:cNvPr>
          <p:cNvSpPr>
            <a:spLocks noChangeAspect="1"/>
          </p:cNvSpPr>
          <p:nvPr/>
        </p:nvSpPr>
        <p:spPr>
          <a:xfrm>
            <a:off x="1126775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C31C7C2B-7EB8-CC45-8F9D-5B0CD4A78879}"/>
              </a:ext>
            </a:extLst>
          </p:cNvPr>
          <p:cNvSpPr>
            <a:spLocks noChangeAspect="1"/>
          </p:cNvSpPr>
          <p:nvPr/>
        </p:nvSpPr>
        <p:spPr>
          <a:xfrm>
            <a:off x="1126775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6D542947-9E33-994E-9E86-65795899C50A}"/>
              </a:ext>
            </a:extLst>
          </p:cNvPr>
          <p:cNvSpPr>
            <a:spLocks noChangeAspect="1"/>
          </p:cNvSpPr>
          <p:nvPr/>
        </p:nvSpPr>
        <p:spPr>
          <a:xfrm>
            <a:off x="11628910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FA2E1799-1CB1-494F-B864-FA93E3AC2793}"/>
              </a:ext>
            </a:extLst>
          </p:cNvPr>
          <p:cNvSpPr>
            <a:spLocks noChangeAspect="1"/>
          </p:cNvSpPr>
          <p:nvPr/>
        </p:nvSpPr>
        <p:spPr>
          <a:xfrm>
            <a:off x="11628910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2771A82-6512-F144-9CC9-865F5EB86C6E}"/>
              </a:ext>
            </a:extLst>
          </p:cNvPr>
          <p:cNvSpPr>
            <a:spLocks noChangeAspect="1"/>
          </p:cNvSpPr>
          <p:nvPr/>
        </p:nvSpPr>
        <p:spPr>
          <a:xfrm>
            <a:off x="11628910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3798CA14-4BC7-2446-96BA-A75F49ED6DE4}"/>
              </a:ext>
            </a:extLst>
          </p:cNvPr>
          <p:cNvSpPr>
            <a:spLocks noChangeAspect="1"/>
          </p:cNvSpPr>
          <p:nvPr/>
        </p:nvSpPr>
        <p:spPr>
          <a:xfrm>
            <a:off x="10906605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DD0EA7B6-E581-204D-BD17-45908D4BD78F}"/>
              </a:ext>
            </a:extLst>
          </p:cNvPr>
          <p:cNvSpPr>
            <a:spLocks noChangeAspect="1"/>
          </p:cNvSpPr>
          <p:nvPr/>
        </p:nvSpPr>
        <p:spPr>
          <a:xfrm>
            <a:off x="1090660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28B8025-0687-4F46-8715-DB0C034E96CA}"/>
              </a:ext>
            </a:extLst>
          </p:cNvPr>
          <p:cNvSpPr>
            <a:spLocks noChangeAspect="1"/>
          </p:cNvSpPr>
          <p:nvPr/>
        </p:nvSpPr>
        <p:spPr>
          <a:xfrm>
            <a:off x="1090660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C1A36DD6-0442-454B-94D0-173FE59AC199}"/>
              </a:ext>
            </a:extLst>
          </p:cNvPr>
          <p:cNvSpPr>
            <a:spLocks noChangeAspect="1"/>
          </p:cNvSpPr>
          <p:nvPr/>
        </p:nvSpPr>
        <p:spPr>
          <a:xfrm>
            <a:off x="10545453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2A8EEC0A-8A5B-B941-8583-CD32D354EF35}"/>
              </a:ext>
            </a:extLst>
          </p:cNvPr>
          <p:cNvSpPr>
            <a:spLocks noChangeAspect="1"/>
          </p:cNvSpPr>
          <p:nvPr/>
        </p:nvSpPr>
        <p:spPr>
          <a:xfrm>
            <a:off x="1054545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57D62506-2127-6341-8A7E-7C8147B2C0DF}"/>
              </a:ext>
            </a:extLst>
          </p:cNvPr>
          <p:cNvSpPr>
            <a:spLocks noChangeAspect="1"/>
          </p:cNvSpPr>
          <p:nvPr/>
        </p:nvSpPr>
        <p:spPr>
          <a:xfrm>
            <a:off x="1054545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5EB9AD35-72F1-FB44-A750-A2C871264517}"/>
              </a:ext>
            </a:extLst>
          </p:cNvPr>
          <p:cNvSpPr>
            <a:spLocks noChangeAspect="1"/>
          </p:cNvSpPr>
          <p:nvPr/>
        </p:nvSpPr>
        <p:spPr>
          <a:xfrm>
            <a:off x="10184301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79AF7F8C-1B68-C245-8407-4E7159CE9979}"/>
              </a:ext>
            </a:extLst>
          </p:cNvPr>
          <p:cNvSpPr>
            <a:spLocks noChangeAspect="1"/>
          </p:cNvSpPr>
          <p:nvPr/>
        </p:nvSpPr>
        <p:spPr>
          <a:xfrm>
            <a:off x="1018430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9656AE51-527C-FE43-B929-C14EBE0D1556}"/>
              </a:ext>
            </a:extLst>
          </p:cNvPr>
          <p:cNvSpPr>
            <a:spLocks noChangeAspect="1"/>
          </p:cNvSpPr>
          <p:nvPr/>
        </p:nvSpPr>
        <p:spPr>
          <a:xfrm>
            <a:off x="1018430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9B2B8DA1-EC3D-824B-8316-CEB9BA286710}"/>
              </a:ext>
            </a:extLst>
          </p:cNvPr>
          <p:cNvSpPr>
            <a:spLocks noChangeAspect="1"/>
          </p:cNvSpPr>
          <p:nvPr/>
        </p:nvSpPr>
        <p:spPr>
          <a:xfrm>
            <a:off x="9823149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19EE2C23-414A-B245-95C1-A2A8E68A6AC4}"/>
              </a:ext>
            </a:extLst>
          </p:cNvPr>
          <p:cNvSpPr>
            <a:spLocks noChangeAspect="1"/>
          </p:cNvSpPr>
          <p:nvPr/>
        </p:nvSpPr>
        <p:spPr>
          <a:xfrm>
            <a:off x="982314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CBA90E42-1132-CD4E-9D82-BC75053AB4CA}"/>
              </a:ext>
            </a:extLst>
          </p:cNvPr>
          <p:cNvSpPr>
            <a:spLocks noChangeAspect="1"/>
          </p:cNvSpPr>
          <p:nvPr/>
        </p:nvSpPr>
        <p:spPr>
          <a:xfrm>
            <a:off x="982314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58" name="Oval 1057">
            <a:extLst>
              <a:ext uri="{FF2B5EF4-FFF2-40B4-BE49-F238E27FC236}">
                <a16:creationId xmlns:a16="http://schemas.microsoft.com/office/drawing/2014/main" id="{2C85D41B-2236-A948-9F2C-23553FF7A63C}"/>
              </a:ext>
            </a:extLst>
          </p:cNvPr>
          <p:cNvSpPr>
            <a:spLocks noChangeAspect="1"/>
          </p:cNvSpPr>
          <p:nvPr/>
        </p:nvSpPr>
        <p:spPr>
          <a:xfrm>
            <a:off x="9100845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59" name="Oval 1058">
            <a:extLst>
              <a:ext uri="{FF2B5EF4-FFF2-40B4-BE49-F238E27FC236}">
                <a16:creationId xmlns:a16="http://schemas.microsoft.com/office/drawing/2014/main" id="{21426F6F-37A3-E143-B302-EAAF6022A6F5}"/>
              </a:ext>
            </a:extLst>
          </p:cNvPr>
          <p:cNvSpPr>
            <a:spLocks noChangeAspect="1"/>
          </p:cNvSpPr>
          <p:nvPr/>
        </p:nvSpPr>
        <p:spPr>
          <a:xfrm>
            <a:off x="910084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72D64DE4-7F3A-6344-BD12-6CB1915ACDA9}"/>
              </a:ext>
            </a:extLst>
          </p:cNvPr>
          <p:cNvSpPr>
            <a:spLocks noChangeAspect="1"/>
          </p:cNvSpPr>
          <p:nvPr/>
        </p:nvSpPr>
        <p:spPr>
          <a:xfrm>
            <a:off x="910084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2" name="Oval 1061">
            <a:extLst>
              <a:ext uri="{FF2B5EF4-FFF2-40B4-BE49-F238E27FC236}">
                <a16:creationId xmlns:a16="http://schemas.microsoft.com/office/drawing/2014/main" id="{77733506-B1B6-EE4B-9D3D-4E02AEB0F7E2}"/>
              </a:ext>
            </a:extLst>
          </p:cNvPr>
          <p:cNvSpPr>
            <a:spLocks noChangeAspect="1"/>
          </p:cNvSpPr>
          <p:nvPr/>
        </p:nvSpPr>
        <p:spPr>
          <a:xfrm>
            <a:off x="9461997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3ADE1112-E457-BE42-B3F3-BEA4AABCEB27}"/>
              </a:ext>
            </a:extLst>
          </p:cNvPr>
          <p:cNvSpPr>
            <a:spLocks noChangeAspect="1"/>
          </p:cNvSpPr>
          <p:nvPr/>
        </p:nvSpPr>
        <p:spPr>
          <a:xfrm>
            <a:off x="946199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8E8575E4-4702-7543-B3F7-E3742913C29C}"/>
              </a:ext>
            </a:extLst>
          </p:cNvPr>
          <p:cNvSpPr>
            <a:spLocks noChangeAspect="1"/>
          </p:cNvSpPr>
          <p:nvPr/>
        </p:nvSpPr>
        <p:spPr>
          <a:xfrm>
            <a:off x="946199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802EBEEA-A4B9-1242-997B-603E68A3488E}"/>
              </a:ext>
            </a:extLst>
          </p:cNvPr>
          <p:cNvSpPr>
            <a:spLocks noChangeAspect="1"/>
          </p:cNvSpPr>
          <p:nvPr/>
        </p:nvSpPr>
        <p:spPr>
          <a:xfrm>
            <a:off x="8739693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7" name="Oval 1066">
            <a:extLst>
              <a:ext uri="{FF2B5EF4-FFF2-40B4-BE49-F238E27FC236}">
                <a16:creationId xmlns:a16="http://schemas.microsoft.com/office/drawing/2014/main" id="{574BD0B0-9B1C-074B-815A-E8B89A628A97}"/>
              </a:ext>
            </a:extLst>
          </p:cNvPr>
          <p:cNvSpPr>
            <a:spLocks noChangeAspect="1"/>
          </p:cNvSpPr>
          <p:nvPr/>
        </p:nvSpPr>
        <p:spPr>
          <a:xfrm>
            <a:off x="873969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56AC6D52-0DCB-F446-A1CA-4B71B8FDCB97}"/>
              </a:ext>
            </a:extLst>
          </p:cNvPr>
          <p:cNvSpPr>
            <a:spLocks noChangeAspect="1"/>
          </p:cNvSpPr>
          <p:nvPr/>
        </p:nvSpPr>
        <p:spPr>
          <a:xfrm>
            <a:off x="873969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0" name="Oval 1069">
            <a:extLst>
              <a:ext uri="{FF2B5EF4-FFF2-40B4-BE49-F238E27FC236}">
                <a16:creationId xmlns:a16="http://schemas.microsoft.com/office/drawing/2014/main" id="{B7DE6250-58D3-2345-9CAD-7BAD74A63CD1}"/>
              </a:ext>
            </a:extLst>
          </p:cNvPr>
          <p:cNvSpPr>
            <a:spLocks noChangeAspect="1"/>
          </p:cNvSpPr>
          <p:nvPr/>
        </p:nvSpPr>
        <p:spPr>
          <a:xfrm>
            <a:off x="8378541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1" name="Oval 1070">
            <a:extLst>
              <a:ext uri="{FF2B5EF4-FFF2-40B4-BE49-F238E27FC236}">
                <a16:creationId xmlns:a16="http://schemas.microsoft.com/office/drawing/2014/main" id="{6BA4C6F7-1F73-D647-8638-34B7367068D4}"/>
              </a:ext>
            </a:extLst>
          </p:cNvPr>
          <p:cNvSpPr>
            <a:spLocks noChangeAspect="1"/>
          </p:cNvSpPr>
          <p:nvPr/>
        </p:nvSpPr>
        <p:spPr>
          <a:xfrm>
            <a:off x="837854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3149ADAF-11DD-A144-ACD5-5A9CF211EBF4}"/>
              </a:ext>
            </a:extLst>
          </p:cNvPr>
          <p:cNvSpPr>
            <a:spLocks noChangeAspect="1"/>
          </p:cNvSpPr>
          <p:nvPr/>
        </p:nvSpPr>
        <p:spPr>
          <a:xfrm>
            <a:off x="837854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4" name="Oval 1073">
            <a:extLst>
              <a:ext uri="{FF2B5EF4-FFF2-40B4-BE49-F238E27FC236}">
                <a16:creationId xmlns:a16="http://schemas.microsoft.com/office/drawing/2014/main" id="{C3CC9692-8693-614E-8164-9CFDF97F5D9E}"/>
              </a:ext>
            </a:extLst>
          </p:cNvPr>
          <p:cNvSpPr>
            <a:spLocks noChangeAspect="1"/>
          </p:cNvSpPr>
          <p:nvPr/>
        </p:nvSpPr>
        <p:spPr>
          <a:xfrm>
            <a:off x="8017389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5" name="Oval 1074">
            <a:extLst>
              <a:ext uri="{FF2B5EF4-FFF2-40B4-BE49-F238E27FC236}">
                <a16:creationId xmlns:a16="http://schemas.microsoft.com/office/drawing/2014/main" id="{7815F3F5-7C5A-7147-B645-C75466D8F7CD}"/>
              </a:ext>
            </a:extLst>
          </p:cNvPr>
          <p:cNvSpPr>
            <a:spLocks noChangeAspect="1"/>
          </p:cNvSpPr>
          <p:nvPr/>
        </p:nvSpPr>
        <p:spPr>
          <a:xfrm>
            <a:off x="801738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BD92B763-DDEE-AE4F-8208-EA20C91103D1}"/>
              </a:ext>
            </a:extLst>
          </p:cNvPr>
          <p:cNvSpPr>
            <a:spLocks noChangeAspect="1"/>
          </p:cNvSpPr>
          <p:nvPr/>
        </p:nvSpPr>
        <p:spPr>
          <a:xfrm>
            <a:off x="801738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8" name="Oval 1077">
            <a:extLst>
              <a:ext uri="{FF2B5EF4-FFF2-40B4-BE49-F238E27FC236}">
                <a16:creationId xmlns:a16="http://schemas.microsoft.com/office/drawing/2014/main" id="{44D6DFB8-1496-8A4B-987F-45227601E32B}"/>
              </a:ext>
            </a:extLst>
          </p:cNvPr>
          <p:cNvSpPr>
            <a:spLocks noChangeAspect="1"/>
          </p:cNvSpPr>
          <p:nvPr/>
        </p:nvSpPr>
        <p:spPr>
          <a:xfrm>
            <a:off x="7656237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9" name="Oval 1078">
            <a:extLst>
              <a:ext uri="{FF2B5EF4-FFF2-40B4-BE49-F238E27FC236}">
                <a16:creationId xmlns:a16="http://schemas.microsoft.com/office/drawing/2014/main" id="{7C6A2CEA-D126-EA46-84EA-E266EC637529}"/>
              </a:ext>
            </a:extLst>
          </p:cNvPr>
          <p:cNvSpPr>
            <a:spLocks noChangeAspect="1"/>
          </p:cNvSpPr>
          <p:nvPr/>
        </p:nvSpPr>
        <p:spPr>
          <a:xfrm>
            <a:off x="765623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8BF6F6DD-C39E-6642-9BBD-30A1157AC8D1}"/>
              </a:ext>
            </a:extLst>
          </p:cNvPr>
          <p:cNvSpPr>
            <a:spLocks noChangeAspect="1"/>
          </p:cNvSpPr>
          <p:nvPr/>
        </p:nvSpPr>
        <p:spPr>
          <a:xfrm>
            <a:off x="765623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2" name="Oval 1081">
            <a:extLst>
              <a:ext uri="{FF2B5EF4-FFF2-40B4-BE49-F238E27FC236}">
                <a16:creationId xmlns:a16="http://schemas.microsoft.com/office/drawing/2014/main" id="{45B7B3F1-8CD3-1346-A368-748AAB542496}"/>
              </a:ext>
            </a:extLst>
          </p:cNvPr>
          <p:cNvSpPr>
            <a:spLocks noChangeAspect="1"/>
          </p:cNvSpPr>
          <p:nvPr/>
        </p:nvSpPr>
        <p:spPr>
          <a:xfrm>
            <a:off x="6933933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3" name="Oval 1082">
            <a:extLst>
              <a:ext uri="{FF2B5EF4-FFF2-40B4-BE49-F238E27FC236}">
                <a16:creationId xmlns:a16="http://schemas.microsoft.com/office/drawing/2014/main" id="{2F88DB44-B468-4349-8F1E-A2BDEE03C88C}"/>
              </a:ext>
            </a:extLst>
          </p:cNvPr>
          <p:cNvSpPr>
            <a:spLocks noChangeAspect="1"/>
          </p:cNvSpPr>
          <p:nvPr/>
        </p:nvSpPr>
        <p:spPr>
          <a:xfrm>
            <a:off x="693393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4" name="Rectangle 1083">
            <a:extLst>
              <a:ext uri="{FF2B5EF4-FFF2-40B4-BE49-F238E27FC236}">
                <a16:creationId xmlns:a16="http://schemas.microsoft.com/office/drawing/2014/main" id="{E517E03E-2D81-C943-A309-9E8A851DA6D3}"/>
              </a:ext>
            </a:extLst>
          </p:cNvPr>
          <p:cNvSpPr>
            <a:spLocks noChangeAspect="1"/>
          </p:cNvSpPr>
          <p:nvPr/>
        </p:nvSpPr>
        <p:spPr>
          <a:xfrm>
            <a:off x="693393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6" name="Oval 1085">
            <a:extLst>
              <a:ext uri="{FF2B5EF4-FFF2-40B4-BE49-F238E27FC236}">
                <a16:creationId xmlns:a16="http://schemas.microsoft.com/office/drawing/2014/main" id="{45C5B47E-C0AF-2748-BF33-B103807A2376}"/>
              </a:ext>
            </a:extLst>
          </p:cNvPr>
          <p:cNvSpPr>
            <a:spLocks noChangeAspect="1"/>
          </p:cNvSpPr>
          <p:nvPr/>
        </p:nvSpPr>
        <p:spPr>
          <a:xfrm>
            <a:off x="7295085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7" name="Oval 1086">
            <a:extLst>
              <a:ext uri="{FF2B5EF4-FFF2-40B4-BE49-F238E27FC236}">
                <a16:creationId xmlns:a16="http://schemas.microsoft.com/office/drawing/2014/main" id="{6355820F-D1BF-7344-B047-718373DDB139}"/>
              </a:ext>
            </a:extLst>
          </p:cNvPr>
          <p:cNvSpPr>
            <a:spLocks noChangeAspect="1"/>
          </p:cNvSpPr>
          <p:nvPr/>
        </p:nvSpPr>
        <p:spPr>
          <a:xfrm>
            <a:off x="729508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711B9E26-3679-F941-8E82-5F0A6A007707}"/>
              </a:ext>
            </a:extLst>
          </p:cNvPr>
          <p:cNvSpPr>
            <a:spLocks noChangeAspect="1"/>
          </p:cNvSpPr>
          <p:nvPr/>
        </p:nvSpPr>
        <p:spPr>
          <a:xfrm>
            <a:off x="729508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0" name="Oval 1089">
            <a:extLst>
              <a:ext uri="{FF2B5EF4-FFF2-40B4-BE49-F238E27FC236}">
                <a16:creationId xmlns:a16="http://schemas.microsoft.com/office/drawing/2014/main" id="{65737170-52B8-0243-949B-79D1F3FFF703}"/>
              </a:ext>
            </a:extLst>
          </p:cNvPr>
          <p:cNvSpPr>
            <a:spLocks noChangeAspect="1"/>
          </p:cNvSpPr>
          <p:nvPr/>
        </p:nvSpPr>
        <p:spPr>
          <a:xfrm>
            <a:off x="6572781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1" name="Oval 1090">
            <a:extLst>
              <a:ext uri="{FF2B5EF4-FFF2-40B4-BE49-F238E27FC236}">
                <a16:creationId xmlns:a16="http://schemas.microsoft.com/office/drawing/2014/main" id="{59D3888C-D281-F649-9D7F-162BF4216685}"/>
              </a:ext>
            </a:extLst>
          </p:cNvPr>
          <p:cNvSpPr>
            <a:spLocks noChangeAspect="1"/>
          </p:cNvSpPr>
          <p:nvPr/>
        </p:nvSpPr>
        <p:spPr>
          <a:xfrm>
            <a:off x="657278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57850792-E343-6A4F-A413-E5F74DC0882F}"/>
              </a:ext>
            </a:extLst>
          </p:cNvPr>
          <p:cNvSpPr>
            <a:spLocks noChangeAspect="1"/>
          </p:cNvSpPr>
          <p:nvPr/>
        </p:nvSpPr>
        <p:spPr>
          <a:xfrm>
            <a:off x="657278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4" name="Oval 1093">
            <a:extLst>
              <a:ext uri="{FF2B5EF4-FFF2-40B4-BE49-F238E27FC236}">
                <a16:creationId xmlns:a16="http://schemas.microsoft.com/office/drawing/2014/main" id="{4CDA5ECD-F8A5-5D4F-A77B-CE476917F22E}"/>
              </a:ext>
            </a:extLst>
          </p:cNvPr>
          <p:cNvSpPr>
            <a:spLocks noChangeAspect="1"/>
          </p:cNvSpPr>
          <p:nvPr/>
        </p:nvSpPr>
        <p:spPr>
          <a:xfrm>
            <a:off x="6211629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5" name="Oval 1094">
            <a:extLst>
              <a:ext uri="{FF2B5EF4-FFF2-40B4-BE49-F238E27FC236}">
                <a16:creationId xmlns:a16="http://schemas.microsoft.com/office/drawing/2014/main" id="{6629DF94-13AB-E04F-8F67-D96534C368E3}"/>
              </a:ext>
            </a:extLst>
          </p:cNvPr>
          <p:cNvSpPr>
            <a:spLocks noChangeAspect="1"/>
          </p:cNvSpPr>
          <p:nvPr/>
        </p:nvSpPr>
        <p:spPr>
          <a:xfrm>
            <a:off x="621162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0EACAFC1-876A-F94A-B88B-C0FF10B0941A}"/>
              </a:ext>
            </a:extLst>
          </p:cNvPr>
          <p:cNvSpPr>
            <a:spLocks noChangeAspect="1"/>
          </p:cNvSpPr>
          <p:nvPr/>
        </p:nvSpPr>
        <p:spPr>
          <a:xfrm>
            <a:off x="621162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4" name="Oval 1153">
            <a:extLst>
              <a:ext uri="{FF2B5EF4-FFF2-40B4-BE49-F238E27FC236}">
                <a16:creationId xmlns:a16="http://schemas.microsoft.com/office/drawing/2014/main" id="{AFDBA389-9E28-E94F-A725-BB1C16AA5B3E}"/>
              </a:ext>
            </a:extLst>
          </p:cNvPr>
          <p:cNvSpPr>
            <a:spLocks noChangeAspect="1"/>
          </p:cNvSpPr>
          <p:nvPr/>
        </p:nvSpPr>
        <p:spPr>
          <a:xfrm>
            <a:off x="5489325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6CC29BCC-0ABD-FF4A-9C2F-3B1D4CFFB5D9}"/>
              </a:ext>
            </a:extLst>
          </p:cNvPr>
          <p:cNvSpPr>
            <a:spLocks noChangeAspect="1"/>
          </p:cNvSpPr>
          <p:nvPr/>
        </p:nvSpPr>
        <p:spPr>
          <a:xfrm>
            <a:off x="548932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6" name="Rectangle 1155">
            <a:extLst>
              <a:ext uri="{FF2B5EF4-FFF2-40B4-BE49-F238E27FC236}">
                <a16:creationId xmlns:a16="http://schemas.microsoft.com/office/drawing/2014/main" id="{59DBAE3D-C64B-794C-B33C-37ADF46AD7E8}"/>
              </a:ext>
            </a:extLst>
          </p:cNvPr>
          <p:cNvSpPr>
            <a:spLocks noChangeAspect="1"/>
          </p:cNvSpPr>
          <p:nvPr/>
        </p:nvSpPr>
        <p:spPr>
          <a:xfrm>
            <a:off x="548932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8" name="Oval 1157">
            <a:extLst>
              <a:ext uri="{FF2B5EF4-FFF2-40B4-BE49-F238E27FC236}">
                <a16:creationId xmlns:a16="http://schemas.microsoft.com/office/drawing/2014/main" id="{5E8284C1-8E6F-E047-8550-2319C2E55E07}"/>
              </a:ext>
            </a:extLst>
          </p:cNvPr>
          <p:cNvSpPr>
            <a:spLocks noChangeAspect="1"/>
          </p:cNvSpPr>
          <p:nvPr/>
        </p:nvSpPr>
        <p:spPr>
          <a:xfrm>
            <a:off x="5850477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9" name="Oval 1158">
            <a:extLst>
              <a:ext uri="{FF2B5EF4-FFF2-40B4-BE49-F238E27FC236}">
                <a16:creationId xmlns:a16="http://schemas.microsoft.com/office/drawing/2014/main" id="{C8D18615-D5E1-D64C-81F4-8023B4E52760}"/>
              </a:ext>
            </a:extLst>
          </p:cNvPr>
          <p:cNvSpPr>
            <a:spLocks noChangeAspect="1"/>
          </p:cNvSpPr>
          <p:nvPr/>
        </p:nvSpPr>
        <p:spPr>
          <a:xfrm>
            <a:off x="585047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0" name="Rectangle 1159">
            <a:extLst>
              <a:ext uri="{FF2B5EF4-FFF2-40B4-BE49-F238E27FC236}">
                <a16:creationId xmlns:a16="http://schemas.microsoft.com/office/drawing/2014/main" id="{C2EBEEE2-E697-994C-8C2F-8FB955C0F1ED}"/>
              </a:ext>
            </a:extLst>
          </p:cNvPr>
          <p:cNvSpPr>
            <a:spLocks noChangeAspect="1"/>
          </p:cNvSpPr>
          <p:nvPr/>
        </p:nvSpPr>
        <p:spPr>
          <a:xfrm>
            <a:off x="585047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2" name="Oval 1161">
            <a:extLst>
              <a:ext uri="{FF2B5EF4-FFF2-40B4-BE49-F238E27FC236}">
                <a16:creationId xmlns:a16="http://schemas.microsoft.com/office/drawing/2014/main" id="{7B40BFCE-9517-D444-9D21-BA81971D897D}"/>
              </a:ext>
            </a:extLst>
          </p:cNvPr>
          <p:cNvSpPr>
            <a:spLocks noChangeAspect="1"/>
          </p:cNvSpPr>
          <p:nvPr/>
        </p:nvSpPr>
        <p:spPr>
          <a:xfrm>
            <a:off x="5128173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3" name="Oval 1162">
            <a:extLst>
              <a:ext uri="{FF2B5EF4-FFF2-40B4-BE49-F238E27FC236}">
                <a16:creationId xmlns:a16="http://schemas.microsoft.com/office/drawing/2014/main" id="{B5463F18-8C29-1748-A3E7-EFB52C3F7B7E}"/>
              </a:ext>
            </a:extLst>
          </p:cNvPr>
          <p:cNvSpPr>
            <a:spLocks noChangeAspect="1"/>
          </p:cNvSpPr>
          <p:nvPr/>
        </p:nvSpPr>
        <p:spPr>
          <a:xfrm>
            <a:off x="512817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4" name="Rectangle 1163">
            <a:extLst>
              <a:ext uri="{FF2B5EF4-FFF2-40B4-BE49-F238E27FC236}">
                <a16:creationId xmlns:a16="http://schemas.microsoft.com/office/drawing/2014/main" id="{365EB12D-E608-FB40-9C31-35519A960D02}"/>
              </a:ext>
            </a:extLst>
          </p:cNvPr>
          <p:cNvSpPr>
            <a:spLocks noChangeAspect="1"/>
          </p:cNvSpPr>
          <p:nvPr/>
        </p:nvSpPr>
        <p:spPr>
          <a:xfrm>
            <a:off x="512817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6" name="Oval 1165">
            <a:extLst>
              <a:ext uri="{FF2B5EF4-FFF2-40B4-BE49-F238E27FC236}">
                <a16:creationId xmlns:a16="http://schemas.microsoft.com/office/drawing/2014/main" id="{31C60853-B2AD-B44D-8EE5-9671C11CA575}"/>
              </a:ext>
            </a:extLst>
          </p:cNvPr>
          <p:cNvSpPr>
            <a:spLocks noChangeAspect="1"/>
          </p:cNvSpPr>
          <p:nvPr/>
        </p:nvSpPr>
        <p:spPr>
          <a:xfrm>
            <a:off x="4767021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7" name="Oval 1166">
            <a:extLst>
              <a:ext uri="{FF2B5EF4-FFF2-40B4-BE49-F238E27FC236}">
                <a16:creationId xmlns:a16="http://schemas.microsoft.com/office/drawing/2014/main" id="{1E1E2646-D1B9-5149-B93C-26921CE8B79C}"/>
              </a:ext>
            </a:extLst>
          </p:cNvPr>
          <p:cNvSpPr>
            <a:spLocks noChangeAspect="1"/>
          </p:cNvSpPr>
          <p:nvPr/>
        </p:nvSpPr>
        <p:spPr>
          <a:xfrm>
            <a:off x="476702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8" name="Rectangle 1167">
            <a:extLst>
              <a:ext uri="{FF2B5EF4-FFF2-40B4-BE49-F238E27FC236}">
                <a16:creationId xmlns:a16="http://schemas.microsoft.com/office/drawing/2014/main" id="{4496BA09-B66A-504F-A753-EB6785B26525}"/>
              </a:ext>
            </a:extLst>
          </p:cNvPr>
          <p:cNvSpPr>
            <a:spLocks noChangeAspect="1"/>
          </p:cNvSpPr>
          <p:nvPr/>
        </p:nvSpPr>
        <p:spPr>
          <a:xfrm>
            <a:off x="476702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0" name="Oval 1169">
            <a:extLst>
              <a:ext uri="{FF2B5EF4-FFF2-40B4-BE49-F238E27FC236}">
                <a16:creationId xmlns:a16="http://schemas.microsoft.com/office/drawing/2014/main" id="{C6B365D2-3228-774F-9E32-28785B4E8831}"/>
              </a:ext>
            </a:extLst>
          </p:cNvPr>
          <p:cNvSpPr>
            <a:spLocks noChangeAspect="1"/>
          </p:cNvSpPr>
          <p:nvPr/>
        </p:nvSpPr>
        <p:spPr>
          <a:xfrm>
            <a:off x="4405869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1" name="Oval 1170">
            <a:extLst>
              <a:ext uri="{FF2B5EF4-FFF2-40B4-BE49-F238E27FC236}">
                <a16:creationId xmlns:a16="http://schemas.microsoft.com/office/drawing/2014/main" id="{3819401D-13D1-9847-9AC4-4D2836DE182F}"/>
              </a:ext>
            </a:extLst>
          </p:cNvPr>
          <p:cNvSpPr>
            <a:spLocks noChangeAspect="1"/>
          </p:cNvSpPr>
          <p:nvPr/>
        </p:nvSpPr>
        <p:spPr>
          <a:xfrm>
            <a:off x="440586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2" name="Rectangle 1171">
            <a:extLst>
              <a:ext uri="{FF2B5EF4-FFF2-40B4-BE49-F238E27FC236}">
                <a16:creationId xmlns:a16="http://schemas.microsoft.com/office/drawing/2014/main" id="{65E3CC87-6984-DA48-9FF8-F1543F4A15D5}"/>
              </a:ext>
            </a:extLst>
          </p:cNvPr>
          <p:cNvSpPr>
            <a:spLocks noChangeAspect="1"/>
          </p:cNvSpPr>
          <p:nvPr/>
        </p:nvSpPr>
        <p:spPr>
          <a:xfrm>
            <a:off x="440586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4" name="Oval 1173">
            <a:extLst>
              <a:ext uri="{FF2B5EF4-FFF2-40B4-BE49-F238E27FC236}">
                <a16:creationId xmlns:a16="http://schemas.microsoft.com/office/drawing/2014/main" id="{139A8F32-B317-8D41-B6A6-E3BEF00D0E1D}"/>
              </a:ext>
            </a:extLst>
          </p:cNvPr>
          <p:cNvSpPr>
            <a:spLocks noChangeAspect="1"/>
          </p:cNvSpPr>
          <p:nvPr/>
        </p:nvSpPr>
        <p:spPr>
          <a:xfrm>
            <a:off x="4044717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5" name="Oval 1174">
            <a:extLst>
              <a:ext uri="{FF2B5EF4-FFF2-40B4-BE49-F238E27FC236}">
                <a16:creationId xmlns:a16="http://schemas.microsoft.com/office/drawing/2014/main" id="{84C2CD99-8171-AA4A-A05A-06100D6D0F05}"/>
              </a:ext>
            </a:extLst>
          </p:cNvPr>
          <p:cNvSpPr>
            <a:spLocks noChangeAspect="1"/>
          </p:cNvSpPr>
          <p:nvPr/>
        </p:nvSpPr>
        <p:spPr>
          <a:xfrm>
            <a:off x="404471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6" name="Rectangle 1175">
            <a:extLst>
              <a:ext uri="{FF2B5EF4-FFF2-40B4-BE49-F238E27FC236}">
                <a16:creationId xmlns:a16="http://schemas.microsoft.com/office/drawing/2014/main" id="{915F4F09-53E9-1E43-AD7B-DC6C62D65837}"/>
              </a:ext>
            </a:extLst>
          </p:cNvPr>
          <p:cNvSpPr>
            <a:spLocks noChangeAspect="1"/>
          </p:cNvSpPr>
          <p:nvPr/>
        </p:nvSpPr>
        <p:spPr>
          <a:xfrm>
            <a:off x="404471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8" name="Oval 1177">
            <a:extLst>
              <a:ext uri="{FF2B5EF4-FFF2-40B4-BE49-F238E27FC236}">
                <a16:creationId xmlns:a16="http://schemas.microsoft.com/office/drawing/2014/main" id="{4A133C12-BD3C-0741-A26C-9836104B970D}"/>
              </a:ext>
            </a:extLst>
          </p:cNvPr>
          <p:cNvSpPr>
            <a:spLocks noChangeAspect="1"/>
          </p:cNvSpPr>
          <p:nvPr/>
        </p:nvSpPr>
        <p:spPr>
          <a:xfrm>
            <a:off x="3322413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9" name="Oval 1178">
            <a:extLst>
              <a:ext uri="{FF2B5EF4-FFF2-40B4-BE49-F238E27FC236}">
                <a16:creationId xmlns:a16="http://schemas.microsoft.com/office/drawing/2014/main" id="{ECAF91ED-17A2-CD4E-8BEB-9FD832173314}"/>
              </a:ext>
            </a:extLst>
          </p:cNvPr>
          <p:cNvSpPr>
            <a:spLocks noChangeAspect="1"/>
          </p:cNvSpPr>
          <p:nvPr/>
        </p:nvSpPr>
        <p:spPr>
          <a:xfrm>
            <a:off x="332241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0" name="Rectangle 1179">
            <a:extLst>
              <a:ext uri="{FF2B5EF4-FFF2-40B4-BE49-F238E27FC236}">
                <a16:creationId xmlns:a16="http://schemas.microsoft.com/office/drawing/2014/main" id="{1D38B8CE-5395-BA4E-BCFB-4250171456CF}"/>
              </a:ext>
            </a:extLst>
          </p:cNvPr>
          <p:cNvSpPr>
            <a:spLocks noChangeAspect="1"/>
          </p:cNvSpPr>
          <p:nvPr/>
        </p:nvSpPr>
        <p:spPr>
          <a:xfrm>
            <a:off x="332241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2" name="Oval 1181">
            <a:extLst>
              <a:ext uri="{FF2B5EF4-FFF2-40B4-BE49-F238E27FC236}">
                <a16:creationId xmlns:a16="http://schemas.microsoft.com/office/drawing/2014/main" id="{95B1C071-2696-3145-834F-BE75F5594A74}"/>
              </a:ext>
            </a:extLst>
          </p:cNvPr>
          <p:cNvSpPr>
            <a:spLocks noChangeAspect="1"/>
          </p:cNvSpPr>
          <p:nvPr/>
        </p:nvSpPr>
        <p:spPr>
          <a:xfrm>
            <a:off x="3683565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3" name="Oval 1182">
            <a:extLst>
              <a:ext uri="{FF2B5EF4-FFF2-40B4-BE49-F238E27FC236}">
                <a16:creationId xmlns:a16="http://schemas.microsoft.com/office/drawing/2014/main" id="{1991008B-5257-974C-A329-B3C04C1BB594}"/>
              </a:ext>
            </a:extLst>
          </p:cNvPr>
          <p:cNvSpPr>
            <a:spLocks noChangeAspect="1"/>
          </p:cNvSpPr>
          <p:nvPr/>
        </p:nvSpPr>
        <p:spPr>
          <a:xfrm>
            <a:off x="368356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4" name="Rectangle 1183">
            <a:extLst>
              <a:ext uri="{FF2B5EF4-FFF2-40B4-BE49-F238E27FC236}">
                <a16:creationId xmlns:a16="http://schemas.microsoft.com/office/drawing/2014/main" id="{790D8ADE-662B-C04C-AF4A-BD1139D7894C}"/>
              </a:ext>
            </a:extLst>
          </p:cNvPr>
          <p:cNvSpPr>
            <a:spLocks noChangeAspect="1"/>
          </p:cNvSpPr>
          <p:nvPr/>
        </p:nvSpPr>
        <p:spPr>
          <a:xfrm>
            <a:off x="368356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6" name="Oval 1185">
            <a:extLst>
              <a:ext uri="{FF2B5EF4-FFF2-40B4-BE49-F238E27FC236}">
                <a16:creationId xmlns:a16="http://schemas.microsoft.com/office/drawing/2014/main" id="{26E4ACEF-94E7-534C-81D6-C9EF44E7C7EF}"/>
              </a:ext>
            </a:extLst>
          </p:cNvPr>
          <p:cNvSpPr>
            <a:spLocks noChangeAspect="1"/>
          </p:cNvSpPr>
          <p:nvPr/>
        </p:nvSpPr>
        <p:spPr>
          <a:xfrm>
            <a:off x="2961261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7" name="Oval 1186">
            <a:extLst>
              <a:ext uri="{FF2B5EF4-FFF2-40B4-BE49-F238E27FC236}">
                <a16:creationId xmlns:a16="http://schemas.microsoft.com/office/drawing/2014/main" id="{70BD0B49-FEF1-E649-9DCE-D94FBE54A2F5}"/>
              </a:ext>
            </a:extLst>
          </p:cNvPr>
          <p:cNvSpPr>
            <a:spLocks noChangeAspect="1"/>
          </p:cNvSpPr>
          <p:nvPr/>
        </p:nvSpPr>
        <p:spPr>
          <a:xfrm>
            <a:off x="296126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BA6BBD28-DD16-E342-A949-8DA38AE4D823}"/>
              </a:ext>
            </a:extLst>
          </p:cNvPr>
          <p:cNvSpPr>
            <a:spLocks noChangeAspect="1"/>
          </p:cNvSpPr>
          <p:nvPr/>
        </p:nvSpPr>
        <p:spPr>
          <a:xfrm>
            <a:off x="296126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0" name="Oval 1189">
            <a:extLst>
              <a:ext uri="{FF2B5EF4-FFF2-40B4-BE49-F238E27FC236}">
                <a16:creationId xmlns:a16="http://schemas.microsoft.com/office/drawing/2014/main" id="{30EA18C2-60F1-D842-B152-4B7CD0152B68}"/>
              </a:ext>
            </a:extLst>
          </p:cNvPr>
          <p:cNvSpPr>
            <a:spLocks noChangeAspect="1"/>
          </p:cNvSpPr>
          <p:nvPr/>
        </p:nvSpPr>
        <p:spPr>
          <a:xfrm>
            <a:off x="2600109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867D46DB-5AB8-6641-AD35-4E6CAF1A6B19}"/>
              </a:ext>
            </a:extLst>
          </p:cNvPr>
          <p:cNvSpPr>
            <a:spLocks noChangeAspect="1"/>
          </p:cNvSpPr>
          <p:nvPr/>
        </p:nvSpPr>
        <p:spPr>
          <a:xfrm>
            <a:off x="260010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2" name="Rectangle 1191">
            <a:extLst>
              <a:ext uri="{FF2B5EF4-FFF2-40B4-BE49-F238E27FC236}">
                <a16:creationId xmlns:a16="http://schemas.microsoft.com/office/drawing/2014/main" id="{889982C5-EDFD-E448-B9F1-0251DD944485}"/>
              </a:ext>
            </a:extLst>
          </p:cNvPr>
          <p:cNvSpPr>
            <a:spLocks noChangeAspect="1"/>
          </p:cNvSpPr>
          <p:nvPr/>
        </p:nvSpPr>
        <p:spPr>
          <a:xfrm>
            <a:off x="260010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4" name="Oval 1193">
            <a:extLst>
              <a:ext uri="{FF2B5EF4-FFF2-40B4-BE49-F238E27FC236}">
                <a16:creationId xmlns:a16="http://schemas.microsoft.com/office/drawing/2014/main" id="{E5D9BDB1-72BB-4B40-A934-DB6D45C4E89C}"/>
              </a:ext>
            </a:extLst>
          </p:cNvPr>
          <p:cNvSpPr>
            <a:spLocks noChangeAspect="1"/>
          </p:cNvSpPr>
          <p:nvPr/>
        </p:nvSpPr>
        <p:spPr>
          <a:xfrm>
            <a:off x="2238957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DE2A66BF-7E84-1B40-B958-643F6076E504}"/>
              </a:ext>
            </a:extLst>
          </p:cNvPr>
          <p:cNvSpPr>
            <a:spLocks noChangeAspect="1"/>
          </p:cNvSpPr>
          <p:nvPr/>
        </p:nvSpPr>
        <p:spPr>
          <a:xfrm>
            <a:off x="223895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6" name="Rectangle 1195">
            <a:extLst>
              <a:ext uri="{FF2B5EF4-FFF2-40B4-BE49-F238E27FC236}">
                <a16:creationId xmlns:a16="http://schemas.microsoft.com/office/drawing/2014/main" id="{9DA26D4E-3845-D84E-ADAE-DAE47DEB2125}"/>
              </a:ext>
            </a:extLst>
          </p:cNvPr>
          <p:cNvSpPr>
            <a:spLocks noChangeAspect="1"/>
          </p:cNvSpPr>
          <p:nvPr/>
        </p:nvSpPr>
        <p:spPr>
          <a:xfrm>
            <a:off x="223895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8" name="Oval 1197">
            <a:extLst>
              <a:ext uri="{FF2B5EF4-FFF2-40B4-BE49-F238E27FC236}">
                <a16:creationId xmlns:a16="http://schemas.microsoft.com/office/drawing/2014/main" id="{DB8D0104-4FCF-A14F-A036-9D252D40106D}"/>
              </a:ext>
            </a:extLst>
          </p:cNvPr>
          <p:cNvSpPr>
            <a:spLocks noChangeAspect="1"/>
          </p:cNvSpPr>
          <p:nvPr/>
        </p:nvSpPr>
        <p:spPr>
          <a:xfrm>
            <a:off x="1877805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760EA106-DEDC-664B-9422-3D75F8807966}"/>
              </a:ext>
            </a:extLst>
          </p:cNvPr>
          <p:cNvSpPr>
            <a:spLocks noChangeAspect="1"/>
          </p:cNvSpPr>
          <p:nvPr/>
        </p:nvSpPr>
        <p:spPr>
          <a:xfrm>
            <a:off x="187780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0" name="Rectangle 1199">
            <a:extLst>
              <a:ext uri="{FF2B5EF4-FFF2-40B4-BE49-F238E27FC236}">
                <a16:creationId xmlns:a16="http://schemas.microsoft.com/office/drawing/2014/main" id="{0299FDE3-24E4-B746-B234-910A45A0DECC}"/>
              </a:ext>
            </a:extLst>
          </p:cNvPr>
          <p:cNvSpPr>
            <a:spLocks noChangeAspect="1"/>
          </p:cNvSpPr>
          <p:nvPr/>
        </p:nvSpPr>
        <p:spPr>
          <a:xfrm>
            <a:off x="187780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2" name="Oval 1201">
            <a:extLst>
              <a:ext uri="{FF2B5EF4-FFF2-40B4-BE49-F238E27FC236}">
                <a16:creationId xmlns:a16="http://schemas.microsoft.com/office/drawing/2014/main" id="{D97B3B19-8EF0-604D-AA8C-D00DDF312154}"/>
              </a:ext>
            </a:extLst>
          </p:cNvPr>
          <p:cNvSpPr>
            <a:spLocks noChangeAspect="1"/>
          </p:cNvSpPr>
          <p:nvPr/>
        </p:nvSpPr>
        <p:spPr>
          <a:xfrm>
            <a:off x="1155501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3" name="Oval 1202">
            <a:extLst>
              <a:ext uri="{FF2B5EF4-FFF2-40B4-BE49-F238E27FC236}">
                <a16:creationId xmlns:a16="http://schemas.microsoft.com/office/drawing/2014/main" id="{DC1E11A6-8B81-544D-A941-156AD650845F}"/>
              </a:ext>
            </a:extLst>
          </p:cNvPr>
          <p:cNvSpPr>
            <a:spLocks noChangeAspect="1"/>
          </p:cNvSpPr>
          <p:nvPr/>
        </p:nvSpPr>
        <p:spPr>
          <a:xfrm>
            <a:off x="115550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4" name="Rectangle 1203">
            <a:extLst>
              <a:ext uri="{FF2B5EF4-FFF2-40B4-BE49-F238E27FC236}">
                <a16:creationId xmlns:a16="http://schemas.microsoft.com/office/drawing/2014/main" id="{F589DE95-D172-7A48-9102-2FD8F1F48CDA}"/>
              </a:ext>
            </a:extLst>
          </p:cNvPr>
          <p:cNvSpPr>
            <a:spLocks noChangeAspect="1"/>
          </p:cNvSpPr>
          <p:nvPr/>
        </p:nvSpPr>
        <p:spPr>
          <a:xfrm>
            <a:off x="115550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6" name="Oval 1205">
            <a:extLst>
              <a:ext uri="{FF2B5EF4-FFF2-40B4-BE49-F238E27FC236}">
                <a16:creationId xmlns:a16="http://schemas.microsoft.com/office/drawing/2014/main" id="{42064EC0-A907-D14F-ADDC-55BDAEF4E5DA}"/>
              </a:ext>
            </a:extLst>
          </p:cNvPr>
          <p:cNvSpPr>
            <a:spLocks noChangeAspect="1"/>
          </p:cNvSpPr>
          <p:nvPr/>
        </p:nvSpPr>
        <p:spPr>
          <a:xfrm>
            <a:off x="1516653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7" name="Oval 1206">
            <a:extLst>
              <a:ext uri="{FF2B5EF4-FFF2-40B4-BE49-F238E27FC236}">
                <a16:creationId xmlns:a16="http://schemas.microsoft.com/office/drawing/2014/main" id="{59CD8B68-E3A3-9D4C-A9CF-3F1DB38A4B2B}"/>
              </a:ext>
            </a:extLst>
          </p:cNvPr>
          <p:cNvSpPr>
            <a:spLocks noChangeAspect="1"/>
          </p:cNvSpPr>
          <p:nvPr/>
        </p:nvSpPr>
        <p:spPr>
          <a:xfrm>
            <a:off x="151665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8" name="Rectangle 1207">
            <a:extLst>
              <a:ext uri="{FF2B5EF4-FFF2-40B4-BE49-F238E27FC236}">
                <a16:creationId xmlns:a16="http://schemas.microsoft.com/office/drawing/2014/main" id="{8D073668-6F65-A545-8070-5E9908A0900E}"/>
              </a:ext>
            </a:extLst>
          </p:cNvPr>
          <p:cNvSpPr>
            <a:spLocks noChangeAspect="1"/>
          </p:cNvSpPr>
          <p:nvPr/>
        </p:nvSpPr>
        <p:spPr>
          <a:xfrm>
            <a:off x="151665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0" name="Oval 1209">
            <a:extLst>
              <a:ext uri="{FF2B5EF4-FFF2-40B4-BE49-F238E27FC236}">
                <a16:creationId xmlns:a16="http://schemas.microsoft.com/office/drawing/2014/main" id="{20335A9D-D5DF-8D44-ABFA-4890B961647E}"/>
              </a:ext>
            </a:extLst>
          </p:cNvPr>
          <p:cNvSpPr>
            <a:spLocks noChangeAspect="1"/>
          </p:cNvSpPr>
          <p:nvPr/>
        </p:nvSpPr>
        <p:spPr>
          <a:xfrm>
            <a:off x="794349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1" name="Oval 1210">
            <a:extLst>
              <a:ext uri="{FF2B5EF4-FFF2-40B4-BE49-F238E27FC236}">
                <a16:creationId xmlns:a16="http://schemas.microsoft.com/office/drawing/2014/main" id="{BFC5AAC3-D119-2E43-99CE-CE44D7703865}"/>
              </a:ext>
            </a:extLst>
          </p:cNvPr>
          <p:cNvSpPr>
            <a:spLocks noChangeAspect="1"/>
          </p:cNvSpPr>
          <p:nvPr/>
        </p:nvSpPr>
        <p:spPr>
          <a:xfrm>
            <a:off x="79434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2" name="Rectangle 1211">
            <a:extLst>
              <a:ext uri="{FF2B5EF4-FFF2-40B4-BE49-F238E27FC236}">
                <a16:creationId xmlns:a16="http://schemas.microsoft.com/office/drawing/2014/main" id="{C0F223F1-57CD-D94E-B015-695C96577E66}"/>
              </a:ext>
            </a:extLst>
          </p:cNvPr>
          <p:cNvSpPr>
            <a:spLocks noChangeAspect="1"/>
          </p:cNvSpPr>
          <p:nvPr/>
        </p:nvSpPr>
        <p:spPr>
          <a:xfrm>
            <a:off x="79434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4" name="Oval 1213">
            <a:extLst>
              <a:ext uri="{FF2B5EF4-FFF2-40B4-BE49-F238E27FC236}">
                <a16:creationId xmlns:a16="http://schemas.microsoft.com/office/drawing/2014/main" id="{EC90B61D-F6C4-E643-9B4F-C6F669D206F5}"/>
              </a:ext>
            </a:extLst>
          </p:cNvPr>
          <p:cNvSpPr>
            <a:spLocks noChangeAspect="1"/>
          </p:cNvSpPr>
          <p:nvPr/>
        </p:nvSpPr>
        <p:spPr>
          <a:xfrm>
            <a:off x="433197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5" name="Oval 1214">
            <a:extLst>
              <a:ext uri="{FF2B5EF4-FFF2-40B4-BE49-F238E27FC236}">
                <a16:creationId xmlns:a16="http://schemas.microsoft.com/office/drawing/2014/main" id="{84B4B6A4-4439-CB4F-A598-DCE632CF03AB}"/>
              </a:ext>
            </a:extLst>
          </p:cNvPr>
          <p:cNvSpPr>
            <a:spLocks noChangeAspect="1"/>
          </p:cNvSpPr>
          <p:nvPr/>
        </p:nvSpPr>
        <p:spPr>
          <a:xfrm>
            <a:off x="43319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6" name="Rectangle 1215">
            <a:extLst>
              <a:ext uri="{FF2B5EF4-FFF2-40B4-BE49-F238E27FC236}">
                <a16:creationId xmlns:a16="http://schemas.microsoft.com/office/drawing/2014/main" id="{E2756045-6C4F-1F4F-8E76-7E57F0C37FE4}"/>
              </a:ext>
            </a:extLst>
          </p:cNvPr>
          <p:cNvSpPr>
            <a:spLocks noChangeAspect="1"/>
          </p:cNvSpPr>
          <p:nvPr/>
        </p:nvSpPr>
        <p:spPr>
          <a:xfrm>
            <a:off x="43319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218" name="Straight Connector 1217">
            <a:extLst>
              <a:ext uri="{FF2B5EF4-FFF2-40B4-BE49-F238E27FC236}">
                <a16:creationId xmlns:a16="http://schemas.microsoft.com/office/drawing/2014/main" id="{4844451B-650C-FF4E-9419-53E9A2E9D3A8}"/>
              </a:ext>
            </a:extLst>
          </p:cNvPr>
          <p:cNvCxnSpPr>
            <a:cxnSpLocks/>
            <a:stCxn id="1214" idx="0"/>
            <a:endCxn id="711" idx="1"/>
          </p:cNvCxnSpPr>
          <p:nvPr/>
        </p:nvCxnSpPr>
        <p:spPr>
          <a:xfrm flipV="1">
            <a:off x="501777" y="3853791"/>
            <a:ext cx="11430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1" name="Straight Connector 1220">
            <a:extLst>
              <a:ext uri="{FF2B5EF4-FFF2-40B4-BE49-F238E27FC236}">
                <a16:creationId xmlns:a16="http://schemas.microsoft.com/office/drawing/2014/main" id="{56BDB92F-2CD5-1B4F-B0CE-A97A40B1BE13}"/>
              </a:ext>
            </a:extLst>
          </p:cNvPr>
          <p:cNvCxnSpPr>
            <a:cxnSpLocks/>
            <a:stCxn id="711" idx="3"/>
            <a:endCxn id="1210" idx="0"/>
          </p:cNvCxnSpPr>
          <p:nvPr/>
        </p:nvCxnSpPr>
        <p:spPr>
          <a:xfrm>
            <a:off x="753237" y="3853791"/>
            <a:ext cx="10969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4" name="Straight Connector 1223">
            <a:extLst>
              <a:ext uri="{FF2B5EF4-FFF2-40B4-BE49-F238E27FC236}">
                <a16:creationId xmlns:a16="http://schemas.microsoft.com/office/drawing/2014/main" id="{E0400266-3A13-9442-A024-C60357B2AA31}"/>
              </a:ext>
            </a:extLst>
          </p:cNvPr>
          <p:cNvCxnSpPr>
            <a:cxnSpLocks/>
            <a:stCxn id="285" idx="1"/>
            <a:endCxn id="1202" idx="0"/>
          </p:cNvCxnSpPr>
          <p:nvPr/>
        </p:nvCxnSpPr>
        <p:spPr>
          <a:xfrm flipH="1">
            <a:off x="1224081" y="3853791"/>
            <a:ext cx="11437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7" name="Straight Connector 1226">
            <a:extLst>
              <a:ext uri="{FF2B5EF4-FFF2-40B4-BE49-F238E27FC236}">
                <a16:creationId xmlns:a16="http://schemas.microsoft.com/office/drawing/2014/main" id="{3A4E3A0D-55CC-4A42-9080-5F4EFE313224}"/>
              </a:ext>
            </a:extLst>
          </p:cNvPr>
          <p:cNvCxnSpPr>
            <a:cxnSpLocks/>
            <a:stCxn id="1206" idx="0"/>
            <a:endCxn id="285" idx="3"/>
          </p:cNvCxnSpPr>
          <p:nvPr/>
        </p:nvCxnSpPr>
        <p:spPr>
          <a:xfrm flipH="1" flipV="1">
            <a:off x="1475613" y="3853791"/>
            <a:ext cx="10962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0" name="Straight Connector 1229">
            <a:extLst>
              <a:ext uri="{FF2B5EF4-FFF2-40B4-BE49-F238E27FC236}">
                <a16:creationId xmlns:a16="http://schemas.microsoft.com/office/drawing/2014/main" id="{6F53C7AC-6FFE-2440-B0C7-E97FDB5D5F5F}"/>
              </a:ext>
            </a:extLst>
          </p:cNvPr>
          <p:cNvCxnSpPr>
            <a:cxnSpLocks/>
            <a:stCxn id="1198" idx="0"/>
            <a:endCxn id="715" idx="1"/>
          </p:cNvCxnSpPr>
          <p:nvPr/>
        </p:nvCxnSpPr>
        <p:spPr>
          <a:xfrm flipV="1">
            <a:off x="1946385" y="3853791"/>
            <a:ext cx="11444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3" name="Straight Connector 1232">
            <a:extLst>
              <a:ext uri="{FF2B5EF4-FFF2-40B4-BE49-F238E27FC236}">
                <a16:creationId xmlns:a16="http://schemas.microsoft.com/office/drawing/2014/main" id="{139976E6-6939-3542-BCF7-704116B0B8F4}"/>
              </a:ext>
            </a:extLst>
          </p:cNvPr>
          <p:cNvCxnSpPr>
            <a:cxnSpLocks/>
            <a:stCxn id="1194" idx="0"/>
            <a:endCxn id="715" idx="3"/>
          </p:cNvCxnSpPr>
          <p:nvPr/>
        </p:nvCxnSpPr>
        <p:spPr>
          <a:xfrm flipH="1" flipV="1">
            <a:off x="2197989" y="3853791"/>
            <a:ext cx="10954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6" name="Straight Connector 1235">
            <a:extLst>
              <a:ext uri="{FF2B5EF4-FFF2-40B4-BE49-F238E27FC236}">
                <a16:creationId xmlns:a16="http://schemas.microsoft.com/office/drawing/2014/main" id="{4FA9E73F-3415-684F-A085-F7554E1112D5}"/>
              </a:ext>
            </a:extLst>
          </p:cNvPr>
          <p:cNvCxnSpPr>
            <a:cxnSpLocks/>
            <a:stCxn id="1190" idx="0"/>
            <a:endCxn id="719" idx="1"/>
          </p:cNvCxnSpPr>
          <p:nvPr/>
        </p:nvCxnSpPr>
        <p:spPr>
          <a:xfrm flipV="1">
            <a:off x="2668689" y="3853791"/>
            <a:ext cx="11451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9" name="Straight Connector 1238">
            <a:extLst>
              <a:ext uri="{FF2B5EF4-FFF2-40B4-BE49-F238E27FC236}">
                <a16:creationId xmlns:a16="http://schemas.microsoft.com/office/drawing/2014/main" id="{5D0C7C08-6035-4443-8AA1-79531BDC10FD}"/>
              </a:ext>
            </a:extLst>
          </p:cNvPr>
          <p:cNvCxnSpPr>
            <a:cxnSpLocks/>
            <a:stCxn id="1186" idx="0"/>
            <a:endCxn id="719" idx="3"/>
          </p:cNvCxnSpPr>
          <p:nvPr/>
        </p:nvCxnSpPr>
        <p:spPr>
          <a:xfrm flipH="1" flipV="1">
            <a:off x="2920365" y="3853791"/>
            <a:ext cx="10947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2" name="Straight Connector 1241">
            <a:extLst>
              <a:ext uri="{FF2B5EF4-FFF2-40B4-BE49-F238E27FC236}">
                <a16:creationId xmlns:a16="http://schemas.microsoft.com/office/drawing/2014/main" id="{F48BC0FE-E03E-BD47-ABDC-05F768F69A59}"/>
              </a:ext>
            </a:extLst>
          </p:cNvPr>
          <p:cNvCxnSpPr>
            <a:cxnSpLocks/>
            <a:stCxn id="1178" idx="0"/>
            <a:endCxn id="723" idx="1"/>
          </p:cNvCxnSpPr>
          <p:nvPr/>
        </p:nvCxnSpPr>
        <p:spPr>
          <a:xfrm flipV="1">
            <a:off x="3390993" y="3853791"/>
            <a:ext cx="11458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5" name="Straight Connector 1244">
            <a:extLst>
              <a:ext uri="{FF2B5EF4-FFF2-40B4-BE49-F238E27FC236}">
                <a16:creationId xmlns:a16="http://schemas.microsoft.com/office/drawing/2014/main" id="{C0345A30-8310-094D-A33A-9DAD086861AA}"/>
              </a:ext>
            </a:extLst>
          </p:cNvPr>
          <p:cNvCxnSpPr>
            <a:cxnSpLocks/>
            <a:stCxn id="1182" idx="0"/>
            <a:endCxn id="723" idx="3"/>
          </p:cNvCxnSpPr>
          <p:nvPr/>
        </p:nvCxnSpPr>
        <p:spPr>
          <a:xfrm flipH="1" flipV="1">
            <a:off x="3642741" y="3853791"/>
            <a:ext cx="10940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8" name="Straight Connector 1247">
            <a:extLst>
              <a:ext uri="{FF2B5EF4-FFF2-40B4-BE49-F238E27FC236}">
                <a16:creationId xmlns:a16="http://schemas.microsoft.com/office/drawing/2014/main" id="{CBF5F07A-DCB4-C840-A232-3ABEACCA9276}"/>
              </a:ext>
            </a:extLst>
          </p:cNvPr>
          <p:cNvCxnSpPr>
            <a:cxnSpLocks/>
            <a:stCxn id="1174" idx="0"/>
            <a:endCxn id="727" idx="1"/>
          </p:cNvCxnSpPr>
          <p:nvPr/>
        </p:nvCxnSpPr>
        <p:spPr>
          <a:xfrm flipV="1">
            <a:off x="4113297" y="3853791"/>
            <a:ext cx="11466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1" name="Straight Connector 1250">
            <a:extLst>
              <a:ext uri="{FF2B5EF4-FFF2-40B4-BE49-F238E27FC236}">
                <a16:creationId xmlns:a16="http://schemas.microsoft.com/office/drawing/2014/main" id="{BDDD0127-1879-6E4B-9181-37C1478E92CB}"/>
              </a:ext>
            </a:extLst>
          </p:cNvPr>
          <p:cNvCxnSpPr>
            <a:cxnSpLocks/>
            <a:stCxn id="1170" idx="0"/>
            <a:endCxn id="727" idx="3"/>
          </p:cNvCxnSpPr>
          <p:nvPr/>
        </p:nvCxnSpPr>
        <p:spPr>
          <a:xfrm flipH="1" flipV="1">
            <a:off x="4365117" y="3853791"/>
            <a:ext cx="10933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4" name="Straight Connector 1253">
            <a:extLst>
              <a:ext uri="{FF2B5EF4-FFF2-40B4-BE49-F238E27FC236}">
                <a16:creationId xmlns:a16="http://schemas.microsoft.com/office/drawing/2014/main" id="{50B8E86D-5917-4E4A-8C03-F883C6AEAD7C}"/>
              </a:ext>
            </a:extLst>
          </p:cNvPr>
          <p:cNvCxnSpPr>
            <a:cxnSpLocks/>
            <a:stCxn id="1166" idx="0"/>
            <a:endCxn id="731" idx="1"/>
          </p:cNvCxnSpPr>
          <p:nvPr/>
        </p:nvCxnSpPr>
        <p:spPr>
          <a:xfrm flipV="1">
            <a:off x="4835601" y="3853791"/>
            <a:ext cx="11473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7" name="Straight Connector 1256">
            <a:extLst>
              <a:ext uri="{FF2B5EF4-FFF2-40B4-BE49-F238E27FC236}">
                <a16:creationId xmlns:a16="http://schemas.microsoft.com/office/drawing/2014/main" id="{55AA7E10-B092-7C4B-BF5A-A30D35101A7B}"/>
              </a:ext>
            </a:extLst>
          </p:cNvPr>
          <p:cNvCxnSpPr>
            <a:cxnSpLocks/>
            <a:stCxn id="1162" idx="0"/>
            <a:endCxn id="731" idx="3"/>
          </p:cNvCxnSpPr>
          <p:nvPr/>
        </p:nvCxnSpPr>
        <p:spPr>
          <a:xfrm flipH="1" flipV="1">
            <a:off x="5087493" y="3853791"/>
            <a:ext cx="10926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0" name="Straight Connector 1259">
            <a:extLst>
              <a:ext uri="{FF2B5EF4-FFF2-40B4-BE49-F238E27FC236}">
                <a16:creationId xmlns:a16="http://schemas.microsoft.com/office/drawing/2014/main" id="{DBAE0813-9258-B641-88B0-F54C4E51FDA9}"/>
              </a:ext>
            </a:extLst>
          </p:cNvPr>
          <p:cNvCxnSpPr>
            <a:cxnSpLocks/>
            <a:stCxn id="1154" idx="0"/>
            <a:endCxn id="735" idx="1"/>
          </p:cNvCxnSpPr>
          <p:nvPr/>
        </p:nvCxnSpPr>
        <p:spPr>
          <a:xfrm flipV="1">
            <a:off x="5557905" y="3853791"/>
            <a:ext cx="11480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3" name="Straight Connector 1262">
            <a:extLst>
              <a:ext uri="{FF2B5EF4-FFF2-40B4-BE49-F238E27FC236}">
                <a16:creationId xmlns:a16="http://schemas.microsoft.com/office/drawing/2014/main" id="{97B3037D-2C98-5E41-8831-FE46B2AB3515}"/>
              </a:ext>
            </a:extLst>
          </p:cNvPr>
          <p:cNvCxnSpPr>
            <a:cxnSpLocks/>
            <a:stCxn id="1158" idx="0"/>
            <a:endCxn id="735" idx="3"/>
          </p:cNvCxnSpPr>
          <p:nvPr/>
        </p:nvCxnSpPr>
        <p:spPr>
          <a:xfrm flipH="1" flipV="1">
            <a:off x="5809869" y="3853791"/>
            <a:ext cx="10918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6" name="Straight Connector 1265">
            <a:extLst>
              <a:ext uri="{FF2B5EF4-FFF2-40B4-BE49-F238E27FC236}">
                <a16:creationId xmlns:a16="http://schemas.microsoft.com/office/drawing/2014/main" id="{203D92F7-B251-DC47-84F6-BBAC9FFE9344}"/>
              </a:ext>
            </a:extLst>
          </p:cNvPr>
          <p:cNvCxnSpPr>
            <a:cxnSpLocks/>
            <a:stCxn id="1094" idx="0"/>
            <a:endCxn id="739" idx="1"/>
          </p:cNvCxnSpPr>
          <p:nvPr/>
        </p:nvCxnSpPr>
        <p:spPr>
          <a:xfrm flipV="1">
            <a:off x="6280209" y="3853791"/>
            <a:ext cx="11487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9" name="Straight Connector 1268">
            <a:extLst>
              <a:ext uri="{FF2B5EF4-FFF2-40B4-BE49-F238E27FC236}">
                <a16:creationId xmlns:a16="http://schemas.microsoft.com/office/drawing/2014/main" id="{57FC1AA4-AC4D-8A47-8195-AE7AC65B4C35}"/>
              </a:ext>
            </a:extLst>
          </p:cNvPr>
          <p:cNvCxnSpPr>
            <a:cxnSpLocks/>
            <a:stCxn id="1090" idx="0"/>
            <a:endCxn id="739" idx="3"/>
          </p:cNvCxnSpPr>
          <p:nvPr/>
        </p:nvCxnSpPr>
        <p:spPr>
          <a:xfrm flipH="1" flipV="1">
            <a:off x="6532245" y="3853791"/>
            <a:ext cx="10911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2" name="Straight Connector 1271">
            <a:extLst>
              <a:ext uri="{FF2B5EF4-FFF2-40B4-BE49-F238E27FC236}">
                <a16:creationId xmlns:a16="http://schemas.microsoft.com/office/drawing/2014/main" id="{F382B83D-8A77-C24C-BF56-B65BFD8F1EDF}"/>
              </a:ext>
            </a:extLst>
          </p:cNvPr>
          <p:cNvCxnSpPr>
            <a:cxnSpLocks/>
            <a:stCxn id="1082" idx="0"/>
            <a:endCxn id="743" idx="1"/>
          </p:cNvCxnSpPr>
          <p:nvPr/>
        </p:nvCxnSpPr>
        <p:spPr>
          <a:xfrm flipV="1">
            <a:off x="7002513" y="3853791"/>
            <a:ext cx="11494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5" name="Straight Connector 1274">
            <a:extLst>
              <a:ext uri="{FF2B5EF4-FFF2-40B4-BE49-F238E27FC236}">
                <a16:creationId xmlns:a16="http://schemas.microsoft.com/office/drawing/2014/main" id="{B2928D64-AD03-4C40-9FEF-C5D61B2A2318}"/>
              </a:ext>
            </a:extLst>
          </p:cNvPr>
          <p:cNvCxnSpPr>
            <a:cxnSpLocks/>
            <a:stCxn id="1086" idx="0"/>
            <a:endCxn id="743" idx="3"/>
          </p:cNvCxnSpPr>
          <p:nvPr/>
        </p:nvCxnSpPr>
        <p:spPr>
          <a:xfrm flipH="1" flipV="1">
            <a:off x="7254621" y="3853791"/>
            <a:ext cx="10904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8" name="Straight Connector 1277">
            <a:extLst>
              <a:ext uri="{FF2B5EF4-FFF2-40B4-BE49-F238E27FC236}">
                <a16:creationId xmlns:a16="http://schemas.microsoft.com/office/drawing/2014/main" id="{7E9C471F-B939-4547-947A-334C393EED64}"/>
              </a:ext>
            </a:extLst>
          </p:cNvPr>
          <p:cNvCxnSpPr>
            <a:cxnSpLocks/>
            <a:stCxn id="1078" idx="0"/>
            <a:endCxn id="747" idx="1"/>
          </p:cNvCxnSpPr>
          <p:nvPr/>
        </p:nvCxnSpPr>
        <p:spPr>
          <a:xfrm flipV="1">
            <a:off x="7724817" y="3853791"/>
            <a:ext cx="11502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1" name="Straight Connector 1280">
            <a:extLst>
              <a:ext uri="{FF2B5EF4-FFF2-40B4-BE49-F238E27FC236}">
                <a16:creationId xmlns:a16="http://schemas.microsoft.com/office/drawing/2014/main" id="{0793BD68-F711-894A-B38E-79B124B043B8}"/>
              </a:ext>
            </a:extLst>
          </p:cNvPr>
          <p:cNvCxnSpPr>
            <a:cxnSpLocks/>
            <a:stCxn id="1074" idx="0"/>
            <a:endCxn id="747" idx="3"/>
          </p:cNvCxnSpPr>
          <p:nvPr/>
        </p:nvCxnSpPr>
        <p:spPr>
          <a:xfrm flipH="1" flipV="1">
            <a:off x="7976997" y="3853791"/>
            <a:ext cx="10897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4" name="Straight Connector 1283">
            <a:extLst>
              <a:ext uri="{FF2B5EF4-FFF2-40B4-BE49-F238E27FC236}">
                <a16:creationId xmlns:a16="http://schemas.microsoft.com/office/drawing/2014/main" id="{117D51A6-7022-F04E-9606-583F49933D96}"/>
              </a:ext>
            </a:extLst>
          </p:cNvPr>
          <p:cNvCxnSpPr>
            <a:cxnSpLocks/>
            <a:stCxn id="1070" idx="0"/>
            <a:endCxn id="751" idx="1"/>
          </p:cNvCxnSpPr>
          <p:nvPr/>
        </p:nvCxnSpPr>
        <p:spPr>
          <a:xfrm flipV="1">
            <a:off x="8447121" y="3853791"/>
            <a:ext cx="11509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7" name="Straight Connector 1286">
            <a:extLst>
              <a:ext uri="{FF2B5EF4-FFF2-40B4-BE49-F238E27FC236}">
                <a16:creationId xmlns:a16="http://schemas.microsoft.com/office/drawing/2014/main" id="{FF8CE79B-782D-6F4B-8438-6E9F480E4AF1}"/>
              </a:ext>
            </a:extLst>
          </p:cNvPr>
          <p:cNvCxnSpPr>
            <a:cxnSpLocks/>
            <a:stCxn id="1066" idx="0"/>
            <a:endCxn id="751" idx="3"/>
          </p:cNvCxnSpPr>
          <p:nvPr/>
        </p:nvCxnSpPr>
        <p:spPr>
          <a:xfrm flipH="1" flipV="1">
            <a:off x="8699373" y="3853791"/>
            <a:ext cx="10890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0" name="Straight Connector 1289">
            <a:extLst>
              <a:ext uri="{FF2B5EF4-FFF2-40B4-BE49-F238E27FC236}">
                <a16:creationId xmlns:a16="http://schemas.microsoft.com/office/drawing/2014/main" id="{E4FAB7DA-9313-5342-A53B-96ACD3645EF1}"/>
              </a:ext>
            </a:extLst>
          </p:cNvPr>
          <p:cNvCxnSpPr>
            <a:cxnSpLocks/>
            <a:stCxn id="1058" idx="0"/>
            <a:endCxn id="755" idx="1"/>
          </p:cNvCxnSpPr>
          <p:nvPr/>
        </p:nvCxnSpPr>
        <p:spPr>
          <a:xfrm flipV="1">
            <a:off x="9169425" y="3853791"/>
            <a:ext cx="11516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3" name="Straight Connector 1292">
            <a:extLst>
              <a:ext uri="{FF2B5EF4-FFF2-40B4-BE49-F238E27FC236}">
                <a16:creationId xmlns:a16="http://schemas.microsoft.com/office/drawing/2014/main" id="{60B5AFC6-8252-9D4F-AE56-C57209B3D703}"/>
              </a:ext>
            </a:extLst>
          </p:cNvPr>
          <p:cNvCxnSpPr>
            <a:cxnSpLocks/>
            <a:stCxn id="1062" idx="0"/>
            <a:endCxn id="755" idx="3"/>
          </p:cNvCxnSpPr>
          <p:nvPr/>
        </p:nvCxnSpPr>
        <p:spPr>
          <a:xfrm flipH="1" flipV="1">
            <a:off x="9421749" y="3853791"/>
            <a:ext cx="10882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6" name="Straight Connector 1295">
            <a:extLst>
              <a:ext uri="{FF2B5EF4-FFF2-40B4-BE49-F238E27FC236}">
                <a16:creationId xmlns:a16="http://schemas.microsoft.com/office/drawing/2014/main" id="{888589AF-9AC8-BD40-89F5-619D36211705}"/>
              </a:ext>
            </a:extLst>
          </p:cNvPr>
          <p:cNvCxnSpPr>
            <a:cxnSpLocks/>
            <a:stCxn id="1047" idx="0"/>
            <a:endCxn id="759" idx="1"/>
          </p:cNvCxnSpPr>
          <p:nvPr/>
        </p:nvCxnSpPr>
        <p:spPr>
          <a:xfrm flipV="1">
            <a:off x="9891729" y="3853791"/>
            <a:ext cx="11523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0" name="Straight Connector 1299">
            <a:extLst>
              <a:ext uri="{FF2B5EF4-FFF2-40B4-BE49-F238E27FC236}">
                <a16:creationId xmlns:a16="http://schemas.microsoft.com/office/drawing/2014/main" id="{6EB369EA-BF76-3F42-8D8B-432DE8D75B3F}"/>
              </a:ext>
            </a:extLst>
          </p:cNvPr>
          <p:cNvCxnSpPr>
            <a:cxnSpLocks/>
            <a:stCxn id="1043" idx="0"/>
            <a:endCxn id="759" idx="3"/>
          </p:cNvCxnSpPr>
          <p:nvPr/>
        </p:nvCxnSpPr>
        <p:spPr>
          <a:xfrm flipH="1" flipV="1">
            <a:off x="10144125" y="3853791"/>
            <a:ext cx="10875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3" name="Straight Connector 1302">
            <a:extLst>
              <a:ext uri="{FF2B5EF4-FFF2-40B4-BE49-F238E27FC236}">
                <a16:creationId xmlns:a16="http://schemas.microsoft.com/office/drawing/2014/main" id="{984F36D7-E617-7E45-8EAE-E0275A50754C}"/>
              </a:ext>
            </a:extLst>
          </p:cNvPr>
          <p:cNvCxnSpPr>
            <a:cxnSpLocks/>
            <a:stCxn id="1039" idx="0"/>
            <a:endCxn id="763" idx="1"/>
          </p:cNvCxnSpPr>
          <p:nvPr/>
        </p:nvCxnSpPr>
        <p:spPr>
          <a:xfrm flipV="1">
            <a:off x="10614033" y="3853791"/>
            <a:ext cx="11530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6" name="Straight Connector 1305">
            <a:extLst>
              <a:ext uri="{FF2B5EF4-FFF2-40B4-BE49-F238E27FC236}">
                <a16:creationId xmlns:a16="http://schemas.microsoft.com/office/drawing/2014/main" id="{CBE2CAF9-101E-2F47-BF82-E02B14C41004}"/>
              </a:ext>
            </a:extLst>
          </p:cNvPr>
          <p:cNvCxnSpPr>
            <a:cxnSpLocks/>
            <a:stCxn id="1035" idx="0"/>
            <a:endCxn id="763" idx="3"/>
          </p:cNvCxnSpPr>
          <p:nvPr/>
        </p:nvCxnSpPr>
        <p:spPr>
          <a:xfrm flipH="1" flipV="1">
            <a:off x="10866501" y="3853791"/>
            <a:ext cx="10868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Connector 1309">
            <a:extLst>
              <a:ext uri="{FF2B5EF4-FFF2-40B4-BE49-F238E27FC236}">
                <a16:creationId xmlns:a16="http://schemas.microsoft.com/office/drawing/2014/main" id="{F4F97251-3FDD-8C44-973A-5930C15FD796}"/>
              </a:ext>
            </a:extLst>
          </p:cNvPr>
          <p:cNvCxnSpPr>
            <a:cxnSpLocks/>
            <a:stCxn id="1027" idx="0"/>
            <a:endCxn id="767" idx="1"/>
          </p:cNvCxnSpPr>
          <p:nvPr/>
        </p:nvCxnSpPr>
        <p:spPr>
          <a:xfrm flipV="1">
            <a:off x="11336337" y="3853791"/>
            <a:ext cx="11538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3" name="Straight Connector 1312">
            <a:extLst>
              <a:ext uri="{FF2B5EF4-FFF2-40B4-BE49-F238E27FC236}">
                <a16:creationId xmlns:a16="http://schemas.microsoft.com/office/drawing/2014/main" id="{9222AC15-2A11-CD4A-9268-E9DBE0BF4FC6}"/>
              </a:ext>
            </a:extLst>
          </p:cNvPr>
          <p:cNvCxnSpPr>
            <a:cxnSpLocks/>
            <a:stCxn id="1031" idx="0"/>
            <a:endCxn id="767" idx="3"/>
          </p:cNvCxnSpPr>
          <p:nvPr/>
        </p:nvCxnSpPr>
        <p:spPr>
          <a:xfrm flipH="1" flipV="1">
            <a:off x="11588877" y="3853791"/>
            <a:ext cx="108613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7" name="TextBox 996">
            <a:extLst>
              <a:ext uri="{FF2B5EF4-FFF2-40B4-BE49-F238E27FC236}">
                <a16:creationId xmlns:a16="http://schemas.microsoft.com/office/drawing/2014/main" id="{F18714B5-02AD-4F4D-89EC-28BBD1C716C5}"/>
              </a:ext>
            </a:extLst>
          </p:cNvPr>
          <p:cNvSpPr txBox="1"/>
          <p:nvPr/>
        </p:nvSpPr>
        <p:spPr>
          <a:xfrm>
            <a:off x="45605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0.003</a:t>
            </a:r>
          </a:p>
        </p:txBody>
      </p:sp>
      <p:sp>
        <p:nvSpPr>
          <p:cNvPr id="999" name="TextBox 998">
            <a:extLst>
              <a:ext uri="{FF2B5EF4-FFF2-40B4-BE49-F238E27FC236}">
                <a16:creationId xmlns:a16="http://schemas.microsoft.com/office/drawing/2014/main" id="{B87F6E81-4BF5-FE48-9A50-D487CB6A8E23}"/>
              </a:ext>
            </a:extLst>
          </p:cNvPr>
          <p:cNvSpPr txBox="1"/>
          <p:nvPr/>
        </p:nvSpPr>
        <p:spPr>
          <a:xfrm>
            <a:off x="1178433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00" name="TextBox 999">
            <a:extLst>
              <a:ext uri="{FF2B5EF4-FFF2-40B4-BE49-F238E27FC236}">
                <a16:creationId xmlns:a16="http://schemas.microsoft.com/office/drawing/2014/main" id="{D855E000-5620-DE4B-BE05-1F55CB21435E}"/>
              </a:ext>
            </a:extLst>
          </p:cNvPr>
          <p:cNvSpPr txBox="1"/>
          <p:nvPr/>
        </p:nvSpPr>
        <p:spPr>
          <a:xfrm>
            <a:off x="1910852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01" name="TextBox 1000">
            <a:extLst>
              <a:ext uri="{FF2B5EF4-FFF2-40B4-BE49-F238E27FC236}">
                <a16:creationId xmlns:a16="http://schemas.microsoft.com/office/drawing/2014/main" id="{E6888A5B-70CE-DD4F-A91D-81CA30F008BC}"/>
              </a:ext>
            </a:extLst>
          </p:cNvPr>
          <p:cNvSpPr txBox="1"/>
          <p:nvPr/>
        </p:nvSpPr>
        <p:spPr>
          <a:xfrm>
            <a:off x="2623185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02" name="TextBox 1001">
            <a:extLst>
              <a:ext uri="{FF2B5EF4-FFF2-40B4-BE49-F238E27FC236}">
                <a16:creationId xmlns:a16="http://schemas.microsoft.com/office/drawing/2014/main" id="{5E31C7B5-2C3F-DB43-9138-4A602E92D4FE}"/>
              </a:ext>
            </a:extLst>
          </p:cNvPr>
          <p:cNvSpPr txBox="1"/>
          <p:nvPr/>
        </p:nvSpPr>
        <p:spPr>
          <a:xfrm>
            <a:off x="407280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05" name="TextBox 1004">
            <a:extLst>
              <a:ext uri="{FF2B5EF4-FFF2-40B4-BE49-F238E27FC236}">
                <a16:creationId xmlns:a16="http://schemas.microsoft.com/office/drawing/2014/main" id="{387C0E40-75DC-1D47-AD1D-74368F5917D3}"/>
              </a:ext>
            </a:extLst>
          </p:cNvPr>
          <p:cNvSpPr txBox="1"/>
          <p:nvPr/>
        </p:nvSpPr>
        <p:spPr>
          <a:xfrm>
            <a:off x="334556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07" name="TextBox 1006">
            <a:extLst>
              <a:ext uri="{FF2B5EF4-FFF2-40B4-BE49-F238E27FC236}">
                <a16:creationId xmlns:a16="http://schemas.microsoft.com/office/drawing/2014/main" id="{5ACE5298-C0A4-2B40-8704-FC39DA123770}"/>
              </a:ext>
            </a:extLst>
          </p:cNvPr>
          <p:cNvSpPr txBox="1"/>
          <p:nvPr/>
        </p:nvSpPr>
        <p:spPr>
          <a:xfrm>
            <a:off x="479517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08" name="TextBox 1007">
            <a:extLst>
              <a:ext uri="{FF2B5EF4-FFF2-40B4-BE49-F238E27FC236}">
                <a16:creationId xmlns:a16="http://schemas.microsoft.com/office/drawing/2014/main" id="{6CF7C02A-A285-8746-A44B-8C1FDC7D3B5C}"/>
              </a:ext>
            </a:extLst>
          </p:cNvPr>
          <p:cNvSpPr txBox="1"/>
          <p:nvPr/>
        </p:nvSpPr>
        <p:spPr>
          <a:xfrm>
            <a:off x="5512689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11" name="TextBox 1010">
            <a:extLst>
              <a:ext uri="{FF2B5EF4-FFF2-40B4-BE49-F238E27FC236}">
                <a16:creationId xmlns:a16="http://schemas.microsoft.com/office/drawing/2014/main" id="{A510C5BE-F203-1243-8584-F52C48C0EDEE}"/>
              </a:ext>
            </a:extLst>
          </p:cNvPr>
          <p:cNvSpPr txBox="1"/>
          <p:nvPr/>
        </p:nvSpPr>
        <p:spPr>
          <a:xfrm>
            <a:off x="6235065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12" name="TextBox 1011">
            <a:extLst>
              <a:ext uri="{FF2B5EF4-FFF2-40B4-BE49-F238E27FC236}">
                <a16:creationId xmlns:a16="http://schemas.microsoft.com/office/drawing/2014/main" id="{BAAEF4DA-26C2-6F40-BEBD-6538C1473977}"/>
              </a:ext>
            </a:extLst>
          </p:cNvPr>
          <p:cNvSpPr txBox="1"/>
          <p:nvPr/>
        </p:nvSpPr>
        <p:spPr>
          <a:xfrm>
            <a:off x="695744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14" name="TextBox 1013">
            <a:extLst>
              <a:ext uri="{FF2B5EF4-FFF2-40B4-BE49-F238E27FC236}">
                <a16:creationId xmlns:a16="http://schemas.microsoft.com/office/drawing/2014/main" id="{26EF88D7-D064-734B-997F-6865F1406D5A}"/>
              </a:ext>
            </a:extLst>
          </p:cNvPr>
          <p:cNvSpPr txBox="1"/>
          <p:nvPr/>
        </p:nvSpPr>
        <p:spPr>
          <a:xfrm>
            <a:off x="768468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15" name="TextBox 1014">
            <a:extLst>
              <a:ext uri="{FF2B5EF4-FFF2-40B4-BE49-F238E27FC236}">
                <a16:creationId xmlns:a16="http://schemas.microsoft.com/office/drawing/2014/main" id="{01A5854B-3FD2-4E4C-A257-12B1A796FA48}"/>
              </a:ext>
            </a:extLst>
          </p:cNvPr>
          <p:cNvSpPr txBox="1"/>
          <p:nvPr/>
        </p:nvSpPr>
        <p:spPr>
          <a:xfrm>
            <a:off x="8402193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18" name="TextBox 1017">
            <a:extLst>
              <a:ext uri="{FF2B5EF4-FFF2-40B4-BE49-F238E27FC236}">
                <a16:creationId xmlns:a16="http://schemas.microsoft.com/office/drawing/2014/main" id="{2CC4BCC7-0B5D-E841-99C9-43E7AE52FEF2}"/>
              </a:ext>
            </a:extLst>
          </p:cNvPr>
          <p:cNvSpPr txBox="1"/>
          <p:nvPr/>
        </p:nvSpPr>
        <p:spPr>
          <a:xfrm>
            <a:off x="9130859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19" name="TextBox 1018">
            <a:extLst>
              <a:ext uri="{FF2B5EF4-FFF2-40B4-BE49-F238E27FC236}">
                <a16:creationId xmlns:a16="http://schemas.microsoft.com/office/drawing/2014/main" id="{933B45AB-31CD-9149-894B-B4909E360531}"/>
              </a:ext>
            </a:extLst>
          </p:cNvPr>
          <p:cNvSpPr txBox="1"/>
          <p:nvPr/>
        </p:nvSpPr>
        <p:spPr>
          <a:xfrm>
            <a:off x="984837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21" name="TextBox 1020">
            <a:extLst>
              <a:ext uri="{FF2B5EF4-FFF2-40B4-BE49-F238E27FC236}">
                <a16:creationId xmlns:a16="http://schemas.microsoft.com/office/drawing/2014/main" id="{6D0895EB-4952-F94F-A9A5-29E4780C6956}"/>
              </a:ext>
            </a:extLst>
          </p:cNvPr>
          <p:cNvSpPr txBox="1"/>
          <p:nvPr/>
        </p:nvSpPr>
        <p:spPr>
          <a:xfrm>
            <a:off x="1056932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22" name="TextBox 1021">
            <a:extLst>
              <a:ext uri="{FF2B5EF4-FFF2-40B4-BE49-F238E27FC236}">
                <a16:creationId xmlns:a16="http://schemas.microsoft.com/office/drawing/2014/main" id="{59CBCB69-90FD-0542-BA4D-92395EEC2DF3}"/>
              </a:ext>
            </a:extLst>
          </p:cNvPr>
          <p:cNvSpPr txBox="1"/>
          <p:nvPr/>
        </p:nvSpPr>
        <p:spPr>
          <a:xfrm>
            <a:off x="1129169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0.352</a:t>
            </a:r>
          </a:p>
        </p:txBody>
      </p:sp>
      <p:sp>
        <p:nvSpPr>
          <p:cNvPr id="1316" name="TextBox 1315">
            <a:extLst>
              <a:ext uri="{FF2B5EF4-FFF2-40B4-BE49-F238E27FC236}">
                <a16:creationId xmlns:a16="http://schemas.microsoft.com/office/drawing/2014/main" id="{AA9FA9AE-3DAE-0B4F-A9A7-2F02CB94736A}"/>
              </a:ext>
            </a:extLst>
          </p:cNvPr>
          <p:cNvSpPr txBox="1"/>
          <p:nvPr/>
        </p:nvSpPr>
        <p:spPr>
          <a:xfrm>
            <a:off x="1147564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0.271</a:t>
            </a:r>
          </a:p>
        </p:txBody>
      </p:sp>
      <p:sp>
        <p:nvSpPr>
          <p:cNvPr id="1317" name="TextBox 1316">
            <a:extLst>
              <a:ext uri="{FF2B5EF4-FFF2-40B4-BE49-F238E27FC236}">
                <a16:creationId xmlns:a16="http://schemas.microsoft.com/office/drawing/2014/main" id="{A3746F5E-4123-CA47-8B62-A7A7FA08B786}"/>
              </a:ext>
            </a:extLst>
          </p:cNvPr>
          <p:cNvSpPr txBox="1"/>
          <p:nvPr/>
        </p:nvSpPr>
        <p:spPr>
          <a:xfrm>
            <a:off x="11113978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18" name="TextBox 1317">
            <a:extLst>
              <a:ext uri="{FF2B5EF4-FFF2-40B4-BE49-F238E27FC236}">
                <a16:creationId xmlns:a16="http://schemas.microsoft.com/office/drawing/2014/main" id="{E54CD11D-86B5-7148-B0B4-466DBC1F5606}"/>
              </a:ext>
            </a:extLst>
          </p:cNvPr>
          <p:cNvSpPr txBox="1"/>
          <p:nvPr/>
        </p:nvSpPr>
        <p:spPr>
          <a:xfrm>
            <a:off x="10759269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19" name="TextBox 1318">
            <a:extLst>
              <a:ext uri="{FF2B5EF4-FFF2-40B4-BE49-F238E27FC236}">
                <a16:creationId xmlns:a16="http://schemas.microsoft.com/office/drawing/2014/main" id="{CA2AED78-B941-6440-A6A8-09F51B733753}"/>
              </a:ext>
            </a:extLst>
          </p:cNvPr>
          <p:cNvSpPr txBox="1"/>
          <p:nvPr/>
        </p:nvSpPr>
        <p:spPr>
          <a:xfrm>
            <a:off x="1039113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0" name="TextBox 1319">
            <a:extLst>
              <a:ext uri="{FF2B5EF4-FFF2-40B4-BE49-F238E27FC236}">
                <a16:creationId xmlns:a16="http://schemas.microsoft.com/office/drawing/2014/main" id="{1D239DC6-352B-564B-8516-31E4EE3DCBD2}"/>
              </a:ext>
            </a:extLst>
          </p:cNvPr>
          <p:cNvSpPr txBox="1"/>
          <p:nvPr/>
        </p:nvSpPr>
        <p:spPr>
          <a:xfrm>
            <a:off x="1004811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21" name="TextBox 1320">
            <a:extLst>
              <a:ext uri="{FF2B5EF4-FFF2-40B4-BE49-F238E27FC236}">
                <a16:creationId xmlns:a16="http://schemas.microsoft.com/office/drawing/2014/main" id="{74275C5B-43B0-1F4D-A8FA-7BAC277AB108}"/>
              </a:ext>
            </a:extLst>
          </p:cNvPr>
          <p:cNvSpPr txBox="1"/>
          <p:nvPr/>
        </p:nvSpPr>
        <p:spPr>
          <a:xfrm>
            <a:off x="967009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2" name="TextBox 1321">
            <a:extLst>
              <a:ext uri="{FF2B5EF4-FFF2-40B4-BE49-F238E27FC236}">
                <a16:creationId xmlns:a16="http://schemas.microsoft.com/office/drawing/2014/main" id="{3BF81513-1AF3-534A-B1B3-432D81BDFDAE}"/>
              </a:ext>
            </a:extLst>
          </p:cNvPr>
          <p:cNvSpPr txBox="1"/>
          <p:nvPr/>
        </p:nvSpPr>
        <p:spPr>
          <a:xfrm>
            <a:off x="8587869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23" name="TextBox 1322">
            <a:extLst>
              <a:ext uri="{FF2B5EF4-FFF2-40B4-BE49-F238E27FC236}">
                <a16:creationId xmlns:a16="http://schemas.microsoft.com/office/drawing/2014/main" id="{AF2B34DA-D5B4-D94B-96F7-8CC2F83D18DE}"/>
              </a:ext>
            </a:extLst>
          </p:cNvPr>
          <p:cNvSpPr txBox="1"/>
          <p:nvPr/>
        </p:nvSpPr>
        <p:spPr>
          <a:xfrm>
            <a:off x="821973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CB52EDCC-88EA-664F-8534-A68A3C7B0311}"/>
              </a:ext>
            </a:extLst>
          </p:cNvPr>
          <p:cNvSpPr txBox="1"/>
          <p:nvPr/>
        </p:nvSpPr>
        <p:spPr>
          <a:xfrm>
            <a:off x="570209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25" name="TextBox 1324">
            <a:extLst>
              <a:ext uri="{FF2B5EF4-FFF2-40B4-BE49-F238E27FC236}">
                <a16:creationId xmlns:a16="http://schemas.microsoft.com/office/drawing/2014/main" id="{BDDBF9BF-0125-BD43-A65F-CD02EC5A3E64}"/>
              </a:ext>
            </a:extLst>
          </p:cNvPr>
          <p:cNvSpPr txBox="1"/>
          <p:nvPr/>
        </p:nvSpPr>
        <p:spPr>
          <a:xfrm>
            <a:off x="5333961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6" name="TextBox 1325">
            <a:extLst>
              <a:ext uri="{FF2B5EF4-FFF2-40B4-BE49-F238E27FC236}">
                <a16:creationId xmlns:a16="http://schemas.microsoft.com/office/drawing/2014/main" id="{5D0746DF-AB95-E448-982B-2735EDB80D52}"/>
              </a:ext>
            </a:extLst>
          </p:cNvPr>
          <p:cNvSpPr txBox="1"/>
          <p:nvPr/>
        </p:nvSpPr>
        <p:spPr>
          <a:xfrm>
            <a:off x="930890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7" name="TextBox 1326">
            <a:extLst>
              <a:ext uri="{FF2B5EF4-FFF2-40B4-BE49-F238E27FC236}">
                <a16:creationId xmlns:a16="http://schemas.microsoft.com/office/drawing/2014/main" id="{12E85EF3-2911-8940-8E71-FD2096FD823F}"/>
              </a:ext>
            </a:extLst>
          </p:cNvPr>
          <p:cNvSpPr txBox="1"/>
          <p:nvPr/>
        </p:nvSpPr>
        <p:spPr>
          <a:xfrm>
            <a:off x="8948044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28" name="TextBox 1327">
            <a:extLst>
              <a:ext uri="{FF2B5EF4-FFF2-40B4-BE49-F238E27FC236}">
                <a16:creationId xmlns:a16="http://schemas.microsoft.com/office/drawing/2014/main" id="{92F88B3F-89EF-AD4F-BEBC-BC6FBB567487}"/>
              </a:ext>
            </a:extLst>
          </p:cNvPr>
          <p:cNvSpPr txBox="1"/>
          <p:nvPr/>
        </p:nvSpPr>
        <p:spPr>
          <a:xfrm>
            <a:off x="786415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AA8633F0-468D-F743-A694-5F9293B96F92}"/>
              </a:ext>
            </a:extLst>
          </p:cNvPr>
          <p:cNvSpPr txBox="1"/>
          <p:nvPr/>
        </p:nvSpPr>
        <p:spPr>
          <a:xfrm>
            <a:off x="7503292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0" name="TextBox 1329">
            <a:extLst>
              <a:ext uri="{FF2B5EF4-FFF2-40B4-BE49-F238E27FC236}">
                <a16:creationId xmlns:a16="http://schemas.microsoft.com/office/drawing/2014/main" id="{7BF4A628-E751-2948-A376-BA61ED01D31C}"/>
              </a:ext>
            </a:extLst>
          </p:cNvPr>
          <p:cNvSpPr txBox="1"/>
          <p:nvPr/>
        </p:nvSpPr>
        <p:spPr>
          <a:xfrm>
            <a:off x="7139576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31" name="TextBox 1330">
            <a:extLst>
              <a:ext uri="{FF2B5EF4-FFF2-40B4-BE49-F238E27FC236}">
                <a16:creationId xmlns:a16="http://schemas.microsoft.com/office/drawing/2014/main" id="{65CD0C33-2535-5547-86B2-30FB2F26AF45}"/>
              </a:ext>
            </a:extLst>
          </p:cNvPr>
          <p:cNvSpPr txBox="1"/>
          <p:nvPr/>
        </p:nvSpPr>
        <p:spPr>
          <a:xfrm>
            <a:off x="677871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2" name="TextBox 1331">
            <a:extLst>
              <a:ext uri="{FF2B5EF4-FFF2-40B4-BE49-F238E27FC236}">
                <a16:creationId xmlns:a16="http://schemas.microsoft.com/office/drawing/2014/main" id="{1BE8EAC5-EF48-8649-8D1F-684C589C5191}"/>
              </a:ext>
            </a:extLst>
          </p:cNvPr>
          <p:cNvSpPr txBox="1"/>
          <p:nvPr/>
        </p:nvSpPr>
        <p:spPr>
          <a:xfrm>
            <a:off x="497371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33" name="TextBox 1332">
            <a:extLst>
              <a:ext uri="{FF2B5EF4-FFF2-40B4-BE49-F238E27FC236}">
                <a16:creationId xmlns:a16="http://schemas.microsoft.com/office/drawing/2014/main" id="{AF85FDFA-19E1-6C42-A666-D063203BC7BE}"/>
              </a:ext>
            </a:extLst>
          </p:cNvPr>
          <p:cNvSpPr txBox="1"/>
          <p:nvPr/>
        </p:nvSpPr>
        <p:spPr>
          <a:xfrm>
            <a:off x="4612850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4" name="TextBox 1333">
            <a:extLst>
              <a:ext uri="{FF2B5EF4-FFF2-40B4-BE49-F238E27FC236}">
                <a16:creationId xmlns:a16="http://schemas.microsoft.com/office/drawing/2014/main" id="{4730CAA1-1BF2-FB49-BB61-D00E8ABA2FD6}"/>
              </a:ext>
            </a:extLst>
          </p:cNvPr>
          <p:cNvSpPr txBox="1"/>
          <p:nvPr/>
        </p:nvSpPr>
        <p:spPr>
          <a:xfrm>
            <a:off x="4246340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35" name="TextBox 1334">
            <a:extLst>
              <a:ext uri="{FF2B5EF4-FFF2-40B4-BE49-F238E27FC236}">
                <a16:creationId xmlns:a16="http://schemas.microsoft.com/office/drawing/2014/main" id="{1F85F1C4-A6E0-6A40-BB60-A789274E4D33}"/>
              </a:ext>
            </a:extLst>
          </p:cNvPr>
          <p:cNvSpPr txBox="1"/>
          <p:nvPr/>
        </p:nvSpPr>
        <p:spPr>
          <a:xfrm>
            <a:off x="388547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6" name="TextBox 1335">
            <a:extLst>
              <a:ext uri="{FF2B5EF4-FFF2-40B4-BE49-F238E27FC236}">
                <a16:creationId xmlns:a16="http://schemas.microsoft.com/office/drawing/2014/main" id="{7B84AC47-D6E4-AC48-BDB9-5A24CE1A4B4A}"/>
              </a:ext>
            </a:extLst>
          </p:cNvPr>
          <p:cNvSpPr txBox="1"/>
          <p:nvPr/>
        </p:nvSpPr>
        <p:spPr>
          <a:xfrm>
            <a:off x="280296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37" name="TextBox 1336">
            <a:extLst>
              <a:ext uri="{FF2B5EF4-FFF2-40B4-BE49-F238E27FC236}">
                <a16:creationId xmlns:a16="http://schemas.microsoft.com/office/drawing/2014/main" id="{4487F510-A4D9-A84E-9408-F9BDC1F5480A}"/>
              </a:ext>
            </a:extLst>
          </p:cNvPr>
          <p:cNvSpPr txBox="1"/>
          <p:nvPr/>
        </p:nvSpPr>
        <p:spPr>
          <a:xfrm>
            <a:off x="2442104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8" name="TextBox 1337">
            <a:extLst>
              <a:ext uri="{FF2B5EF4-FFF2-40B4-BE49-F238E27FC236}">
                <a16:creationId xmlns:a16="http://schemas.microsoft.com/office/drawing/2014/main" id="{073761C5-3C19-0046-8F4A-1465A58ACBE1}"/>
              </a:ext>
            </a:extLst>
          </p:cNvPr>
          <p:cNvSpPr txBox="1"/>
          <p:nvPr/>
        </p:nvSpPr>
        <p:spPr>
          <a:xfrm>
            <a:off x="3527641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9" name="TextBox 1338">
            <a:extLst>
              <a:ext uri="{FF2B5EF4-FFF2-40B4-BE49-F238E27FC236}">
                <a16:creationId xmlns:a16="http://schemas.microsoft.com/office/drawing/2014/main" id="{2018F1EC-6E77-A747-8C2D-36E79C0380D9}"/>
              </a:ext>
            </a:extLst>
          </p:cNvPr>
          <p:cNvSpPr txBox="1"/>
          <p:nvPr/>
        </p:nvSpPr>
        <p:spPr>
          <a:xfrm>
            <a:off x="316804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0" name="TextBox 1339">
            <a:extLst>
              <a:ext uri="{FF2B5EF4-FFF2-40B4-BE49-F238E27FC236}">
                <a16:creationId xmlns:a16="http://schemas.microsoft.com/office/drawing/2014/main" id="{83A7416C-41FB-F347-8FA7-40EFCE6B60C8}"/>
              </a:ext>
            </a:extLst>
          </p:cNvPr>
          <p:cNvSpPr txBox="1"/>
          <p:nvPr/>
        </p:nvSpPr>
        <p:spPr>
          <a:xfrm>
            <a:off x="6417811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41" name="TextBox 1340">
            <a:extLst>
              <a:ext uri="{FF2B5EF4-FFF2-40B4-BE49-F238E27FC236}">
                <a16:creationId xmlns:a16="http://schemas.microsoft.com/office/drawing/2014/main" id="{D88BB6A9-A6CB-F645-A80E-1E2410850218}"/>
              </a:ext>
            </a:extLst>
          </p:cNvPr>
          <p:cNvSpPr txBox="1"/>
          <p:nvPr/>
        </p:nvSpPr>
        <p:spPr>
          <a:xfrm>
            <a:off x="605821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2" name="TextBox 1341">
            <a:extLst>
              <a:ext uri="{FF2B5EF4-FFF2-40B4-BE49-F238E27FC236}">
                <a16:creationId xmlns:a16="http://schemas.microsoft.com/office/drawing/2014/main" id="{3503F32F-BFFA-B44D-A16C-F11398309E5F}"/>
              </a:ext>
            </a:extLst>
          </p:cNvPr>
          <p:cNvSpPr txBox="1"/>
          <p:nvPr/>
        </p:nvSpPr>
        <p:spPr>
          <a:xfrm>
            <a:off x="208697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43" name="TextBox 1342">
            <a:extLst>
              <a:ext uri="{FF2B5EF4-FFF2-40B4-BE49-F238E27FC236}">
                <a16:creationId xmlns:a16="http://schemas.microsoft.com/office/drawing/2014/main" id="{900C511B-FD75-F849-900F-C120D1158590}"/>
              </a:ext>
            </a:extLst>
          </p:cNvPr>
          <p:cNvSpPr txBox="1"/>
          <p:nvPr/>
        </p:nvSpPr>
        <p:spPr>
          <a:xfrm>
            <a:off x="1727379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4" name="TextBox 1343">
            <a:extLst>
              <a:ext uri="{FF2B5EF4-FFF2-40B4-BE49-F238E27FC236}">
                <a16:creationId xmlns:a16="http://schemas.microsoft.com/office/drawing/2014/main" id="{AF5796CF-49FE-A243-9D0C-9CE888BEC3FC}"/>
              </a:ext>
            </a:extLst>
          </p:cNvPr>
          <p:cNvSpPr txBox="1"/>
          <p:nvPr/>
        </p:nvSpPr>
        <p:spPr>
          <a:xfrm>
            <a:off x="1359301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45" name="TextBox 1344">
            <a:extLst>
              <a:ext uri="{FF2B5EF4-FFF2-40B4-BE49-F238E27FC236}">
                <a16:creationId xmlns:a16="http://schemas.microsoft.com/office/drawing/2014/main" id="{8821C57E-AE3A-3B45-947B-C8540A40B1E1}"/>
              </a:ext>
            </a:extLst>
          </p:cNvPr>
          <p:cNvSpPr txBox="1"/>
          <p:nvPr/>
        </p:nvSpPr>
        <p:spPr>
          <a:xfrm>
            <a:off x="99970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6" name="TextBox 1345">
            <a:extLst>
              <a:ext uri="{FF2B5EF4-FFF2-40B4-BE49-F238E27FC236}">
                <a16:creationId xmlns:a16="http://schemas.microsoft.com/office/drawing/2014/main" id="{58513787-4349-7543-9877-3ECE911C5C0F}"/>
              </a:ext>
            </a:extLst>
          </p:cNvPr>
          <p:cNvSpPr txBox="1"/>
          <p:nvPr/>
        </p:nvSpPr>
        <p:spPr>
          <a:xfrm>
            <a:off x="64441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7" name="TextBox 1346">
            <a:extLst>
              <a:ext uri="{FF2B5EF4-FFF2-40B4-BE49-F238E27FC236}">
                <a16:creationId xmlns:a16="http://schemas.microsoft.com/office/drawing/2014/main" id="{C1FE3726-19E2-FC42-A113-8F4105E1AFC2}"/>
              </a:ext>
            </a:extLst>
          </p:cNvPr>
          <p:cNvSpPr txBox="1"/>
          <p:nvPr/>
        </p:nvSpPr>
        <p:spPr>
          <a:xfrm>
            <a:off x="284817" y="4829655"/>
            <a:ext cx="457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rgbClr val="0432FF"/>
                </a:solidFill>
              </a:rPr>
              <a:t>0.0007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7" name="TextBox 1356">
                <a:extLst>
                  <a:ext uri="{FF2B5EF4-FFF2-40B4-BE49-F238E27FC236}">
                    <a16:creationId xmlns:a16="http://schemas.microsoft.com/office/drawing/2014/main" id="{C07D327C-0534-994F-A80B-1316C2178524}"/>
                  </a:ext>
                </a:extLst>
              </p:cNvPr>
              <p:cNvSpPr txBox="1"/>
              <p:nvPr/>
            </p:nvSpPr>
            <p:spPr>
              <a:xfrm>
                <a:off x="609599" y="5209327"/>
                <a:ext cx="5703741" cy="1361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Discounting the current sample (since posterior will be evaluated):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1600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𝑠𝑡𝑒𝑝𝑠</m:t>
                            </m:r>
                          </m:sub>
                        </m:sSub>
                      </m:sup>
                    </m:sSup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600" dirty="0"/>
                  <a:t> 	or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𝑠𝑡𝑒𝑝𝑠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𝑛𝑜𝑑𝑒𝑠</m:t>
                                </m:r>
                              </m:sub>
                            </m:s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1600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600" dirty="0"/>
                  <a:t>	: number of nodes in the binary decision tree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𝑠𝑡𝑒𝑝𝑠</m:t>
                        </m:r>
                      </m:sub>
                    </m:sSub>
                  </m:oMath>
                </a14:m>
                <a:r>
                  <a:rPr lang="en-US" sz="1600" dirty="0"/>
                  <a:t>	: number of steps in the random walk</a:t>
                </a:r>
              </a:p>
            </p:txBody>
          </p:sp>
        </mc:Choice>
        <mc:Fallback xmlns="">
          <p:sp>
            <p:nvSpPr>
              <p:cNvPr id="1357" name="TextBox 1356">
                <a:extLst>
                  <a:ext uri="{FF2B5EF4-FFF2-40B4-BE49-F238E27FC236}">
                    <a16:creationId xmlns:a16="http://schemas.microsoft.com/office/drawing/2014/main" id="{C07D327C-0534-994F-A80B-1316C2178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5209327"/>
                <a:ext cx="5703741" cy="1361398"/>
              </a:xfrm>
              <a:prstGeom prst="rect">
                <a:avLst/>
              </a:prstGeom>
              <a:blipFill>
                <a:blip r:embed="rId3"/>
                <a:stretch>
                  <a:fillRect l="-667" t="-1852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AC2BC06-B7FC-3341-B2FC-4489D5F4A34A}"/>
              </a:ext>
            </a:extLst>
          </p:cNvPr>
          <p:cNvGrpSpPr/>
          <p:nvPr/>
        </p:nvGrpSpPr>
        <p:grpSpPr>
          <a:xfrm>
            <a:off x="7380241" y="5450"/>
            <a:ext cx="1124931" cy="246221"/>
            <a:chOff x="680085" y="647921"/>
            <a:chExt cx="1124931" cy="246221"/>
          </a:xfrm>
        </p:grpSpPr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C48A2CF5-A737-DE4A-85BA-99B11FAB12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702451"/>
              <a:ext cx="137160" cy="137160"/>
            </a:xfrm>
            <a:prstGeom prst="ellipse">
              <a:avLst/>
            </a:prstGeom>
            <a:solidFill>
              <a:srgbClr val="0432FF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0E15936-6790-3740-965A-912C13F67C4B}"/>
                </a:ext>
              </a:extLst>
            </p:cNvPr>
            <p:cNvSpPr txBox="1"/>
            <p:nvPr/>
          </p:nvSpPr>
          <p:spPr>
            <a:xfrm>
              <a:off x="817245" y="647921"/>
              <a:ext cx="9877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Current sample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CAE2FE9-CFD0-454E-B132-885E90E6F510}"/>
              </a:ext>
            </a:extLst>
          </p:cNvPr>
          <p:cNvGrpSpPr/>
          <p:nvPr/>
        </p:nvGrpSpPr>
        <p:grpSpPr>
          <a:xfrm>
            <a:off x="7388060" y="196327"/>
            <a:ext cx="1482400" cy="400110"/>
            <a:chOff x="680085" y="902207"/>
            <a:chExt cx="1482400" cy="400110"/>
          </a:xfrm>
        </p:grpSpPr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42001C8B-4D1C-424B-8E5E-C3BD008D8E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033682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3C6400DF-12F3-A84E-96B8-537A8E4BC1F1}"/>
                </a:ext>
              </a:extLst>
            </p:cNvPr>
            <p:cNvSpPr txBox="1"/>
            <p:nvPr/>
          </p:nvSpPr>
          <p:spPr>
            <a:xfrm>
              <a:off x="817245" y="902207"/>
              <a:ext cx="13452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New sample (one step</a:t>
              </a:r>
            </a:p>
            <a:p>
              <a:r>
                <a:rPr lang="en-US" sz="1000" dirty="0"/>
                <a:t>of random walk)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D4A6C04-6C06-E249-A9D4-0EC492F6F218}"/>
              </a:ext>
            </a:extLst>
          </p:cNvPr>
          <p:cNvGrpSpPr/>
          <p:nvPr/>
        </p:nvGrpSpPr>
        <p:grpSpPr>
          <a:xfrm>
            <a:off x="8937009" y="-699"/>
            <a:ext cx="1213096" cy="246221"/>
            <a:chOff x="680085" y="1292819"/>
            <a:chExt cx="1213096" cy="246221"/>
          </a:xfrm>
        </p:grpSpPr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BD44A225-4BEB-2E43-ACD3-D4AD7CF537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347349"/>
              <a:ext cx="137160" cy="13716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3F2A487A-CC7B-0848-A3ED-E86E33AC64D7}"/>
                </a:ext>
              </a:extLst>
            </p:cNvPr>
            <p:cNvSpPr txBox="1"/>
            <p:nvPr/>
          </p:nvSpPr>
          <p:spPr>
            <a:xfrm>
              <a:off x="817245" y="1292819"/>
              <a:ext cx="1075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Accepted sample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C76E548-0C25-3844-B20F-0CE2E20E590C}"/>
              </a:ext>
            </a:extLst>
          </p:cNvPr>
          <p:cNvGrpSpPr/>
          <p:nvPr/>
        </p:nvGrpSpPr>
        <p:grpSpPr>
          <a:xfrm>
            <a:off x="8937009" y="273272"/>
            <a:ext cx="1181036" cy="246221"/>
            <a:chOff x="680085" y="1620579"/>
            <a:chExt cx="1181036" cy="246221"/>
          </a:xfrm>
        </p:grpSpPr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2AC39428-2A97-A842-8DF9-2BC8FF1278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675109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82A31998-2C6F-7B45-A581-5ECBEEBB0060}"/>
                </a:ext>
              </a:extLst>
            </p:cNvPr>
            <p:cNvSpPr txBox="1"/>
            <p:nvPr/>
          </p:nvSpPr>
          <p:spPr>
            <a:xfrm>
              <a:off x="817245" y="1620579"/>
              <a:ext cx="1043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Rejected sample</a:t>
              </a:r>
            </a:p>
          </p:txBody>
        </p:sp>
      </p:grpSp>
      <p:sp>
        <p:nvSpPr>
          <p:cNvPr id="425" name="TextBox 424">
            <a:extLst>
              <a:ext uri="{FF2B5EF4-FFF2-40B4-BE49-F238E27FC236}">
                <a16:creationId xmlns:a16="http://schemas.microsoft.com/office/drawing/2014/main" id="{56E0330D-14E8-6048-92A4-798377F63FC4}"/>
              </a:ext>
            </a:extLst>
          </p:cNvPr>
          <p:cNvSpPr txBox="1"/>
          <p:nvPr/>
        </p:nvSpPr>
        <p:spPr>
          <a:xfrm>
            <a:off x="572643" y="551389"/>
            <a:ext cx="32506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Assuming acceptance rate of 23%</a:t>
            </a:r>
          </a:p>
        </p:txBody>
      </p: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B97789B0-7641-CA4D-AEAA-3D0C3BB88D82}"/>
              </a:ext>
            </a:extLst>
          </p:cNvPr>
          <p:cNvCxnSpPr>
            <a:cxnSpLocks/>
            <a:stCxn id="257" idx="2"/>
            <a:endCxn id="222" idx="0"/>
          </p:cNvCxnSpPr>
          <p:nvPr/>
        </p:nvCxnSpPr>
        <p:spPr>
          <a:xfrm flipH="1">
            <a:off x="6102477" y="860026"/>
            <a:ext cx="1293" cy="930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7EEC44E9-D515-6342-9BAD-5BC4ED82A80D}"/>
              </a:ext>
            </a:extLst>
          </p:cNvPr>
          <p:cNvCxnSpPr>
            <a:cxnSpLocks/>
          </p:cNvCxnSpPr>
          <p:nvPr/>
        </p:nvCxnSpPr>
        <p:spPr>
          <a:xfrm>
            <a:off x="158626" y="4227999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17269C7E-9E7D-8A44-BBEC-346FEBA30A73}"/>
              </a:ext>
            </a:extLst>
          </p:cNvPr>
          <p:cNvCxnSpPr>
            <a:cxnSpLocks/>
          </p:cNvCxnSpPr>
          <p:nvPr/>
        </p:nvCxnSpPr>
        <p:spPr>
          <a:xfrm>
            <a:off x="158626" y="3390708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0759DF39-C60D-5E4A-8A59-33B810D00F06}"/>
              </a:ext>
            </a:extLst>
          </p:cNvPr>
          <p:cNvCxnSpPr>
            <a:cxnSpLocks/>
          </p:cNvCxnSpPr>
          <p:nvPr/>
        </p:nvCxnSpPr>
        <p:spPr>
          <a:xfrm>
            <a:off x="158626" y="2660466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1B676109-7273-6143-9604-524D8D433159}"/>
              </a:ext>
            </a:extLst>
          </p:cNvPr>
          <p:cNvCxnSpPr>
            <a:cxnSpLocks/>
          </p:cNvCxnSpPr>
          <p:nvPr/>
        </p:nvCxnSpPr>
        <p:spPr>
          <a:xfrm>
            <a:off x="158626" y="1921731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A1B2C159-5320-414D-9805-97D20B0640A5}"/>
              </a:ext>
            </a:extLst>
          </p:cNvPr>
          <p:cNvCxnSpPr>
            <a:cxnSpLocks/>
          </p:cNvCxnSpPr>
          <p:nvPr/>
        </p:nvCxnSpPr>
        <p:spPr>
          <a:xfrm>
            <a:off x="158626" y="1227516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DD03DFF-648B-0044-BE84-B08BDA29082A}"/>
              </a:ext>
            </a:extLst>
          </p:cNvPr>
          <p:cNvCxnSpPr>
            <a:cxnSpLocks/>
          </p:cNvCxnSpPr>
          <p:nvPr/>
        </p:nvCxnSpPr>
        <p:spPr>
          <a:xfrm>
            <a:off x="158626" y="901692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E652F0-D626-D548-8A28-80DD448B5A1A}"/>
              </a:ext>
            </a:extLst>
          </p:cNvPr>
          <p:cNvSpPr txBox="1"/>
          <p:nvPr/>
        </p:nvSpPr>
        <p:spPr>
          <a:xfrm>
            <a:off x="11865258" y="9353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B4A30990-D33E-0542-AAEE-D61E23D4CDE9}"/>
              </a:ext>
            </a:extLst>
          </p:cNvPr>
          <p:cNvSpPr txBox="1"/>
          <p:nvPr/>
        </p:nvSpPr>
        <p:spPr>
          <a:xfrm>
            <a:off x="11865258" y="142107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1BDF347E-B34A-BD45-A311-1E59437AB00E}"/>
              </a:ext>
            </a:extLst>
          </p:cNvPr>
          <p:cNvSpPr txBox="1"/>
          <p:nvPr/>
        </p:nvSpPr>
        <p:spPr>
          <a:xfrm>
            <a:off x="11865258" y="21637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0033306C-E92D-5B4E-B125-2D4687084B74}"/>
              </a:ext>
            </a:extLst>
          </p:cNvPr>
          <p:cNvSpPr txBox="1"/>
          <p:nvPr/>
        </p:nvSpPr>
        <p:spPr>
          <a:xfrm>
            <a:off x="11865258" y="28894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D346A3D9-5B48-334E-8855-C339994D9FF1}"/>
              </a:ext>
            </a:extLst>
          </p:cNvPr>
          <p:cNvSpPr txBox="1"/>
          <p:nvPr/>
        </p:nvSpPr>
        <p:spPr>
          <a:xfrm>
            <a:off x="11865258" y="37259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43A11C1F-9DCC-E441-96C2-EF90B440A3A3}"/>
              </a:ext>
            </a:extLst>
          </p:cNvPr>
          <p:cNvSpPr txBox="1"/>
          <p:nvPr/>
        </p:nvSpPr>
        <p:spPr>
          <a:xfrm>
            <a:off x="11865258" y="44661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2B872C11-A950-914D-B8E9-0C62035C6A49}"/>
              </a:ext>
            </a:extLst>
          </p:cNvPr>
          <p:cNvSpPr txBox="1"/>
          <p:nvPr/>
        </p:nvSpPr>
        <p:spPr>
          <a:xfrm>
            <a:off x="11700006" y="647921"/>
            <a:ext cx="522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Steps</a:t>
            </a:r>
          </a:p>
        </p:txBody>
      </p: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FD12FB0D-E3D2-5548-A5C8-32838604BFB5}"/>
              </a:ext>
            </a:extLst>
          </p:cNvPr>
          <p:cNvGrpSpPr/>
          <p:nvPr/>
        </p:nvGrpSpPr>
        <p:grpSpPr>
          <a:xfrm>
            <a:off x="10365000" y="-2292"/>
            <a:ext cx="1803001" cy="246221"/>
            <a:chOff x="2353437" y="658977"/>
            <a:chExt cx="1803001" cy="246221"/>
          </a:xfrm>
        </p:grpSpPr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6695E2D6-0B30-584C-B6E5-360CACD605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3437" y="713507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7552E024-221F-0242-A5FF-B96B2496E718}"/>
                </a:ext>
              </a:extLst>
            </p:cNvPr>
            <p:cNvSpPr txBox="1"/>
            <p:nvPr/>
          </p:nvSpPr>
          <p:spPr>
            <a:xfrm>
              <a:off x="2490597" y="658977"/>
              <a:ext cx="1665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Posterior evaluation request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7976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292">
            <a:extLst>
              <a:ext uri="{FF2B5EF4-FFF2-40B4-BE49-F238E27FC236}">
                <a16:creationId xmlns:a16="http://schemas.microsoft.com/office/drawing/2014/main" id="{8AF840CC-D8B4-2344-B92B-9D8D09D1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Encoding the steps in “binary” numbers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9F116335-0E94-404A-9E17-6556C1A82CCD}"/>
              </a:ext>
            </a:extLst>
          </p:cNvPr>
          <p:cNvSpPr txBox="1"/>
          <p:nvPr/>
        </p:nvSpPr>
        <p:spPr>
          <a:xfrm>
            <a:off x="2983286" y="170628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0.23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4C3BB9E6-A458-1849-A98C-D277B23A47DD}"/>
              </a:ext>
            </a:extLst>
          </p:cNvPr>
          <p:cNvSpPr txBox="1"/>
          <p:nvPr/>
        </p:nvSpPr>
        <p:spPr>
          <a:xfrm>
            <a:off x="8758498" y="171293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0.77</a:t>
            </a:r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7EB4FD3E-71AC-564F-85E1-64F37D0618BC}"/>
              </a:ext>
            </a:extLst>
          </p:cNvPr>
          <p:cNvCxnSpPr>
            <a:cxnSpLocks/>
            <a:stCxn id="294" idx="0"/>
            <a:endCxn id="988" idx="1"/>
          </p:cNvCxnSpPr>
          <p:nvPr/>
        </p:nvCxnSpPr>
        <p:spPr>
          <a:xfrm flipV="1">
            <a:off x="3206494" y="1159571"/>
            <a:ext cx="2827403" cy="1201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Oval 224">
            <a:extLst>
              <a:ext uri="{FF2B5EF4-FFF2-40B4-BE49-F238E27FC236}">
                <a16:creationId xmlns:a16="http://schemas.microsoft.com/office/drawing/2014/main" id="{449B630C-50E7-D24E-9F9E-EBF52BCCC119}"/>
              </a:ext>
            </a:extLst>
          </p:cNvPr>
          <p:cNvSpPr>
            <a:spLocks noChangeAspect="1"/>
          </p:cNvSpPr>
          <p:nvPr/>
        </p:nvSpPr>
        <p:spPr>
          <a:xfrm>
            <a:off x="6043228" y="579341"/>
            <a:ext cx="137160" cy="137160"/>
          </a:xfrm>
          <a:prstGeom prst="ellipse">
            <a:avLst/>
          </a:prstGeom>
          <a:solidFill>
            <a:srgbClr val="0432FF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555E9D1C-7C7D-9140-9887-F0F80F65939A}"/>
              </a:ext>
            </a:extLst>
          </p:cNvPr>
          <p:cNvSpPr txBox="1"/>
          <p:nvPr/>
        </p:nvSpPr>
        <p:spPr>
          <a:xfrm>
            <a:off x="5882857" y="1213844"/>
            <a:ext cx="461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1.00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F7D7FD3C-D291-B145-B67D-B38F8EB6C7FD}"/>
              </a:ext>
            </a:extLst>
          </p:cNvPr>
          <p:cNvSpPr>
            <a:spLocks noChangeAspect="1"/>
          </p:cNvSpPr>
          <p:nvPr/>
        </p:nvSpPr>
        <p:spPr>
          <a:xfrm>
            <a:off x="6033897" y="953056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69C5B22-4ADD-3540-9543-63B2F434F90C}"/>
              </a:ext>
            </a:extLst>
          </p:cNvPr>
          <p:cNvSpPr txBox="1"/>
          <p:nvPr/>
        </p:nvSpPr>
        <p:spPr>
          <a:xfrm>
            <a:off x="5410662" y="91547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0 0 1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7A7E9AB-9F09-C840-AF73-BC3C5ACC4638}"/>
              </a:ext>
            </a:extLst>
          </p:cNvPr>
          <p:cNvSpPr>
            <a:spLocks noChangeAspect="1"/>
          </p:cNvSpPr>
          <p:nvPr/>
        </p:nvSpPr>
        <p:spPr>
          <a:xfrm>
            <a:off x="6036922" y="7160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53DFCF0-6B49-A34D-A72C-7977FDE23665}"/>
              </a:ext>
            </a:extLst>
          </p:cNvPr>
          <p:cNvSpPr txBox="1"/>
          <p:nvPr/>
        </p:nvSpPr>
        <p:spPr>
          <a:xfrm>
            <a:off x="5414259" y="53690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0 0 0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D03FA6F-4995-C544-AA85-EC032E4BD134}"/>
              </a:ext>
            </a:extLst>
          </p:cNvPr>
          <p:cNvCxnSpPr>
            <a:cxnSpLocks/>
            <a:stCxn id="988" idx="3"/>
            <a:endCxn id="287" idx="1"/>
          </p:cNvCxnSpPr>
          <p:nvPr/>
        </p:nvCxnSpPr>
        <p:spPr>
          <a:xfrm>
            <a:off x="6171057" y="1159571"/>
            <a:ext cx="2765952" cy="1460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12530D9D-0D04-524C-8564-D140026C8683}"/>
              </a:ext>
            </a:extLst>
          </p:cNvPr>
          <p:cNvSpPr txBox="1"/>
          <p:nvPr/>
        </p:nvSpPr>
        <p:spPr>
          <a:xfrm>
            <a:off x="2505525" y="1233300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BB2BB6C4-D10C-304F-B852-EEE1253BEBCF}"/>
              </a:ext>
            </a:extLst>
          </p:cNvPr>
          <p:cNvSpPr txBox="1"/>
          <p:nvPr/>
        </p:nvSpPr>
        <p:spPr>
          <a:xfrm>
            <a:off x="2505525" y="140899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0 1 1</a:t>
            </a: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6E8753C2-7B16-FA45-A5FC-E399B1A6BA11}"/>
              </a:ext>
            </a:extLst>
          </p:cNvPr>
          <p:cNvSpPr>
            <a:spLocks noChangeAspect="1"/>
          </p:cNvSpPr>
          <p:nvPr/>
        </p:nvSpPr>
        <p:spPr>
          <a:xfrm>
            <a:off x="3137914" y="127967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53980EB3-A830-7E42-AD43-AD04CCC7BA30}"/>
              </a:ext>
            </a:extLst>
          </p:cNvPr>
          <p:cNvSpPr>
            <a:spLocks noChangeAspect="1"/>
          </p:cNvSpPr>
          <p:nvPr/>
        </p:nvSpPr>
        <p:spPr>
          <a:xfrm>
            <a:off x="3137914" y="144906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9026641-2CE0-9344-8BA8-D0BE0806228D}"/>
              </a:ext>
            </a:extLst>
          </p:cNvPr>
          <p:cNvSpPr>
            <a:spLocks noChangeAspect="1"/>
          </p:cNvSpPr>
          <p:nvPr/>
        </p:nvSpPr>
        <p:spPr>
          <a:xfrm>
            <a:off x="3141137" y="1586295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0D1EA3BB-FE33-8949-ADE6-5C8C4E7C2845}"/>
              </a:ext>
            </a:extLst>
          </p:cNvPr>
          <p:cNvSpPr>
            <a:spLocks noChangeAspect="1"/>
          </p:cNvSpPr>
          <p:nvPr/>
        </p:nvSpPr>
        <p:spPr>
          <a:xfrm>
            <a:off x="8916922" y="1285525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2284E3C8-56B3-B542-9478-2E8A9B98FDEF}"/>
              </a:ext>
            </a:extLst>
          </p:cNvPr>
          <p:cNvSpPr>
            <a:spLocks noChangeAspect="1"/>
          </p:cNvSpPr>
          <p:nvPr/>
        </p:nvSpPr>
        <p:spPr>
          <a:xfrm>
            <a:off x="8916922" y="1454919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70250C64-C7A2-AF4F-9BF5-475C08688947}"/>
              </a:ext>
            </a:extLst>
          </p:cNvPr>
          <p:cNvSpPr>
            <a:spLocks noChangeAspect="1"/>
          </p:cNvSpPr>
          <p:nvPr/>
        </p:nvSpPr>
        <p:spPr>
          <a:xfrm>
            <a:off x="8913705" y="15923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C27139A6-D28D-7B44-9C9D-09EB34E86C89}"/>
              </a:ext>
            </a:extLst>
          </p:cNvPr>
          <p:cNvSpPr txBox="1"/>
          <p:nvPr/>
        </p:nvSpPr>
        <p:spPr>
          <a:xfrm>
            <a:off x="8291180" y="1240865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79FB7678-5CC0-6E4B-9A92-F110400DB533}"/>
              </a:ext>
            </a:extLst>
          </p:cNvPr>
          <p:cNvSpPr txBox="1"/>
          <p:nvPr/>
        </p:nvSpPr>
        <p:spPr>
          <a:xfrm>
            <a:off x="8291180" y="1416561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0 1 0</a:t>
            </a: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25EC2828-5419-3F48-91B8-EF10C0136595}"/>
              </a:ext>
            </a:extLst>
          </p:cNvPr>
          <p:cNvSpPr>
            <a:spLocks noChangeAspect="1"/>
          </p:cNvSpPr>
          <p:nvPr/>
        </p:nvSpPr>
        <p:spPr>
          <a:xfrm>
            <a:off x="1338453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5B40C30B-17E5-B946-9917-573BD1D828F2}"/>
              </a:ext>
            </a:extLst>
          </p:cNvPr>
          <p:cNvSpPr>
            <a:spLocks noChangeAspect="1"/>
          </p:cNvSpPr>
          <p:nvPr/>
        </p:nvSpPr>
        <p:spPr>
          <a:xfrm>
            <a:off x="133845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DD2CFC5C-2B3F-A440-8E43-2B55992C9CA0}"/>
              </a:ext>
            </a:extLst>
          </p:cNvPr>
          <p:cNvSpPr>
            <a:spLocks noChangeAspect="1"/>
          </p:cNvSpPr>
          <p:nvPr/>
        </p:nvSpPr>
        <p:spPr>
          <a:xfrm>
            <a:off x="133845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09" name="Oval 708">
            <a:extLst>
              <a:ext uri="{FF2B5EF4-FFF2-40B4-BE49-F238E27FC236}">
                <a16:creationId xmlns:a16="http://schemas.microsoft.com/office/drawing/2014/main" id="{5DF7F2BC-38C4-0242-8D21-585B5B4DC2DF}"/>
              </a:ext>
            </a:extLst>
          </p:cNvPr>
          <p:cNvSpPr>
            <a:spLocks noChangeAspect="1"/>
          </p:cNvSpPr>
          <p:nvPr/>
        </p:nvSpPr>
        <p:spPr>
          <a:xfrm>
            <a:off x="616077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0" name="Oval 709">
            <a:extLst>
              <a:ext uri="{FF2B5EF4-FFF2-40B4-BE49-F238E27FC236}">
                <a16:creationId xmlns:a16="http://schemas.microsoft.com/office/drawing/2014/main" id="{BE4ACE2E-32B7-974A-B395-28B635DF9F1F}"/>
              </a:ext>
            </a:extLst>
          </p:cNvPr>
          <p:cNvSpPr>
            <a:spLocks noChangeAspect="1"/>
          </p:cNvSpPr>
          <p:nvPr/>
        </p:nvSpPr>
        <p:spPr>
          <a:xfrm>
            <a:off x="61607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9F2CA6D0-91ED-EE49-BF60-B67BBE5716A3}"/>
              </a:ext>
            </a:extLst>
          </p:cNvPr>
          <p:cNvSpPr>
            <a:spLocks noChangeAspect="1"/>
          </p:cNvSpPr>
          <p:nvPr/>
        </p:nvSpPr>
        <p:spPr>
          <a:xfrm>
            <a:off x="61607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3" name="Oval 712">
            <a:extLst>
              <a:ext uri="{FF2B5EF4-FFF2-40B4-BE49-F238E27FC236}">
                <a16:creationId xmlns:a16="http://schemas.microsoft.com/office/drawing/2014/main" id="{73B66046-14A2-0E4A-9D76-F305AC3B1965}"/>
              </a:ext>
            </a:extLst>
          </p:cNvPr>
          <p:cNvSpPr>
            <a:spLocks noChangeAspect="1"/>
          </p:cNvSpPr>
          <p:nvPr/>
        </p:nvSpPr>
        <p:spPr>
          <a:xfrm>
            <a:off x="2060829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4" name="Oval 713">
            <a:extLst>
              <a:ext uri="{FF2B5EF4-FFF2-40B4-BE49-F238E27FC236}">
                <a16:creationId xmlns:a16="http://schemas.microsoft.com/office/drawing/2014/main" id="{4FE8467E-A35A-5F4D-9398-05633FE1222E}"/>
              </a:ext>
            </a:extLst>
          </p:cNvPr>
          <p:cNvSpPr>
            <a:spLocks noChangeAspect="1"/>
          </p:cNvSpPr>
          <p:nvPr/>
        </p:nvSpPr>
        <p:spPr>
          <a:xfrm>
            <a:off x="206082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5" name="Rectangle 714">
            <a:extLst>
              <a:ext uri="{FF2B5EF4-FFF2-40B4-BE49-F238E27FC236}">
                <a16:creationId xmlns:a16="http://schemas.microsoft.com/office/drawing/2014/main" id="{01F84F17-EEFF-994A-8272-E7C9F4CE44EE}"/>
              </a:ext>
            </a:extLst>
          </p:cNvPr>
          <p:cNvSpPr>
            <a:spLocks noChangeAspect="1"/>
          </p:cNvSpPr>
          <p:nvPr/>
        </p:nvSpPr>
        <p:spPr>
          <a:xfrm>
            <a:off x="206082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7" name="Oval 716">
            <a:extLst>
              <a:ext uri="{FF2B5EF4-FFF2-40B4-BE49-F238E27FC236}">
                <a16:creationId xmlns:a16="http://schemas.microsoft.com/office/drawing/2014/main" id="{8D0E183C-9504-B14D-80E4-5F94753C576D}"/>
              </a:ext>
            </a:extLst>
          </p:cNvPr>
          <p:cNvSpPr>
            <a:spLocks noChangeAspect="1"/>
          </p:cNvSpPr>
          <p:nvPr/>
        </p:nvSpPr>
        <p:spPr>
          <a:xfrm>
            <a:off x="2783205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8" name="Oval 717">
            <a:extLst>
              <a:ext uri="{FF2B5EF4-FFF2-40B4-BE49-F238E27FC236}">
                <a16:creationId xmlns:a16="http://schemas.microsoft.com/office/drawing/2014/main" id="{037B80DB-8CEA-3444-91EE-DC009D223B03}"/>
              </a:ext>
            </a:extLst>
          </p:cNvPr>
          <p:cNvSpPr>
            <a:spLocks noChangeAspect="1"/>
          </p:cNvSpPr>
          <p:nvPr/>
        </p:nvSpPr>
        <p:spPr>
          <a:xfrm>
            <a:off x="278320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9" name="Rectangle 718">
            <a:extLst>
              <a:ext uri="{FF2B5EF4-FFF2-40B4-BE49-F238E27FC236}">
                <a16:creationId xmlns:a16="http://schemas.microsoft.com/office/drawing/2014/main" id="{8A027E5D-81D2-7A4E-9C42-F0B3C9B66C3D}"/>
              </a:ext>
            </a:extLst>
          </p:cNvPr>
          <p:cNvSpPr>
            <a:spLocks noChangeAspect="1"/>
          </p:cNvSpPr>
          <p:nvPr/>
        </p:nvSpPr>
        <p:spPr>
          <a:xfrm>
            <a:off x="278320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1" name="Oval 720">
            <a:extLst>
              <a:ext uri="{FF2B5EF4-FFF2-40B4-BE49-F238E27FC236}">
                <a16:creationId xmlns:a16="http://schemas.microsoft.com/office/drawing/2014/main" id="{2D4F68D1-86AE-534A-AD46-46B909CA3BCF}"/>
              </a:ext>
            </a:extLst>
          </p:cNvPr>
          <p:cNvSpPr>
            <a:spLocks noChangeAspect="1"/>
          </p:cNvSpPr>
          <p:nvPr/>
        </p:nvSpPr>
        <p:spPr>
          <a:xfrm>
            <a:off x="3505581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2" name="Oval 721">
            <a:extLst>
              <a:ext uri="{FF2B5EF4-FFF2-40B4-BE49-F238E27FC236}">
                <a16:creationId xmlns:a16="http://schemas.microsoft.com/office/drawing/2014/main" id="{02EB1AF3-EB8D-4F42-A0C3-934C6D45722E}"/>
              </a:ext>
            </a:extLst>
          </p:cNvPr>
          <p:cNvSpPr>
            <a:spLocks noChangeAspect="1"/>
          </p:cNvSpPr>
          <p:nvPr/>
        </p:nvSpPr>
        <p:spPr>
          <a:xfrm>
            <a:off x="350558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3" name="Rectangle 722">
            <a:extLst>
              <a:ext uri="{FF2B5EF4-FFF2-40B4-BE49-F238E27FC236}">
                <a16:creationId xmlns:a16="http://schemas.microsoft.com/office/drawing/2014/main" id="{BAAC19AB-443E-BD42-8F2D-48D439CCD561}"/>
              </a:ext>
            </a:extLst>
          </p:cNvPr>
          <p:cNvSpPr>
            <a:spLocks noChangeAspect="1"/>
          </p:cNvSpPr>
          <p:nvPr/>
        </p:nvSpPr>
        <p:spPr>
          <a:xfrm>
            <a:off x="350558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5" name="Oval 724">
            <a:extLst>
              <a:ext uri="{FF2B5EF4-FFF2-40B4-BE49-F238E27FC236}">
                <a16:creationId xmlns:a16="http://schemas.microsoft.com/office/drawing/2014/main" id="{81C9503E-8227-3F40-9935-AA8EBE8A16F7}"/>
              </a:ext>
            </a:extLst>
          </p:cNvPr>
          <p:cNvSpPr>
            <a:spLocks noChangeAspect="1"/>
          </p:cNvSpPr>
          <p:nvPr/>
        </p:nvSpPr>
        <p:spPr>
          <a:xfrm>
            <a:off x="4227957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6" name="Oval 725">
            <a:extLst>
              <a:ext uri="{FF2B5EF4-FFF2-40B4-BE49-F238E27FC236}">
                <a16:creationId xmlns:a16="http://schemas.microsoft.com/office/drawing/2014/main" id="{FB554F83-0D4F-D242-ACE3-9C5A4D9B4194}"/>
              </a:ext>
            </a:extLst>
          </p:cNvPr>
          <p:cNvSpPr>
            <a:spLocks noChangeAspect="1"/>
          </p:cNvSpPr>
          <p:nvPr/>
        </p:nvSpPr>
        <p:spPr>
          <a:xfrm>
            <a:off x="422795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7" name="Rectangle 726">
            <a:extLst>
              <a:ext uri="{FF2B5EF4-FFF2-40B4-BE49-F238E27FC236}">
                <a16:creationId xmlns:a16="http://schemas.microsoft.com/office/drawing/2014/main" id="{1C8CD265-C823-D742-87D6-C4A82C442ED7}"/>
              </a:ext>
            </a:extLst>
          </p:cNvPr>
          <p:cNvSpPr>
            <a:spLocks noChangeAspect="1"/>
          </p:cNvSpPr>
          <p:nvPr/>
        </p:nvSpPr>
        <p:spPr>
          <a:xfrm>
            <a:off x="422795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9" name="Oval 728">
            <a:extLst>
              <a:ext uri="{FF2B5EF4-FFF2-40B4-BE49-F238E27FC236}">
                <a16:creationId xmlns:a16="http://schemas.microsoft.com/office/drawing/2014/main" id="{37DD048B-5DD7-E54D-B4A8-EB681926CE7F}"/>
              </a:ext>
            </a:extLst>
          </p:cNvPr>
          <p:cNvSpPr>
            <a:spLocks noChangeAspect="1"/>
          </p:cNvSpPr>
          <p:nvPr/>
        </p:nvSpPr>
        <p:spPr>
          <a:xfrm>
            <a:off x="4950333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0" name="Oval 729">
            <a:extLst>
              <a:ext uri="{FF2B5EF4-FFF2-40B4-BE49-F238E27FC236}">
                <a16:creationId xmlns:a16="http://schemas.microsoft.com/office/drawing/2014/main" id="{270082CB-5763-674C-885F-291A4640D7E4}"/>
              </a:ext>
            </a:extLst>
          </p:cNvPr>
          <p:cNvSpPr>
            <a:spLocks noChangeAspect="1"/>
          </p:cNvSpPr>
          <p:nvPr/>
        </p:nvSpPr>
        <p:spPr>
          <a:xfrm>
            <a:off x="495033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1" name="Rectangle 730">
            <a:extLst>
              <a:ext uri="{FF2B5EF4-FFF2-40B4-BE49-F238E27FC236}">
                <a16:creationId xmlns:a16="http://schemas.microsoft.com/office/drawing/2014/main" id="{4713A3AE-FC54-DD45-BE8F-6366C53F7126}"/>
              </a:ext>
            </a:extLst>
          </p:cNvPr>
          <p:cNvSpPr>
            <a:spLocks noChangeAspect="1"/>
          </p:cNvSpPr>
          <p:nvPr/>
        </p:nvSpPr>
        <p:spPr>
          <a:xfrm>
            <a:off x="495033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3" name="Oval 732">
            <a:extLst>
              <a:ext uri="{FF2B5EF4-FFF2-40B4-BE49-F238E27FC236}">
                <a16:creationId xmlns:a16="http://schemas.microsoft.com/office/drawing/2014/main" id="{2075FD8C-9597-A84A-81D8-615D024635CC}"/>
              </a:ext>
            </a:extLst>
          </p:cNvPr>
          <p:cNvSpPr>
            <a:spLocks noChangeAspect="1"/>
          </p:cNvSpPr>
          <p:nvPr/>
        </p:nvSpPr>
        <p:spPr>
          <a:xfrm>
            <a:off x="5672709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4" name="Oval 733">
            <a:extLst>
              <a:ext uri="{FF2B5EF4-FFF2-40B4-BE49-F238E27FC236}">
                <a16:creationId xmlns:a16="http://schemas.microsoft.com/office/drawing/2014/main" id="{05A70259-6C03-BC4D-9471-7EE547CAC79C}"/>
              </a:ext>
            </a:extLst>
          </p:cNvPr>
          <p:cNvSpPr>
            <a:spLocks noChangeAspect="1"/>
          </p:cNvSpPr>
          <p:nvPr/>
        </p:nvSpPr>
        <p:spPr>
          <a:xfrm>
            <a:off x="567270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5" name="Rectangle 734">
            <a:extLst>
              <a:ext uri="{FF2B5EF4-FFF2-40B4-BE49-F238E27FC236}">
                <a16:creationId xmlns:a16="http://schemas.microsoft.com/office/drawing/2014/main" id="{0B37FCFC-2153-0341-9BD9-A6619CFBACF9}"/>
              </a:ext>
            </a:extLst>
          </p:cNvPr>
          <p:cNvSpPr>
            <a:spLocks noChangeAspect="1"/>
          </p:cNvSpPr>
          <p:nvPr/>
        </p:nvSpPr>
        <p:spPr>
          <a:xfrm>
            <a:off x="567270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7" name="Oval 736">
            <a:extLst>
              <a:ext uri="{FF2B5EF4-FFF2-40B4-BE49-F238E27FC236}">
                <a16:creationId xmlns:a16="http://schemas.microsoft.com/office/drawing/2014/main" id="{C79B271E-C020-B94F-AD12-FD19D1A4B60F}"/>
              </a:ext>
            </a:extLst>
          </p:cNvPr>
          <p:cNvSpPr>
            <a:spLocks noChangeAspect="1"/>
          </p:cNvSpPr>
          <p:nvPr/>
        </p:nvSpPr>
        <p:spPr>
          <a:xfrm>
            <a:off x="6395085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8" name="Oval 737">
            <a:extLst>
              <a:ext uri="{FF2B5EF4-FFF2-40B4-BE49-F238E27FC236}">
                <a16:creationId xmlns:a16="http://schemas.microsoft.com/office/drawing/2014/main" id="{13C4D504-7390-894A-922B-A8B858D7CA20}"/>
              </a:ext>
            </a:extLst>
          </p:cNvPr>
          <p:cNvSpPr>
            <a:spLocks noChangeAspect="1"/>
          </p:cNvSpPr>
          <p:nvPr/>
        </p:nvSpPr>
        <p:spPr>
          <a:xfrm>
            <a:off x="639508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9" name="Rectangle 738">
            <a:extLst>
              <a:ext uri="{FF2B5EF4-FFF2-40B4-BE49-F238E27FC236}">
                <a16:creationId xmlns:a16="http://schemas.microsoft.com/office/drawing/2014/main" id="{C4705167-6384-C648-B6AE-3F78BBD5869E}"/>
              </a:ext>
            </a:extLst>
          </p:cNvPr>
          <p:cNvSpPr>
            <a:spLocks noChangeAspect="1"/>
          </p:cNvSpPr>
          <p:nvPr/>
        </p:nvSpPr>
        <p:spPr>
          <a:xfrm>
            <a:off x="639508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1" name="Oval 740">
            <a:extLst>
              <a:ext uri="{FF2B5EF4-FFF2-40B4-BE49-F238E27FC236}">
                <a16:creationId xmlns:a16="http://schemas.microsoft.com/office/drawing/2014/main" id="{6C646A5E-D488-7743-9A10-64EA66C3E186}"/>
              </a:ext>
            </a:extLst>
          </p:cNvPr>
          <p:cNvSpPr>
            <a:spLocks noChangeAspect="1"/>
          </p:cNvSpPr>
          <p:nvPr/>
        </p:nvSpPr>
        <p:spPr>
          <a:xfrm>
            <a:off x="7117461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2" name="Oval 741">
            <a:extLst>
              <a:ext uri="{FF2B5EF4-FFF2-40B4-BE49-F238E27FC236}">
                <a16:creationId xmlns:a16="http://schemas.microsoft.com/office/drawing/2014/main" id="{9D2DB988-671B-9C42-8F08-8FFDC63BCF0F}"/>
              </a:ext>
            </a:extLst>
          </p:cNvPr>
          <p:cNvSpPr>
            <a:spLocks noChangeAspect="1"/>
          </p:cNvSpPr>
          <p:nvPr/>
        </p:nvSpPr>
        <p:spPr>
          <a:xfrm>
            <a:off x="711746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3" name="Rectangle 742">
            <a:extLst>
              <a:ext uri="{FF2B5EF4-FFF2-40B4-BE49-F238E27FC236}">
                <a16:creationId xmlns:a16="http://schemas.microsoft.com/office/drawing/2014/main" id="{DA125E45-5515-1541-A806-7BD9CB0A23B6}"/>
              </a:ext>
            </a:extLst>
          </p:cNvPr>
          <p:cNvSpPr>
            <a:spLocks noChangeAspect="1"/>
          </p:cNvSpPr>
          <p:nvPr/>
        </p:nvSpPr>
        <p:spPr>
          <a:xfrm>
            <a:off x="711746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5" name="Oval 744">
            <a:extLst>
              <a:ext uri="{FF2B5EF4-FFF2-40B4-BE49-F238E27FC236}">
                <a16:creationId xmlns:a16="http://schemas.microsoft.com/office/drawing/2014/main" id="{E2A3DBAB-6545-9D41-AC1F-8C8F638CE58C}"/>
              </a:ext>
            </a:extLst>
          </p:cNvPr>
          <p:cNvSpPr>
            <a:spLocks noChangeAspect="1"/>
          </p:cNvSpPr>
          <p:nvPr/>
        </p:nvSpPr>
        <p:spPr>
          <a:xfrm>
            <a:off x="7839837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6" name="Oval 745">
            <a:extLst>
              <a:ext uri="{FF2B5EF4-FFF2-40B4-BE49-F238E27FC236}">
                <a16:creationId xmlns:a16="http://schemas.microsoft.com/office/drawing/2014/main" id="{F68A502B-C1AF-D740-B493-63CABE1D2BDF}"/>
              </a:ext>
            </a:extLst>
          </p:cNvPr>
          <p:cNvSpPr>
            <a:spLocks noChangeAspect="1"/>
          </p:cNvSpPr>
          <p:nvPr/>
        </p:nvSpPr>
        <p:spPr>
          <a:xfrm>
            <a:off x="783983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7" name="Rectangle 746">
            <a:extLst>
              <a:ext uri="{FF2B5EF4-FFF2-40B4-BE49-F238E27FC236}">
                <a16:creationId xmlns:a16="http://schemas.microsoft.com/office/drawing/2014/main" id="{3457729C-29A7-6248-9ED1-A77C86E06A8E}"/>
              </a:ext>
            </a:extLst>
          </p:cNvPr>
          <p:cNvSpPr>
            <a:spLocks noChangeAspect="1"/>
          </p:cNvSpPr>
          <p:nvPr/>
        </p:nvSpPr>
        <p:spPr>
          <a:xfrm>
            <a:off x="783983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9" name="Oval 748">
            <a:extLst>
              <a:ext uri="{FF2B5EF4-FFF2-40B4-BE49-F238E27FC236}">
                <a16:creationId xmlns:a16="http://schemas.microsoft.com/office/drawing/2014/main" id="{5BEAC563-87BF-9140-BFCB-144B08455D13}"/>
              </a:ext>
            </a:extLst>
          </p:cNvPr>
          <p:cNvSpPr>
            <a:spLocks noChangeAspect="1"/>
          </p:cNvSpPr>
          <p:nvPr/>
        </p:nvSpPr>
        <p:spPr>
          <a:xfrm>
            <a:off x="8562213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0" name="Oval 749">
            <a:extLst>
              <a:ext uri="{FF2B5EF4-FFF2-40B4-BE49-F238E27FC236}">
                <a16:creationId xmlns:a16="http://schemas.microsoft.com/office/drawing/2014/main" id="{4EA4ECAE-04D0-3840-A229-B76CD289E9FB}"/>
              </a:ext>
            </a:extLst>
          </p:cNvPr>
          <p:cNvSpPr>
            <a:spLocks noChangeAspect="1"/>
          </p:cNvSpPr>
          <p:nvPr/>
        </p:nvSpPr>
        <p:spPr>
          <a:xfrm>
            <a:off x="856221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1" name="Rectangle 750">
            <a:extLst>
              <a:ext uri="{FF2B5EF4-FFF2-40B4-BE49-F238E27FC236}">
                <a16:creationId xmlns:a16="http://schemas.microsoft.com/office/drawing/2014/main" id="{8977AADB-2D88-8544-BCA9-8E83B2600691}"/>
              </a:ext>
            </a:extLst>
          </p:cNvPr>
          <p:cNvSpPr>
            <a:spLocks noChangeAspect="1"/>
          </p:cNvSpPr>
          <p:nvPr/>
        </p:nvSpPr>
        <p:spPr>
          <a:xfrm>
            <a:off x="856221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3" name="Oval 752">
            <a:extLst>
              <a:ext uri="{FF2B5EF4-FFF2-40B4-BE49-F238E27FC236}">
                <a16:creationId xmlns:a16="http://schemas.microsoft.com/office/drawing/2014/main" id="{7B032FF4-3A5C-D74D-816A-61AD0CC721CA}"/>
              </a:ext>
            </a:extLst>
          </p:cNvPr>
          <p:cNvSpPr>
            <a:spLocks noChangeAspect="1"/>
          </p:cNvSpPr>
          <p:nvPr/>
        </p:nvSpPr>
        <p:spPr>
          <a:xfrm>
            <a:off x="9284589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4" name="Oval 753">
            <a:extLst>
              <a:ext uri="{FF2B5EF4-FFF2-40B4-BE49-F238E27FC236}">
                <a16:creationId xmlns:a16="http://schemas.microsoft.com/office/drawing/2014/main" id="{8EE80E03-C2B6-BE4A-A55F-A6D332ED9BF4}"/>
              </a:ext>
            </a:extLst>
          </p:cNvPr>
          <p:cNvSpPr>
            <a:spLocks noChangeAspect="1"/>
          </p:cNvSpPr>
          <p:nvPr/>
        </p:nvSpPr>
        <p:spPr>
          <a:xfrm>
            <a:off x="928458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5" name="Rectangle 754">
            <a:extLst>
              <a:ext uri="{FF2B5EF4-FFF2-40B4-BE49-F238E27FC236}">
                <a16:creationId xmlns:a16="http://schemas.microsoft.com/office/drawing/2014/main" id="{ED4ADF8E-389B-F844-805C-65E18F6A321A}"/>
              </a:ext>
            </a:extLst>
          </p:cNvPr>
          <p:cNvSpPr>
            <a:spLocks noChangeAspect="1"/>
          </p:cNvSpPr>
          <p:nvPr/>
        </p:nvSpPr>
        <p:spPr>
          <a:xfrm>
            <a:off x="928458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7" name="Oval 756">
            <a:extLst>
              <a:ext uri="{FF2B5EF4-FFF2-40B4-BE49-F238E27FC236}">
                <a16:creationId xmlns:a16="http://schemas.microsoft.com/office/drawing/2014/main" id="{5A0004FD-A579-AF45-9042-8C3C0175C22D}"/>
              </a:ext>
            </a:extLst>
          </p:cNvPr>
          <p:cNvSpPr>
            <a:spLocks noChangeAspect="1"/>
          </p:cNvSpPr>
          <p:nvPr/>
        </p:nvSpPr>
        <p:spPr>
          <a:xfrm>
            <a:off x="10006965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8" name="Oval 757">
            <a:extLst>
              <a:ext uri="{FF2B5EF4-FFF2-40B4-BE49-F238E27FC236}">
                <a16:creationId xmlns:a16="http://schemas.microsoft.com/office/drawing/2014/main" id="{095D1F15-FFF2-7A47-BCE9-47FB3729B6C6}"/>
              </a:ext>
            </a:extLst>
          </p:cNvPr>
          <p:cNvSpPr>
            <a:spLocks noChangeAspect="1"/>
          </p:cNvSpPr>
          <p:nvPr/>
        </p:nvSpPr>
        <p:spPr>
          <a:xfrm>
            <a:off x="1000696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9" name="Rectangle 758">
            <a:extLst>
              <a:ext uri="{FF2B5EF4-FFF2-40B4-BE49-F238E27FC236}">
                <a16:creationId xmlns:a16="http://schemas.microsoft.com/office/drawing/2014/main" id="{0B29B5AB-B9B5-C84D-AB27-8E8724D6C7E4}"/>
              </a:ext>
            </a:extLst>
          </p:cNvPr>
          <p:cNvSpPr>
            <a:spLocks noChangeAspect="1"/>
          </p:cNvSpPr>
          <p:nvPr/>
        </p:nvSpPr>
        <p:spPr>
          <a:xfrm>
            <a:off x="1000696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1" name="Oval 760">
            <a:extLst>
              <a:ext uri="{FF2B5EF4-FFF2-40B4-BE49-F238E27FC236}">
                <a16:creationId xmlns:a16="http://schemas.microsoft.com/office/drawing/2014/main" id="{9F954667-77A8-C849-979C-5A61E0E80382}"/>
              </a:ext>
            </a:extLst>
          </p:cNvPr>
          <p:cNvSpPr>
            <a:spLocks noChangeAspect="1"/>
          </p:cNvSpPr>
          <p:nvPr/>
        </p:nvSpPr>
        <p:spPr>
          <a:xfrm>
            <a:off x="10729341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2" name="Oval 761">
            <a:extLst>
              <a:ext uri="{FF2B5EF4-FFF2-40B4-BE49-F238E27FC236}">
                <a16:creationId xmlns:a16="http://schemas.microsoft.com/office/drawing/2014/main" id="{A1931E5F-D07E-5440-9DF2-AA0BC93B6F4F}"/>
              </a:ext>
            </a:extLst>
          </p:cNvPr>
          <p:cNvSpPr>
            <a:spLocks noChangeAspect="1"/>
          </p:cNvSpPr>
          <p:nvPr/>
        </p:nvSpPr>
        <p:spPr>
          <a:xfrm>
            <a:off x="1072934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3" name="Rectangle 762">
            <a:extLst>
              <a:ext uri="{FF2B5EF4-FFF2-40B4-BE49-F238E27FC236}">
                <a16:creationId xmlns:a16="http://schemas.microsoft.com/office/drawing/2014/main" id="{B339327E-A2B4-2D42-BD52-422353F5F1E6}"/>
              </a:ext>
            </a:extLst>
          </p:cNvPr>
          <p:cNvSpPr>
            <a:spLocks noChangeAspect="1"/>
          </p:cNvSpPr>
          <p:nvPr/>
        </p:nvSpPr>
        <p:spPr>
          <a:xfrm>
            <a:off x="1072934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4E8BBD19-3A61-3246-9E86-9E01F80864EF}"/>
              </a:ext>
            </a:extLst>
          </p:cNvPr>
          <p:cNvGrpSpPr/>
          <p:nvPr/>
        </p:nvGrpSpPr>
        <p:grpSpPr>
          <a:xfrm>
            <a:off x="11451717" y="3479316"/>
            <a:ext cx="137160" cy="443055"/>
            <a:chOff x="11451717" y="3479316"/>
            <a:chExt cx="137160" cy="443055"/>
          </a:xfrm>
        </p:grpSpPr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9EA429F6-C1C8-684C-9CDE-DDF7CF793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479316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6E2475A6-ECBC-6E46-A909-4E48DAA97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648710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67" name="Rectangle 766">
              <a:extLst>
                <a:ext uri="{FF2B5EF4-FFF2-40B4-BE49-F238E27FC236}">
                  <a16:creationId xmlns:a16="http://schemas.microsoft.com/office/drawing/2014/main" id="{3DB5D08F-8DE4-C948-B1AA-FAD070493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785211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804" name="Oval 803">
            <a:extLst>
              <a:ext uri="{FF2B5EF4-FFF2-40B4-BE49-F238E27FC236}">
                <a16:creationId xmlns:a16="http://schemas.microsoft.com/office/drawing/2014/main" id="{D91ED7F8-27CE-454F-884C-620DEC4AA659}"/>
              </a:ext>
            </a:extLst>
          </p:cNvPr>
          <p:cNvSpPr>
            <a:spLocks noChangeAspect="1"/>
          </p:cNvSpPr>
          <p:nvPr/>
        </p:nvSpPr>
        <p:spPr>
          <a:xfrm>
            <a:off x="2422017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5" name="Oval 804">
            <a:extLst>
              <a:ext uri="{FF2B5EF4-FFF2-40B4-BE49-F238E27FC236}">
                <a16:creationId xmlns:a16="http://schemas.microsoft.com/office/drawing/2014/main" id="{5E54E1AA-D965-A848-A2B4-8BC0039596FC}"/>
              </a:ext>
            </a:extLst>
          </p:cNvPr>
          <p:cNvSpPr>
            <a:spLocks noChangeAspect="1"/>
          </p:cNvSpPr>
          <p:nvPr/>
        </p:nvSpPr>
        <p:spPr>
          <a:xfrm>
            <a:off x="2422017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883F6524-4D8F-6845-BF9D-738FFE36A1E2}"/>
              </a:ext>
            </a:extLst>
          </p:cNvPr>
          <p:cNvSpPr>
            <a:spLocks noChangeAspect="1"/>
          </p:cNvSpPr>
          <p:nvPr/>
        </p:nvSpPr>
        <p:spPr>
          <a:xfrm>
            <a:off x="2422017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8" name="Oval 807">
            <a:extLst>
              <a:ext uri="{FF2B5EF4-FFF2-40B4-BE49-F238E27FC236}">
                <a16:creationId xmlns:a16="http://schemas.microsoft.com/office/drawing/2014/main" id="{F9A836F8-D97F-E240-A8C2-7E61B8A1EDFE}"/>
              </a:ext>
            </a:extLst>
          </p:cNvPr>
          <p:cNvSpPr>
            <a:spLocks noChangeAspect="1"/>
          </p:cNvSpPr>
          <p:nvPr/>
        </p:nvSpPr>
        <p:spPr>
          <a:xfrm>
            <a:off x="977265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9" name="Oval 808">
            <a:extLst>
              <a:ext uri="{FF2B5EF4-FFF2-40B4-BE49-F238E27FC236}">
                <a16:creationId xmlns:a16="http://schemas.microsoft.com/office/drawing/2014/main" id="{33BEEC9F-AE35-5748-865B-22318CBFDB66}"/>
              </a:ext>
            </a:extLst>
          </p:cNvPr>
          <p:cNvSpPr>
            <a:spLocks noChangeAspect="1"/>
          </p:cNvSpPr>
          <p:nvPr/>
        </p:nvSpPr>
        <p:spPr>
          <a:xfrm>
            <a:off x="977265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0" name="Rectangle 809">
            <a:extLst>
              <a:ext uri="{FF2B5EF4-FFF2-40B4-BE49-F238E27FC236}">
                <a16:creationId xmlns:a16="http://schemas.microsoft.com/office/drawing/2014/main" id="{DB466BCB-160C-E24E-A91B-54EEEF2B9CA3}"/>
              </a:ext>
            </a:extLst>
          </p:cNvPr>
          <p:cNvSpPr>
            <a:spLocks noChangeAspect="1"/>
          </p:cNvSpPr>
          <p:nvPr/>
        </p:nvSpPr>
        <p:spPr>
          <a:xfrm>
            <a:off x="977265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2" name="Oval 811">
            <a:extLst>
              <a:ext uri="{FF2B5EF4-FFF2-40B4-BE49-F238E27FC236}">
                <a16:creationId xmlns:a16="http://schemas.microsoft.com/office/drawing/2014/main" id="{84F20A8D-D39E-6D47-A197-E34ECAABE2B3}"/>
              </a:ext>
            </a:extLst>
          </p:cNvPr>
          <p:cNvSpPr>
            <a:spLocks noChangeAspect="1"/>
          </p:cNvSpPr>
          <p:nvPr/>
        </p:nvSpPr>
        <p:spPr>
          <a:xfrm>
            <a:off x="3866769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6E46DD83-E3BD-5F40-8857-88453BF72EC0}"/>
              </a:ext>
            </a:extLst>
          </p:cNvPr>
          <p:cNvSpPr>
            <a:spLocks noChangeAspect="1"/>
          </p:cNvSpPr>
          <p:nvPr/>
        </p:nvSpPr>
        <p:spPr>
          <a:xfrm>
            <a:off x="3866769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4" name="Rectangle 813">
            <a:extLst>
              <a:ext uri="{FF2B5EF4-FFF2-40B4-BE49-F238E27FC236}">
                <a16:creationId xmlns:a16="http://schemas.microsoft.com/office/drawing/2014/main" id="{A0003BE7-7125-FB47-878E-B01B919FB5EA}"/>
              </a:ext>
            </a:extLst>
          </p:cNvPr>
          <p:cNvSpPr>
            <a:spLocks noChangeAspect="1"/>
          </p:cNvSpPr>
          <p:nvPr/>
        </p:nvSpPr>
        <p:spPr>
          <a:xfrm>
            <a:off x="3866769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54660B02-F193-0049-9D12-DA326273790A}"/>
              </a:ext>
            </a:extLst>
          </p:cNvPr>
          <p:cNvSpPr>
            <a:spLocks noChangeAspect="1"/>
          </p:cNvSpPr>
          <p:nvPr/>
        </p:nvSpPr>
        <p:spPr>
          <a:xfrm>
            <a:off x="5311521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3A35E348-2DFE-4A43-B164-BC07267D79AB}"/>
              </a:ext>
            </a:extLst>
          </p:cNvPr>
          <p:cNvSpPr>
            <a:spLocks noChangeAspect="1"/>
          </p:cNvSpPr>
          <p:nvPr/>
        </p:nvSpPr>
        <p:spPr>
          <a:xfrm>
            <a:off x="5311521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8" name="Rectangle 817">
            <a:extLst>
              <a:ext uri="{FF2B5EF4-FFF2-40B4-BE49-F238E27FC236}">
                <a16:creationId xmlns:a16="http://schemas.microsoft.com/office/drawing/2014/main" id="{570FE3DA-8C55-6B4E-BD5F-CE3C4AE666B9}"/>
              </a:ext>
            </a:extLst>
          </p:cNvPr>
          <p:cNvSpPr>
            <a:spLocks noChangeAspect="1"/>
          </p:cNvSpPr>
          <p:nvPr/>
        </p:nvSpPr>
        <p:spPr>
          <a:xfrm>
            <a:off x="5311521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B9232306-8D87-2B46-A05F-48E943200162}"/>
              </a:ext>
            </a:extLst>
          </p:cNvPr>
          <p:cNvSpPr>
            <a:spLocks noChangeAspect="1"/>
          </p:cNvSpPr>
          <p:nvPr/>
        </p:nvSpPr>
        <p:spPr>
          <a:xfrm>
            <a:off x="8201025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C1572809-7BEC-0D47-9C09-A041176888C5}"/>
              </a:ext>
            </a:extLst>
          </p:cNvPr>
          <p:cNvSpPr>
            <a:spLocks noChangeAspect="1"/>
          </p:cNvSpPr>
          <p:nvPr/>
        </p:nvSpPr>
        <p:spPr>
          <a:xfrm>
            <a:off x="8201025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6" name="Rectangle 825">
            <a:extLst>
              <a:ext uri="{FF2B5EF4-FFF2-40B4-BE49-F238E27FC236}">
                <a16:creationId xmlns:a16="http://schemas.microsoft.com/office/drawing/2014/main" id="{CC9D1DBE-C8A3-D148-AC79-AA8666BC924D}"/>
              </a:ext>
            </a:extLst>
          </p:cNvPr>
          <p:cNvSpPr>
            <a:spLocks noChangeAspect="1"/>
          </p:cNvSpPr>
          <p:nvPr/>
        </p:nvSpPr>
        <p:spPr>
          <a:xfrm>
            <a:off x="8201025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CD793503-A137-D643-AC34-D29D36FEAC55}"/>
              </a:ext>
            </a:extLst>
          </p:cNvPr>
          <p:cNvSpPr>
            <a:spLocks noChangeAspect="1"/>
          </p:cNvSpPr>
          <p:nvPr/>
        </p:nvSpPr>
        <p:spPr>
          <a:xfrm>
            <a:off x="6756273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42712D54-2FF0-BE40-B130-64A9035C4674}"/>
              </a:ext>
            </a:extLst>
          </p:cNvPr>
          <p:cNvSpPr>
            <a:spLocks noChangeAspect="1"/>
          </p:cNvSpPr>
          <p:nvPr/>
        </p:nvSpPr>
        <p:spPr>
          <a:xfrm>
            <a:off x="6756273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2" name="Rectangle 821">
            <a:extLst>
              <a:ext uri="{FF2B5EF4-FFF2-40B4-BE49-F238E27FC236}">
                <a16:creationId xmlns:a16="http://schemas.microsoft.com/office/drawing/2014/main" id="{C30AF688-7C7C-5249-9608-85713F1E3E96}"/>
              </a:ext>
            </a:extLst>
          </p:cNvPr>
          <p:cNvSpPr>
            <a:spLocks noChangeAspect="1"/>
          </p:cNvSpPr>
          <p:nvPr/>
        </p:nvSpPr>
        <p:spPr>
          <a:xfrm>
            <a:off x="6756273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4F99074-4BC2-AE40-8251-E98F2F33A9C8}"/>
              </a:ext>
            </a:extLst>
          </p:cNvPr>
          <p:cNvSpPr>
            <a:spLocks noChangeAspect="1"/>
          </p:cNvSpPr>
          <p:nvPr/>
        </p:nvSpPr>
        <p:spPr>
          <a:xfrm>
            <a:off x="9645777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CEB5D5D5-14A1-B34B-9DA4-54FD026E99F5}"/>
              </a:ext>
            </a:extLst>
          </p:cNvPr>
          <p:cNvSpPr>
            <a:spLocks noChangeAspect="1"/>
          </p:cNvSpPr>
          <p:nvPr/>
        </p:nvSpPr>
        <p:spPr>
          <a:xfrm>
            <a:off x="9645777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0" name="Rectangle 829">
            <a:extLst>
              <a:ext uri="{FF2B5EF4-FFF2-40B4-BE49-F238E27FC236}">
                <a16:creationId xmlns:a16="http://schemas.microsoft.com/office/drawing/2014/main" id="{F1CA5504-6B87-4646-890C-1553D7C0D329}"/>
              </a:ext>
            </a:extLst>
          </p:cNvPr>
          <p:cNvSpPr>
            <a:spLocks noChangeAspect="1"/>
          </p:cNvSpPr>
          <p:nvPr/>
        </p:nvSpPr>
        <p:spPr>
          <a:xfrm>
            <a:off x="9645777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618A57DC-E17B-6040-85C2-2440985EE726}"/>
              </a:ext>
            </a:extLst>
          </p:cNvPr>
          <p:cNvSpPr>
            <a:spLocks noChangeAspect="1"/>
          </p:cNvSpPr>
          <p:nvPr/>
        </p:nvSpPr>
        <p:spPr>
          <a:xfrm>
            <a:off x="11090529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3" name="Oval 832">
            <a:extLst>
              <a:ext uri="{FF2B5EF4-FFF2-40B4-BE49-F238E27FC236}">
                <a16:creationId xmlns:a16="http://schemas.microsoft.com/office/drawing/2014/main" id="{4E6C9199-F03B-F74A-A0BD-A2540FD16C1B}"/>
              </a:ext>
            </a:extLst>
          </p:cNvPr>
          <p:cNvSpPr>
            <a:spLocks noChangeAspect="1"/>
          </p:cNvSpPr>
          <p:nvPr/>
        </p:nvSpPr>
        <p:spPr>
          <a:xfrm>
            <a:off x="11090529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4" name="Rectangle 833">
            <a:extLst>
              <a:ext uri="{FF2B5EF4-FFF2-40B4-BE49-F238E27FC236}">
                <a16:creationId xmlns:a16="http://schemas.microsoft.com/office/drawing/2014/main" id="{629A850B-436A-F64F-9C75-D4A4BF5672CA}"/>
              </a:ext>
            </a:extLst>
          </p:cNvPr>
          <p:cNvSpPr>
            <a:spLocks noChangeAspect="1"/>
          </p:cNvSpPr>
          <p:nvPr/>
        </p:nvSpPr>
        <p:spPr>
          <a:xfrm>
            <a:off x="11090529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6" name="Oval 835">
            <a:extLst>
              <a:ext uri="{FF2B5EF4-FFF2-40B4-BE49-F238E27FC236}">
                <a16:creationId xmlns:a16="http://schemas.microsoft.com/office/drawing/2014/main" id="{976515C5-AA6C-8545-B7FB-97C6BED72B55}"/>
              </a:ext>
            </a:extLst>
          </p:cNvPr>
          <p:cNvSpPr>
            <a:spLocks noChangeAspect="1"/>
          </p:cNvSpPr>
          <p:nvPr/>
        </p:nvSpPr>
        <p:spPr>
          <a:xfrm>
            <a:off x="4589145" y="2016789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7" name="Oval 836">
            <a:extLst>
              <a:ext uri="{FF2B5EF4-FFF2-40B4-BE49-F238E27FC236}">
                <a16:creationId xmlns:a16="http://schemas.microsoft.com/office/drawing/2014/main" id="{1B22D8FB-5CC4-C044-9DE4-5459701ED300}"/>
              </a:ext>
            </a:extLst>
          </p:cNvPr>
          <p:cNvSpPr>
            <a:spLocks noChangeAspect="1"/>
          </p:cNvSpPr>
          <p:nvPr/>
        </p:nvSpPr>
        <p:spPr>
          <a:xfrm>
            <a:off x="4589145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8" name="Rectangle 837">
            <a:extLst>
              <a:ext uri="{FF2B5EF4-FFF2-40B4-BE49-F238E27FC236}">
                <a16:creationId xmlns:a16="http://schemas.microsoft.com/office/drawing/2014/main" id="{AE7FF492-2BD5-6A41-B3BC-91864C50E138}"/>
              </a:ext>
            </a:extLst>
          </p:cNvPr>
          <p:cNvSpPr>
            <a:spLocks noChangeAspect="1"/>
          </p:cNvSpPr>
          <p:nvPr/>
        </p:nvSpPr>
        <p:spPr>
          <a:xfrm>
            <a:off x="4589145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0" name="Oval 839">
            <a:extLst>
              <a:ext uri="{FF2B5EF4-FFF2-40B4-BE49-F238E27FC236}">
                <a16:creationId xmlns:a16="http://schemas.microsoft.com/office/drawing/2014/main" id="{A7F6B3AF-3E92-B047-9C96-E1F6FD318514}"/>
              </a:ext>
            </a:extLst>
          </p:cNvPr>
          <p:cNvSpPr>
            <a:spLocks noChangeAspect="1"/>
          </p:cNvSpPr>
          <p:nvPr/>
        </p:nvSpPr>
        <p:spPr>
          <a:xfrm>
            <a:off x="1699641" y="2016789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1" name="Oval 840">
            <a:extLst>
              <a:ext uri="{FF2B5EF4-FFF2-40B4-BE49-F238E27FC236}">
                <a16:creationId xmlns:a16="http://schemas.microsoft.com/office/drawing/2014/main" id="{F02EE7B4-7E1F-B346-BDBC-A1399A1F84AD}"/>
              </a:ext>
            </a:extLst>
          </p:cNvPr>
          <p:cNvSpPr>
            <a:spLocks noChangeAspect="1"/>
          </p:cNvSpPr>
          <p:nvPr/>
        </p:nvSpPr>
        <p:spPr>
          <a:xfrm>
            <a:off x="1699641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DAA1FE25-367E-D144-8378-74006EE822F1}"/>
              </a:ext>
            </a:extLst>
          </p:cNvPr>
          <p:cNvSpPr>
            <a:spLocks noChangeAspect="1"/>
          </p:cNvSpPr>
          <p:nvPr/>
        </p:nvSpPr>
        <p:spPr>
          <a:xfrm>
            <a:off x="1699641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4" name="Oval 843">
            <a:extLst>
              <a:ext uri="{FF2B5EF4-FFF2-40B4-BE49-F238E27FC236}">
                <a16:creationId xmlns:a16="http://schemas.microsoft.com/office/drawing/2014/main" id="{077254EA-3012-FA4D-9208-0A6FBDA5658A}"/>
              </a:ext>
            </a:extLst>
          </p:cNvPr>
          <p:cNvSpPr>
            <a:spLocks noChangeAspect="1"/>
          </p:cNvSpPr>
          <p:nvPr/>
        </p:nvSpPr>
        <p:spPr>
          <a:xfrm>
            <a:off x="10368153" y="2016789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5" name="Oval 844">
            <a:extLst>
              <a:ext uri="{FF2B5EF4-FFF2-40B4-BE49-F238E27FC236}">
                <a16:creationId xmlns:a16="http://schemas.microsoft.com/office/drawing/2014/main" id="{5C4CFEE6-ED06-E04E-9843-8986B20E2ACB}"/>
              </a:ext>
            </a:extLst>
          </p:cNvPr>
          <p:cNvSpPr>
            <a:spLocks noChangeAspect="1"/>
          </p:cNvSpPr>
          <p:nvPr/>
        </p:nvSpPr>
        <p:spPr>
          <a:xfrm>
            <a:off x="10368153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6" name="Rectangle 845">
            <a:extLst>
              <a:ext uri="{FF2B5EF4-FFF2-40B4-BE49-F238E27FC236}">
                <a16:creationId xmlns:a16="http://schemas.microsoft.com/office/drawing/2014/main" id="{090F8715-E6F6-E848-9390-822D58E29802}"/>
              </a:ext>
            </a:extLst>
          </p:cNvPr>
          <p:cNvSpPr>
            <a:spLocks noChangeAspect="1"/>
          </p:cNvSpPr>
          <p:nvPr/>
        </p:nvSpPr>
        <p:spPr>
          <a:xfrm>
            <a:off x="10368153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8" name="Oval 847">
            <a:extLst>
              <a:ext uri="{FF2B5EF4-FFF2-40B4-BE49-F238E27FC236}">
                <a16:creationId xmlns:a16="http://schemas.microsoft.com/office/drawing/2014/main" id="{6F88D98F-ED7C-DA49-8434-06BC861A561F}"/>
              </a:ext>
            </a:extLst>
          </p:cNvPr>
          <p:cNvSpPr>
            <a:spLocks noChangeAspect="1"/>
          </p:cNvSpPr>
          <p:nvPr/>
        </p:nvSpPr>
        <p:spPr>
          <a:xfrm>
            <a:off x="7478649" y="2016789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9" name="Oval 848">
            <a:extLst>
              <a:ext uri="{FF2B5EF4-FFF2-40B4-BE49-F238E27FC236}">
                <a16:creationId xmlns:a16="http://schemas.microsoft.com/office/drawing/2014/main" id="{0A011DF8-36CC-3449-B70E-16215FC3F1A9}"/>
              </a:ext>
            </a:extLst>
          </p:cNvPr>
          <p:cNvSpPr>
            <a:spLocks noChangeAspect="1"/>
          </p:cNvSpPr>
          <p:nvPr/>
        </p:nvSpPr>
        <p:spPr>
          <a:xfrm>
            <a:off x="7478649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50" name="Rectangle 849">
            <a:extLst>
              <a:ext uri="{FF2B5EF4-FFF2-40B4-BE49-F238E27FC236}">
                <a16:creationId xmlns:a16="http://schemas.microsoft.com/office/drawing/2014/main" id="{FC3891C6-8614-A744-853A-0E4A9F238FC0}"/>
              </a:ext>
            </a:extLst>
          </p:cNvPr>
          <p:cNvSpPr>
            <a:spLocks noChangeAspect="1"/>
          </p:cNvSpPr>
          <p:nvPr/>
        </p:nvSpPr>
        <p:spPr>
          <a:xfrm>
            <a:off x="7478649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851" name="Straight Connector 850">
            <a:extLst>
              <a:ext uri="{FF2B5EF4-FFF2-40B4-BE49-F238E27FC236}">
                <a16:creationId xmlns:a16="http://schemas.microsoft.com/office/drawing/2014/main" id="{E28C969B-3EFE-624E-8062-DBE0D9F73F71}"/>
              </a:ext>
            </a:extLst>
          </p:cNvPr>
          <p:cNvCxnSpPr>
            <a:cxnSpLocks/>
            <a:stCxn id="840" idx="7"/>
            <a:endCxn id="275" idx="1"/>
          </p:cNvCxnSpPr>
          <p:nvPr/>
        </p:nvCxnSpPr>
        <p:spPr>
          <a:xfrm flipV="1">
            <a:off x="1816714" y="1654875"/>
            <a:ext cx="1324423" cy="3820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2" name="Straight Connector 851">
            <a:extLst>
              <a:ext uri="{FF2B5EF4-FFF2-40B4-BE49-F238E27FC236}">
                <a16:creationId xmlns:a16="http://schemas.microsoft.com/office/drawing/2014/main" id="{90FCF125-8765-1244-99B3-7A31404AB1BF}"/>
              </a:ext>
            </a:extLst>
          </p:cNvPr>
          <p:cNvCxnSpPr>
            <a:cxnSpLocks/>
            <a:stCxn id="836" idx="0"/>
            <a:endCxn id="275" idx="3"/>
          </p:cNvCxnSpPr>
          <p:nvPr/>
        </p:nvCxnSpPr>
        <p:spPr>
          <a:xfrm flipH="1" flipV="1">
            <a:off x="3278297" y="1654875"/>
            <a:ext cx="1379428" cy="361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4" name="TextBox 853">
            <a:extLst>
              <a:ext uri="{FF2B5EF4-FFF2-40B4-BE49-F238E27FC236}">
                <a16:creationId xmlns:a16="http://schemas.microsoft.com/office/drawing/2014/main" id="{87BCB040-C811-CB44-B8A4-65BB21420615}"/>
              </a:ext>
            </a:extLst>
          </p:cNvPr>
          <p:cNvSpPr txBox="1"/>
          <p:nvPr/>
        </p:nvSpPr>
        <p:spPr>
          <a:xfrm>
            <a:off x="1066436" y="193082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0 1 1</a:t>
            </a:r>
          </a:p>
        </p:txBody>
      </p:sp>
      <p:sp>
        <p:nvSpPr>
          <p:cNvPr id="855" name="TextBox 854">
            <a:extLst>
              <a:ext uri="{FF2B5EF4-FFF2-40B4-BE49-F238E27FC236}">
                <a16:creationId xmlns:a16="http://schemas.microsoft.com/office/drawing/2014/main" id="{79B66548-9693-D24F-A069-F80DF500E701}"/>
              </a:ext>
            </a:extLst>
          </p:cNvPr>
          <p:cNvSpPr txBox="1"/>
          <p:nvPr/>
        </p:nvSpPr>
        <p:spPr>
          <a:xfrm>
            <a:off x="1066436" y="210652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1 1 1</a:t>
            </a:r>
          </a:p>
        </p:txBody>
      </p:sp>
      <p:sp>
        <p:nvSpPr>
          <p:cNvPr id="860" name="TextBox 859">
            <a:extLst>
              <a:ext uri="{FF2B5EF4-FFF2-40B4-BE49-F238E27FC236}">
                <a16:creationId xmlns:a16="http://schemas.microsoft.com/office/drawing/2014/main" id="{9C1AA616-CB99-9C49-92A3-8526DDFDF957}"/>
              </a:ext>
            </a:extLst>
          </p:cNvPr>
          <p:cNvSpPr txBox="1"/>
          <p:nvPr/>
        </p:nvSpPr>
        <p:spPr>
          <a:xfrm>
            <a:off x="3955940" y="193082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</a:t>
            </a:r>
          </a:p>
        </p:txBody>
      </p:sp>
      <p:sp>
        <p:nvSpPr>
          <p:cNvPr id="861" name="TextBox 860">
            <a:extLst>
              <a:ext uri="{FF2B5EF4-FFF2-40B4-BE49-F238E27FC236}">
                <a16:creationId xmlns:a16="http://schemas.microsoft.com/office/drawing/2014/main" id="{DE43E514-AABF-EE42-93A4-7B7A25E0C5D6}"/>
              </a:ext>
            </a:extLst>
          </p:cNvPr>
          <p:cNvSpPr txBox="1"/>
          <p:nvPr/>
        </p:nvSpPr>
        <p:spPr>
          <a:xfrm>
            <a:off x="3955940" y="210652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1 0 1</a:t>
            </a:r>
          </a:p>
        </p:txBody>
      </p:sp>
      <p:sp>
        <p:nvSpPr>
          <p:cNvPr id="863" name="TextBox 862">
            <a:extLst>
              <a:ext uri="{FF2B5EF4-FFF2-40B4-BE49-F238E27FC236}">
                <a16:creationId xmlns:a16="http://schemas.microsoft.com/office/drawing/2014/main" id="{19A3F3C9-6D2A-CC4A-AAED-E306CCDB5EB9}"/>
              </a:ext>
            </a:extLst>
          </p:cNvPr>
          <p:cNvSpPr txBox="1"/>
          <p:nvPr/>
        </p:nvSpPr>
        <p:spPr>
          <a:xfrm>
            <a:off x="6848775" y="193082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0 1 0</a:t>
            </a:r>
          </a:p>
        </p:txBody>
      </p:sp>
      <p:sp>
        <p:nvSpPr>
          <p:cNvPr id="864" name="TextBox 863">
            <a:extLst>
              <a:ext uri="{FF2B5EF4-FFF2-40B4-BE49-F238E27FC236}">
                <a16:creationId xmlns:a16="http://schemas.microsoft.com/office/drawing/2014/main" id="{9567C3CC-6C6B-474A-9703-13D58D75B4C3}"/>
              </a:ext>
            </a:extLst>
          </p:cNvPr>
          <p:cNvSpPr txBox="1"/>
          <p:nvPr/>
        </p:nvSpPr>
        <p:spPr>
          <a:xfrm>
            <a:off x="6848775" y="210652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1 1 0</a:t>
            </a:r>
          </a:p>
        </p:txBody>
      </p:sp>
      <p:sp>
        <p:nvSpPr>
          <p:cNvPr id="866" name="TextBox 865">
            <a:extLst>
              <a:ext uri="{FF2B5EF4-FFF2-40B4-BE49-F238E27FC236}">
                <a16:creationId xmlns:a16="http://schemas.microsoft.com/office/drawing/2014/main" id="{D524F150-0346-9F44-98F7-45FE80C4A5EB}"/>
              </a:ext>
            </a:extLst>
          </p:cNvPr>
          <p:cNvSpPr txBox="1"/>
          <p:nvPr/>
        </p:nvSpPr>
        <p:spPr>
          <a:xfrm>
            <a:off x="9743191" y="193082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</a:t>
            </a:r>
          </a:p>
        </p:txBody>
      </p:sp>
      <p:sp>
        <p:nvSpPr>
          <p:cNvPr id="867" name="TextBox 866">
            <a:extLst>
              <a:ext uri="{FF2B5EF4-FFF2-40B4-BE49-F238E27FC236}">
                <a16:creationId xmlns:a16="http://schemas.microsoft.com/office/drawing/2014/main" id="{35121A0C-E4ED-684A-8601-7CA4D37C92AD}"/>
              </a:ext>
            </a:extLst>
          </p:cNvPr>
          <p:cNvSpPr txBox="1"/>
          <p:nvPr/>
        </p:nvSpPr>
        <p:spPr>
          <a:xfrm>
            <a:off x="9743191" y="210652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1 0 0</a:t>
            </a:r>
          </a:p>
        </p:txBody>
      </p:sp>
      <p:cxnSp>
        <p:nvCxnSpPr>
          <p:cNvPr id="868" name="Straight Connector 867">
            <a:extLst>
              <a:ext uri="{FF2B5EF4-FFF2-40B4-BE49-F238E27FC236}">
                <a16:creationId xmlns:a16="http://schemas.microsoft.com/office/drawing/2014/main" id="{50EEB466-CCBF-FF45-B04F-894A5A8653FA}"/>
              </a:ext>
            </a:extLst>
          </p:cNvPr>
          <p:cNvCxnSpPr>
            <a:cxnSpLocks/>
            <a:stCxn id="848" idx="0"/>
            <a:endCxn id="289" idx="1"/>
          </p:cNvCxnSpPr>
          <p:nvPr/>
        </p:nvCxnSpPr>
        <p:spPr>
          <a:xfrm flipV="1">
            <a:off x="7547229" y="1660891"/>
            <a:ext cx="1366476" cy="3558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>
            <a:extLst>
              <a:ext uri="{FF2B5EF4-FFF2-40B4-BE49-F238E27FC236}">
                <a16:creationId xmlns:a16="http://schemas.microsoft.com/office/drawing/2014/main" id="{22F15C67-2453-A64B-ADC7-600F5373EA7B}"/>
              </a:ext>
            </a:extLst>
          </p:cNvPr>
          <p:cNvCxnSpPr>
            <a:cxnSpLocks/>
            <a:stCxn id="844" idx="0"/>
            <a:endCxn id="289" idx="3"/>
          </p:cNvCxnSpPr>
          <p:nvPr/>
        </p:nvCxnSpPr>
        <p:spPr>
          <a:xfrm flipH="1" flipV="1">
            <a:off x="9050865" y="1660891"/>
            <a:ext cx="1385868" cy="3558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>
            <a:extLst>
              <a:ext uri="{FF2B5EF4-FFF2-40B4-BE49-F238E27FC236}">
                <a16:creationId xmlns:a16="http://schemas.microsoft.com/office/drawing/2014/main" id="{5D93895E-99CA-6440-9975-62C2ACD7602B}"/>
              </a:ext>
            </a:extLst>
          </p:cNvPr>
          <p:cNvCxnSpPr>
            <a:cxnSpLocks/>
            <a:stCxn id="808" idx="0"/>
            <a:endCxn id="842" idx="1"/>
          </p:cNvCxnSpPr>
          <p:nvPr/>
        </p:nvCxnSpPr>
        <p:spPr>
          <a:xfrm flipV="1">
            <a:off x="1045845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>
            <a:extLst>
              <a:ext uri="{FF2B5EF4-FFF2-40B4-BE49-F238E27FC236}">
                <a16:creationId xmlns:a16="http://schemas.microsoft.com/office/drawing/2014/main" id="{B5A6E391-BA88-FD4D-8538-CFF20A9DE14B}"/>
              </a:ext>
            </a:extLst>
          </p:cNvPr>
          <p:cNvCxnSpPr>
            <a:cxnSpLocks/>
            <a:stCxn id="804" idx="1"/>
            <a:endCxn id="842" idx="3"/>
          </p:cNvCxnSpPr>
          <p:nvPr/>
        </p:nvCxnSpPr>
        <p:spPr>
          <a:xfrm flipH="1" flipV="1">
            <a:off x="1836801" y="2391264"/>
            <a:ext cx="605303" cy="3768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2" name="Straight Connector 871">
            <a:extLst>
              <a:ext uri="{FF2B5EF4-FFF2-40B4-BE49-F238E27FC236}">
                <a16:creationId xmlns:a16="http://schemas.microsoft.com/office/drawing/2014/main" id="{51A78CC3-D880-3D4A-B1E7-588EF338E181}"/>
              </a:ext>
            </a:extLst>
          </p:cNvPr>
          <p:cNvCxnSpPr>
            <a:cxnSpLocks/>
            <a:stCxn id="810" idx="1"/>
            <a:endCxn id="709" idx="0"/>
          </p:cNvCxnSpPr>
          <p:nvPr/>
        </p:nvCxnSpPr>
        <p:spPr>
          <a:xfrm flipH="1">
            <a:off x="68465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>
            <a:extLst>
              <a:ext uri="{FF2B5EF4-FFF2-40B4-BE49-F238E27FC236}">
                <a16:creationId xmlns:a16="http://schemas.microsoft.com/office/drawing/2014/main" id="{B7CBB659-EF2A-7F4E-938D-030DFC3E9B0D}"/>
              </a:ext>
            </a:extLst>
          </p:cNvPr>
          <p:cNvCxnSpPr>
            <a:cxnSpLocks/>
            <a:stCxn id="810" idx="3"/>
            <a:endCxn id="283" idx="0"/>
          </p:cNvCxnSpPr>
          <p:nvPr/>
        </p:nvCxnSpPr>
        <p:spPr>
          <a:xfrm>
            <a:off x="111442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5" name="TextBox 874">
            <a:extLst>
              <a:ext uri="{FF2B5EF4-FFF2-40B4-BE49-F238E27FC236}">
                <a16:creationId xmlns:a16="http://schemas.microsoft.com/office/drawing/2014/main" id="{F0DB468F-6495-A047-82EA-CA1A6DBC646B}"/>
              </a:ext>
            </a:extLst>
          </p:cNvPr>
          <p:cNvSpPr txBox="1"/>
          <p:nvPr/>
        </p:nvSpPr>
        <p:spPr>
          <a:xfrm>
            <a:off x="337185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1 1 1</a:t>
            </a:r>
          </a:p>
        </p:txBody>
      </p:sp>
      <p:sp>
        <p:nvSpPr>
          <p:cNvPr id="876" name="TextBox 875">
            <a:extLst>
              <a:ext uri="{FF2B5EF4-FFF2-40B4-BE49-F238E27FC236}">
                <a16:creationId xmlns:a16="http://schemas.microsoft.com/office/drawing/2014/main" id="{5DFFA2CE-2881-6B48-B095-4B382061D13D}"/>
              </a:ext>
            </a:extLst>
          </p:cNvPr>
          <p:cNvSpPr txBox="1"/>
          <p:nvPr/>
        </p:nvSpPr>
        <p:spPr>
          <a:xfrm>
            <a:off x="337185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1 1 2</a:t>
            </a:r>
          </a:p>
        </p:txBody>
      </p:sp>
      <p:sp>
        <p:nvSpPr>
          <p:cNvPr id="878" name="TextBox 877">
            <a:extLst>
              <a:ext uri="{FF2B5EF4-FFF2-40B4-BE49-F238E27FC236}">
                <a16:creationId xmlns:a16="http://schemas.microsoft.com/office/drawing/2014/main" id="{699675F8-4F7A-074A-A19F-C27A9B6EAF31}"/>
              </a:ext>
            </a:extLst>
          </p:cNvPr>
          <p:cNvSpPr txBox="1"/>
          <p:nvPr/>
        </p:nvSpPr>
        <p:spPr>
          <a:xfrm>
            <a:off x="113157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1 1 2</a:t>
            </a:r>
          </a:p>
        </p:txBody>
      </p:sp>
      <p:sp>
        <p:nvSpPr>
          <p:cNvPr id="879" name="TextBox 878">
            <a:extLst>
              <a:ext uri="{FF2B5EF4-FFF2-40B4-BE49-F238E27FC236}">
                <a16:creationId xmlns:a16="http://schemas.microsoft.com/office/drawing/2014/main" id="{D5C09A26-C0D2-8745-946E-6EE3EFA63CAC}"/>
              </a:ext>
            </a:extLst>
          </p:cNvPr>
          <p:cNvSpPr txBox="1"/>
          <p:nvPr/>
        </p:nvSpPr>
        <p:spPr>
          <a:xfrm>
            <a:off x="113157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1 2 2</a:t>
            </a:r>
          </a:p>
        </p:txBody>
      </p:sp>
      <p:sp>
        <p:nvSpPr>
          <p:cNvPr id="881" name="TextBox 880">
            <a:extLst>
              <a:ext uri="{FF2B5EF4-FFF2-40B4-BE49-F238E27FC236}">
                <a16:creationId xmlns:a16="http://schemas.microsoft.com/office/drawing/2014/main" id="{7D7B5CE6-A6FF-9F44-89E6-4A2C1A66B277}"/>
              </a:ext>
            </a:extLst>
          </p:cNvPr>
          <p:cNvSpPr txBox="1"/>
          <p:nvPr/>
        </p:nvSpPr>
        <p:spPr>
          <a:xfrm>
            <a:off x="1781937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0 1 1</a:t>
            </a:r>
          </a:p>
        </p:txBody>
      </p:sp>
      <p:sp>
        <p:nvSpPr>
          <p:cNvPr id="882" name="TextBox 881">
            <a:extLst>
              <a:ext uri="{FF2B5EF4-FFF2-40B4-BE49-F238E27FC236}">
                <a16:creationId xmlns:a16="http://schemas.microsoft.com/office/drawing/2014/main" id="{4D404A8D-A115-4741-B2FD-2FD0F9771B0E}"/>
              </a:ext>
            </a:extLst>
          </p:cNvPr>
          <p:cNvSpPr txBox="1"/>
          <p:nvPr/>
        </p:nvSpPr>
        <p:spPr>
          <a:xfrm>
            <a:off x="1781937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0 1 2</a:t>
            </a:r>
          </a:p>
        </p:txBody>
      </p:sp>
      <p:sp>
        <p:nvSpPr>
          <p:cNvPr id="884" name="TextBox 883">
            <a:extLst>
              <a:ext uri="{FF2B5EF4-FFF2-40B4-BE49-F238E27FC236}">
                <a16:creationId xmlns:a16="http://schemas.microsoft.com/office/drawing/2014/main" id="{9CFEC7C6-50BA-0047-8E05-42F4BEFFEA29}"/>
              </a:ext>
            </a:extLst>
          </p:cNvPr>
          <p:cNvSpPr txBox="1"/>
          <p:nvPr/>
        </p:nvSpPr>
        <p:spPr>
          <a:xfrm>
            <a:off x="835101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1 1 1</a:t>
            </a:r>
          </a:p>
        </p:txBody>
      </p:sp>
      <p:sp>
        <p:nvSpPr>
          <p:cNvPr id="885" name="TextBox 884">
            <a:extLst>
              <a:ext uri="{FF2B5EF4-FFF2-40B4-BE49-F238E27FC236}">
                <a16:creationId xmlns:a16="http://schemas.microsoft.com/office/drawing/2014/main" id="{013ED1B0-8378-404B-8D60-8058F9F07D9B}"/>
              </a:ext>
            </a:extLst>
          </p:cNvPr>
          <p:cNvSpPr txBox="1"/>
          <p:nvPr/>
        </p:nvSpPr>
        <p:spPr>
          <a:xfrm>
            <a:off x="835101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1 2 1</a:t>
            </a:r>
          </a:p>
        </p:txBody>
      </p:sp>
      <p:cxnSp>
        <p:nvCxnSpPr>
          <p:cNvPr id="886" name="Straight Connector 885">
            <a:extLst>
              <a:ext uri="{FF2B5EF4-FFF2-40B4-BE49-F238E27FC236}">
                <a16:creationId xmlns:a16="http://schemas.microsoft.com/office/drawing/2014/main" id="{BCB61092-D11F-D642-9FD3-4CF6B7D0A887}"/>
              </a:ext>
            </a:extLst>
          </p:cNvPr>
          <p:cNvCxnSpPr>
            <a:cxnSpLocks/>
            <a:stCxn id="806" idx="1"/>
            <a:endCxn id="713" idx="0"/>
          </p:cNvCxnSpPr>
          <p:nvPr/>
        </p:nvCxnSpPr>
        <p:spPr>
          <a:xfrm flipH="1">
            <a:off x="212940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7A03EEE8-5C2E-5848-ABCF-55B7C184481F}"/>
              </a:ext>
            </a:extLst>
          </p:cNvPr>
          <p:cNvCxnSpPr>
            <a:cxnSpLocks/>
            <a:stCxn id="806" idx="3"/>
            <a:endCxn id="717" idx="0"/>
          </p:cNvCxnSpPr>
          <p:nvPr/>
        </p:nvCxnSpPr>
        <p:spPr>
          <a:xfrm>
            <a:off x="255917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9" name="TextBox 888">
            <a:extLst>
              <a:ext uri="{FF2B5EF4-FFF2-40B4-BE49-F238E27FC236}">
                <a16:creationId xmlns:a16="http://schemas.microsoft.com/office/drawing/2014/main" id="{41BA4377-3F82-6B45-8EE8-F284758C9493}"/>
              </a:ext>
            </a:extLst>
          </p:cNvPr>
          <p:cNvSpPr txBox="1"/>
          <p:nvPr/>
        </p:nvSpPr>
        <p:spPr>
          <a:xfrm>
            <a:off x="1557045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0 1 2</a:t>
            </a:r>
          </a:p>
        </p:txBody>
      </p:sp>
      <p:sp>
        <p:nvSpPr>
          <p:cNvPr id="890" name="TextBox 889">
            <a:extLst>
              <a:ext uri="{FF2B5EF4-FFF2-40B4-BE49-F238E27FC236}">
                <a16:creationId xmlns:a16="http://schemas.microsoft.com/office/drawing/2014/main" id="{D83F35E3-3017-D247-83EE-0F8295C63174}"/>
              </a:ext>
            </a:extLst>
          </p:cNvPr>
          <p:cNvSpPr txBox="1"/>
          <p:nvPr/>
        </p:nvSpPr>
        <p:spPr>
          <a:xfrm>
            <a:off x="1557045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0 2 2</a:t>
            </a:r>
          </a:p>
        </p:txBody>
      </p:sp>
      <p:sp>
        <p:nvSpPr>
          <p:cNvPr id="892" name="TextBox 891">
            <a:extLst>
              <a:ext uri="{FF2B5EF4-FFF2-40B4-BE49-F238E27FC236}">
                <a16:creationId xmlns:a16="http://schemas.microsoft.com/office/drawing/2014/main" id="{4515778E-BF96-C04E-8AEE-3C6014CE4F5D}"/>
              </a:ext>
            </a:extLst>
          </p:cNvPr>
          <p:cNvSpPr txBox="1"/>
          <p:nvPr/>
        </p:nvSpPr>
        <p:spPr>
          <a:xfrm>
            <a:off x="2278989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0 1 1</a:t>
            </a:r>
          </a:p>
        </p:txBody>
      </p:sp>
      <p:sp>
        <p:nvSpPr>
          <p:cNvPr id="893" name="TextBox 892">
            <a:extLst>
              <a:ext uri="{FF2B5EF4-FFF2-40B4-BE49-F238E27FC236}">
                <a16:creationId xmlns:a16="http://schemas.microsoft.com/office/drawing/2014/main" id="{F55EF466-5B52-F540-8841-A0FFA067B5A3}"/>
              </a:ext>
            </a:extLst>
          </p:cNvPr>
          <p:cNvSpPr txBox="1"/>
          <p:nvPr/>
        </p:nvSpPr>
        <p:spPr>
          <a:xfrm>
            <a:off x="2278989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0 2 1</a:t>
            </a:r>
          </a:p>
        </p:txBody>
      </p: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91383C69-7249-804E-90AC-CBCA08176972}"/>
              </a:ext>
            </a:extLst>
          </p:cNvPr>
          <p:cNvCxnSpPr>
            <a:cxnSpLocks/>
            <a:stCxn id="838" idx="1"/>
            <a:endCxn id="812" idx="0"/>
          </p:cNvCxnSpPr>
          <p:nvPr/>
        </p:nvCxnSpPr>
        <p:spPr>
          <a:xfrm flipH="1">
            <a:off x="3935349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74AD5AD4-9966-E74D-8D44-ABC08576ADDD}"/>
              </a:ext>
            </a:extLst>
          </p:cNvPr>
          <p:cNvCxnSpPr>
            <a:cxnSpLocks/>
            <a:stCxn id="814" idx="1"/>
            <a:endCxn id="721" idx="0"/>
          </p:cNvCxnSpPr>
          <p:nvPr/>
        </p:nvCxnSpPr>
        <p:spPr>
          <a:xfrm flipH="1">
            <a:off x="357416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>
            <a:extLst>
              <a:ext uri="{FF2B5EF4-FFF2-40B4-BE49-F238E27FC236}">
                <a16:creationId xmlns:a16="http://schemas.microsoft.com/office/drawing/2014/main" id="{2965024F-CB28-AD49-AA63-60F437361993}"/>
              </a:ext>
            </a:extLst>
          </p:cNvPr>
          <p:cNvCxnSpPr>
            <a:cxnSpLocks/>
            <a:stCxn id="814" idx="3"/>
            <a:endCxn id="725" idx="0"/>
          </p:cNvCxnSpPr>
          <p:nvPr/>
        </p:nvCxnSpPr>
        <p:spPr>
          <a:xfrm>
            <a:off x="400392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>
            <a:extLst>
              <a:ext uri="{FF2B5EF4-FFF2-40B4-BE49-F238E27FC236}">
                <a16:creationId xmlns:a16="http://schemas.microsoft.com/office/drawing/2014/main" id="{2B85CD00-0E22-8E43-B4DF-AE3EE8578D61}"/>
              </a:ext>
            </a:extLst>
          </p:cNvPr>
          <p:cNvCxnSpPr>
            <a:cxnSpLocks/>
            <a:stCxn id="818" idx="1"/>
            <a:endCxn id="729" idx="0"/>
          </p:cNvCxnSpPr>
          <p:nvPr/>
        </p:nvCxnSpPr>
        <p:spPr>
          <a:xfrm flipH="1">
            <a:off x="5018913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8" name="Straight Connector 897">
            <a:extLst>
              <a:ext uri="{FF2B5EF4-FFF2-40B4-BE49-F238E27FC236}">
                <a16:creationId xmlns:a16="http://schemas.microsoft.com/office/drawing/2014/main" id="{DB9E85F4-6C05-1243-947D-9E9E96B88FCE}"/>
              </a:ext>
            </a:extLst>
          </p:cNvPr>
          <p:cNvCxnSpPr>
            <a:cxnSpLocks/>
            <a:stCxn id="818" idx="3"/>
            <a:endCxn id="733" idx="0"/>
          </p:cNvCxnSpPr>
          <p:nvPr/>
        </p:nvCxnSpPr>
        <p:spPr>
          <a:xfrm>
            <a:off x="544868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9" name="Straight Connector 898">
            <a:extLst>
              <a:ext uri="{FF2B5EF4-FFF2-40B4-BE49-F238E27FC236}">
                <a16:creationId xmlns:a16="http://schemas.microsoft.com/office/drawing/2014/main" id="{B200BD64-5FE2-8147-A600-5294F2DF2BB8}"/>
              </a:ext>
            </a:extLst>
          </p:cNvPr>
          <p:cNvCxnSpPr>
            <a:cxnSpLocks/>
            <a:stCxn id="822" idx="1"/>
            <a:endCxn id="737" idx="0"/>
          </p:cNvCxnSpPr>
          <p:nvPr/>
        </p:nvCxnSpPr>
        <p:spPr>
          <a:xfrm flipH="1">
            <a:off x="646366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Connector 899">
            <a:extLst>
              <a:ext uri="{FF2B5EF4-FFF2-40B4-BE49-F238E27FC236}">
                <a16:creationId xmlns:a16="http://schemas.microsoft.com/office/drawing/2014/main" id="{2D41B990-1321-6A45-B5A9-4D8A682B650C}"/>
              </a:ext>
            </a:extLst>
          </p:cNvPr>
          <p:cNvCxnSpPr>
            <a:cxnSpLocks/>
            <a:stCxn id="838" idx="3"/>
            <a:endCxn id="816" idx="0"/>
          </p:cNvCxnSpPr>
          <p:nvPr/>
        </p:nvCxnSpPr>
        <p:spPr>
          <a:xfrm>
            <a:off x="4726305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>
            <a:extLst>
              <a:ext uri="{FF2B5EF4-FFF2-40B4-BE49-F238E27FC236}">
                <a16:creationId xmlns:a16="http://schemas.microsoft.com/office/drawing/2014/main" id="{94C34B19-9084-3F46-B5D4-F3540A5B3F4C}"/>
              </a:ext>
            </a:extLst>
          </p:cNvPr>
          <p:cNvCxnSpPr>
            <a:cxnSpLocks/>
            <a:stCxn id="822" idx="3"/>
            <a:endCxn id="741" idx="0"/>
          </p:cNvCxnSpPr>
          <p:nvPr/>
        </p:nvCxnSpPr>
        <p:spPr>
          <a:xfrm>
            <a:off x="6893433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2" name="Straight Connector 901">
            <a:extLst>
              <a:ext uri="{FF2B5EF4-FFF2-40B4-BE49-F238E27FC236}">
                <a16:creationId xmlns:a16="http://schemas.microsoft.com/office/drawing/2014/main" id="{B9B07490-E634-B548-8CDC-465573E0A6A9}"/>
              </a:ext>
            </a:extLst>
          </p:cNvPr>
          <p:cNvCxnSpPr>
            <a:cxnSpLocks/>
            <a:stCxn id="826" idx="1"/>
            <a:endCxn id="745" idx="0"/>
          </p:cNvCxnSpPr>
          <p:nvPr/>
        </p:nvCxnSpPr>
        <p:spPr>
          <a:xfrm flipH="1">
            <a:off x="790841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3" name="Straight Connector 902">
            <a:extLst>
              <a:ext uri="{FF2B5EF4-FFF2-40B4-BE49-F238E27FC236}">
                <a16:creationId xmlns:a16="http://schemas.microsoft.com/office/drawing/2014/main" id="{A9140118-00F3-D34E-BADE-12895D701082}"/>
              </a:ext>
            </a:extLst>
          </p:cNvPr>
          <p:cNvCxnSpPr>
            <a:cxnSpLocks/>
            <a:stCxn id="826" idx="3"/>
            <a:endCxn id="749" idx="0"/>
          </p:cNvCxnSpPr>
          <p:nvPr/>
        </p:nvCxnSpPr>
        <p:spPr>
          <a:xfrm>
            <a:off x="833818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4" name="Straight Connector 903">
            <a:extLst>
              <a:ext uri="{FF2B5EF4-FFF2-40B4-BE49-F238E27FC236}">
                <a16:creationId xmlns:a16="http://schemas.microsoft.com/office/drawing/2014/main" id="{26A0BC76-8123-784A-81C9-E04FF1727870}"/>
              </a:ext>
            </a:extLst>
          </p:cNvPr>
          <p:cNvCxnSpPr>
            <a:cxnSpLocks/>
            <a:stCxn id="850" idx="1"/>
            <a:endCxn id="820" idx="0"/>
          </p:cNvCxnSpPr>
          <p:nvPr/>
        </p:nvCxnSpPr>
        <p:spPr>
          <a:xfrm flipH="1">
            <a:off x="6824853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6" name="Straight Connector 905">
            <a:extLst>
              <a:ext uri="{FF2B5EF4-FFF2-40B4-BE49-F238E27FC236}">
                <a16:creationId xmlns:a16="http://schemas.microsoft.com/office/drawing/2014/main" id="{E3526FD8-5D99-BC4E-8C1A-79141E06C9E0}"/>
              </a:ext>
            </a:extLst>
          </p:cNvPr>
          <p:cNvCxnSpPr>
            <a:cxnSpLocks/>
            <a:stCxn id="850" idx="3"/>
            <a:endCxn id="824" idx="0"/>
          </p:cNvCxnSpPr>
          <p:nvPr/>
        </p:nvCxnSpPr>
        <p:spPr>
          <a:xfrm>
            <a:off x="7615809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0" name="Straight Connector 909">
            <a:extLst>
              <a:ext uri="{FF2B5EF4-FFF2-40B4-BE49-F238E27FC236}">
                <a16:creationId xmlns:a16="http://schemas.microsoft.com/office/drawing/2014/main" id="{A4C6F31E-C7B9-F94E-8812-C5E6BE325C3E}"/>
              </a:ext>
            </a:extLst>
          </p:cNvPr>
          <p:cNvCxnSpPr>
            <a:cxnSpLocks/>
            <a:stCxn id="846" idx="1"/>
            <a:endCxn id="828" idx="0"/>
          </p:cNvCxnSpPr>
          <p:nvPr/>
        </p:nvCxnSpPr>
        <p:spPr>
          <a:xfrm flipH="1">
            <a:off x="9714357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>
            <a:extLst>
              <a:ext uri="{FF2B5EF4-FFF2-40B4-BE49-F238E27FC236}">
                <a16:creationId xmlns:a16="http://schemas.microsoft.com/office/drawing/2014/main" id="{7DEDD6FE-14EB-434A-8BBE-A6E06821D6C6}"/>
              </a:ext>
            </a:extLst>
          </p:cNvPr>
          <p:cNvCxnSpPr>
            <a:cxnSpLocks/>
            <a:stCxn id="846" idx="3"/>
            <a:endCxn id="832" idx="0"/>
          </p:cNvCxnSpPr>
          <p:nvPr/>
        </p:nvCxnSpPr>
        <p:spPr>
          <a:xfrm>
            <a:off x="10505313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6E0B31A8-CF5B-C44F-B114-936843727819}"/>
              </a:ext>
            </a:extLst>
          </p:cNvPr>
          <p:cNvCxnSpPr>
            <a:cxnSpLocks/>
            <a:stCxn id="830" idx="1"/>
            <a:endCxn id="753" idx="0"/>
          </p:cNvCxnSpPr>
          <p:nvPr/>
        </p:nvCxnSpPr>
        <p:spPr>
          <a:xfrm flipH="1">
            <a:off x="935316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96EEC97-EA36-0043-A9CC-03A44BD7BB4D}"/>
              </a:ext>
            </a:extLst>
          </p:cNvPr>
          <p:cNvCxnSpPr>
            <a:cxnSpLocks/>
            <a:stCxn id="834" idx="1"/>
            <a:endCxn id="761" idx="0"/>
          </p:cNvCxnSpPr>
          <p:nvPr/>
        </p:nvCxnSpPr>
        <p:spPr>
          <a:xfrm flipH="1">
            <a:off x="1079792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95A4FE18-E39B-D64C-9F42-895E3725AF06}"/>
              </a:ext>
            </a:extLst>
          </p:cNvPr>
          <p:cNvCxnSpPr>
            <a:cxnSpLocks/>
            <a:stCxn id="830" idx="3"/>
            <a:endCxn id="757" idx="0"/>
          </p:cNvCxnSpPr>
          <p:nvPr/>
        </p:nvCxnSpPr>
        <p:spPr>
          <a:xfrm>
            <a:off x="978293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6" name="TextBox 925">
            <a:extLst>
              <a:ext uri="{FF2B5EF4-FFF2-40B4-BE49-F238E27FC236}">
                <a16:creationId xmlns:a16="http://schemas.microsoft.com/office/drawing/2014/main" id="{E11742A8-9457-1748-B7AB-D23DA712B37A}"/>
              </a:ext>
            </a:extLst>
          </p:cNvPr>
          <p:cNvSpPr txBox="1"/>
          <p:nvPr/>
        </p:nvSpPr>
        <p:spPr>
          <a:xfrm>
            <a:off x="3226689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1 0 1</a:t>
            </a:r>
          </a:p>
        </p:txBody>
      </p:sp>
      <p:sp>
        <p:nvSpPr>
          <p:cNvPr id="927" name="TextBox 926">
            <a:extLst>
              <a:ext uri="{FF2B5EF4-FFF2-40B4-BE49-F238E27FC236}">
                <a16:creationId xmlns:a16="http://schemas.microsoft.com/office/drawing/2014/main" id="{167EF655-168A-FD4F-9706-4DDC8ABC56FA}"/>
              </a:ext>
            </a:extLst>
          </p:cNvPr>
          <p:cNvSpPr txBox="1"/>
          <p:nvPr/>
        </p:nvSpPr>
        <p:spPr>
          <a:xfrm>
            <a:off x="3226689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1 0 2</a:t>
            </a:r>
          </a:p>
        </p:txBody>
      </p:sp>
      <p:sp>
        <p:nvSpPr>
          <p:cNvPr id="929" name="TextBox 928">
            <a:extLst>
              <a:ext uri="{FF2B5EF4-FFF2-40B4-BE49-F238E27FC236}">
                <a16:creationId xmlns:a16="http://schemas.microsoft.com/office/drawing/2014/main" id="{5C4DEB7F-9DE0-1843-A201-E8A2BBA011E5}"/>
              </a:ext>
            </a:extLst>
          </p:cNvPr>
          <p:cNvSpPr txBox="1"/>
          <p:nvPr/>
        </p:nvSpPr>
        <p:spPr>
          <a:xfrm>
            <a:off x="4671441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</a:t>
            </a:r>
          </a:p>
        </p:txBody>
      </p:sp>
      <p:sp>
        <p:nvSpPr>
          <p:cNvPr id="930" name="TextBox 929">
            <a:extLst>
              <a:ext uri="{FF2B5EF4-FFF2-40B4-BE49-F238E27FC236}">
                <a16:creationId xmlns:a16="http://schemas.microsoft.com/office/drawing/2014/main" id="{79834E90-7A9E-024C-8171-E6E08B0E403D}"/>
              </a:ext>
            </a:extLst>
          </p:cNvPr>
          <p:cNvSpPr txBox="1"/>
          <p:nvPr/>
        </p:nvSpPr>
        <p:spPr>
          <a:xfrm>
            <a:off x="4671441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0 0 2</a:t>
            </a:r>
          </a:p>
        </p:txBody>
      </p:sp>
      <p:sp>
        <p:nvSpPr>
          <p:cNvPr id="932" name="TextBox 931">
            <a:extLst>
              <a:ext uri="{FF2B5EF4-FFF2-40B4-BE49-F238E27FC236}">
                <a16:creationId xmlns:a16="http://schemas.microsoft.com/office/drawing/2014/main" id="{4085F350-ACDD-C646-86F8-164377A4D26A}"/>
              </a:ext>
            </a:extLst>
          </p:cNvPr>
          <p:cNvSpPr txBox="1"/>
          <p:nvPr/>
        </p:nvSpPr>
        <p:spPr>
          <a:xfrm>
            <a:off x="3000933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1 0 2</a:t>
            </a:r>
          </a:p>
        </p:txBody>
      </p:sp>
      <p:sp>
        <p:nvSpPr>
          <p:cNvPr id="933" name="TextBox 932">
            <a:extLst>
              <a:ext uri="{FF2B5EF4-FFF2-40B4-BE49-F238E27FC236}">
                <a16:creationId xmlns:a16="http://schemas.microsoft.com/office/drawing/2014/main" id="{820C7332-741E-2748-A3B7-237AB6439DAA}"/>
              </a:ext>
            </a:extLst>
          </p:cNvPr>
          <p:cNvSpPr txBox="1"/>
          <p:nvPr/>
        </p:nvSpPr>
        <p:spPr>
          <a:xfrm>
            <a:off x="3000933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1 1 2</a:t>
            </a:r>
          </a:p>
        </p:txBody>
      </p:sp>
      <p:sp>
        <p:nvSpPr>
          <p:cNvPr id="935" name="TextBox 934">
            <a:extLst>
              <a:ext uri="{FF2B5EF4-FFF2-40B4-BE49-F238E27FC236}">
                <a16:creationId xmlns:a16="http://schemas.microsoft.com/office/drawing/2014/main" id="{2A518C6C-1DBD-8D43-BF0B-79011A046BF7}"/>
              </a:ext>
            </a:extLst>
          </p:cNvPr>
          <p:cNvSpPr txBox="1"/>
          <p:nvPr/>
        </p:nvSpPr>
        <p:spPr>
          <a:xfrm>
            <a:off x="3722877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1 0 1</a:t>
            </a:r>
          </a:p>
        </p:txBody>
      </p:sp>
      <p:sp>
        <p:nvSpPr>
          <p:cNvPr id="936" name="TextBox 935">
            <a:extLst>
              <a:ext uri="{FF2B5EF4-FFF2-40B4-BE49-F238E27FC236}">
                <a16:creationId xmlns:a16="http://schemas.microsoft.com/office/drawing/2014/main" id="{4C06760B-E81D-0E47-A823-8DB5851F34A3}"/>
              </a:ext>
            </a:extLst>
          </p:cNvPr>
          <p:cNvSpPr txBox="1"/>
          <p:nvPr/>
        </p:nvSpPr>
        <p:spPr>
          <a:xfrm>
            <a:off x="3722877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1 1 1</a:t>
            </a:r>
          </a:p>
        </p:txBody>
      </p:sp>
      <p:sp>
        <p:nvSpPr>
          <p:cNvPr id="938" name="TextBox 937">
            <a:extLst>
              <a:ext uri="{FF2B5EF4-FFF2-40B4-BE49-F238E27FC236}">
                <a16:creationId xmlns:a16="http://schemas.microsoft.com/office/drawing/2014/main" id="{079F682D-7B90-7C49-9057-99044BB93C33}"/>
              </a:ext>
            </a:extLst>
          </p:cNvPr>
          <p:cNvSpPr txBox="1"/>
          <p:nvPr/>
        </p:nvSpPr>
        <p:spPr>
          <a:xfrm>
            <a:off x="4444821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0 0 2</a:t>
            </a:r>
          </a:p>
        </p:txBody>
      </p:sp>
      <p:sp>
        <p:nvSpPr>
          <p:cNvPr id="939" name="TextBox 938">
            <a:extLst>
              <a:ext uri="{FF2B5EF4-FFF2-40B4-BE49-F238E27FC236}">
                <a16:creationId xmlns:a16="http://schemas.microsoft.com/office/drawing/2014/main" id="{83176634-0BCA-0D4E-9DA5-6CF60CFC8DCB}"/>
              </a:ext>
            </a:extLst>
          </p:cNvPr>
          <p:cNvSpPr txBox="1"/>
          <p:nvPr/>
        </p:nvSpPr>
        <p:spPr>
          <a:xfrm>
            <a:off x="4444821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0 1 2</a:t>
            </a:r>
          </a:p>
        </p:txBody>
      </p:sp>
      <p:sp>
        <p:nvSpPr>
          <p:cNvPr id="941" name="TextBox 940">
            <a:extLst>
              <a:ext uri="{FF2B5EF4-FFF2-40B4-BE49-F238E27FC236}">
                <a16:creationId xmlns:a16="http://schemas.microsoft.com/office/drawing/2014/main" id="{0A5E16AE-F954-5C44-87F5-7C50683C893D}"/>
              </a:ext>
            </a:extLst>
          </p:cNvPr>
          <p:cNvSpPr txBox="1"/>
          <p:nvPr/>
        </p:nvSpPr>
        <p:spPr>
          <a:xfrm>
            <a:off x="5166765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</a:t>
            </a:r>
          </a:p>
        </p:txBody>
      </p:sp>
      <p:sp>
        <p:nvSpPr>
          <p:cNvPr id="942" name="TextBox 941">
            <a:extLst>
              <a:ext uri="{FF2B5EF4-FFF2-40B4-BE49-F238E27FC236}">
                <a16:creationId xmlns:a16="http://schemas.microsoft.com/office/drawing/2014/main" id="{5C5A4A19-F894-CA47-83A1-84C3630B7FFA}"/>
              </a:ext>
            </a:extLst>
          </p:cNvPr>
          <p:cNvSpPr txBox="1"/>
          <p:nvPr/>
        </p:nvSpPr>
        <p:spPr>
          <a:xfrm>
            <a:off x="5166765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0 1 1</a:t>
            </a:r>
          </a:p>
        </p:txBody>
      </p:sp>
      <p:cxnSp>
        <p:nvCxnSpPr>
          <p:cNvPr id="946" name="Straight Connector 945">
            <a:extLst>
              <a:ext uri="{FF2B5EF4-FFF2-40B4-BE49-F238E27FC236}">
                <a16:creationId xmlns:a16="http://schemas.microsoft.com/office/drawing/2014/main" id="{5951A549-1C7F-5B4B-9B8A-7C581482BC51}"/>
              </a:ext>
            </a:extLst>
          </p:cNvPr>
          <p:cNvCxnSpPr>
            <a:cxnSpLocks/>
            <a:stCxn id="834" idx="3"/>
            <a:endCxn id="765" idx="0"/>
          </p:cNvCxnSpPr>
          <p:nvPr/>
        </p:nvCxnSpPr>
        <p:spPr>
          <a:xfrm>
            <a:off x="1122768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0" name="TextBox 949">
            <a:extLst>
              <a:ext uri="{FF2B5EF4-FFF2-40B4-BE49-F238E27FC236}">
                <a16:creationId xmlns:a16="http://schemas.microsoft.com/office/drawing/2014/main" id="{0EFF6D20-533B-D248-AD06-BA59C8D98289}"/>
              </a:ext>
            </a:extLst>
          </p:cNvPr>
          <p:cNvSpPr txBox="1"/>
          <p:nvPr/>
        </p:nvSpPr>
        <p:spPr>
          <a:xfrm>
            <a:off x="6116193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1 1 0</a:t>
            </a:r>
          </a:p>
        </p:txBody>
      </p:sp>
      <p:sp>
        <p:nvSpPr>
          <p:cNvPr id="951" name="TextBox 950">
            <a:extLst>
              <a:ext uri="{FF2B5EF4-FFF2-40B4-BE49-F238E27FC236}">
                <a16:creationId xmlns:a16="http://schemas.microsoft.com/office/drawing/2014/main" id="{8426821C-148C-8242-800F-394EA2DE29E2}"/>
              </a:ext>
            </a:extLst>
          </p:cNvPr>
          <p:cNvSpPr txBox="1"/>
          <p:nvPr/>
        </p:nvSpPr>
        <p:spPr>
          <a:xfrm>
            <a:off x="6116193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1 1 1</a:t>
            </a:r>
          </a:p>
        </p:txBody>
      </p:sp>
      <p:sp>
        <p:nvSpPr>
          <p:cNvPr id="953" name="TextBox 952">
            <a:extLst>
              <a:ext uri="{FF2B5EF4-FFF2-40B4-BE49-F238E27FC236}">
                <a16:creationId xmlns:a16="http://schemas.microsoft.com/office/drawing/2014/main" id="{41E3379A-31AC-284E-B831-7A608AC49617}"/>
              </a:ext>
            </a:extLst>
          </p:cNvPr>
          <p:cNvSpPr txBox="1"/>
          <p:nvPr/>
        </p:nvSpPr>
        <p:spPr>
          <a:xfrm>
            <a:off x="7560945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0 1 0</a:t>
            </a:r>
          </a:p>
        </p:txBody>
      </p:sp>
      <p:sp>
        <p:nvSpPr>
          <p:cNvPr id="954" name="TextBox 953">
            <a:extLst>
              <a:ext uri="{FF2B5EF4-FFF2-40B4-BE49-F238E27FC236}">
                <a16:creationId xmlns:a16="http://schemas.microsoft.com/office/drawing/2014/main" id="{225E16F7-84B0-494A-AF86-4EEAFBC2D540}"/>
              </a:ext>
            </a:extLst>
          </p:cNvPr>
          <p:cNvSpPr txBox="1"/>
          <p:nvPr/>
        </p:nvSpPr>
        <p:spPr>
          <a:xfrm>
            <a:off x="7560945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0 1 1</a:t>
            </a:r>
          </a:p>
        </p:txBody>
      </p:sp>
      <p:sp>
        <p:nvSpPr>
          <p:cNvPr id="956" name="TextBox 955">
            <a:extLst>
              <a:ext uri="{FF2B5EF4-FFF2-40B4-BE49-F238E27FC236}">
                <a16:creationId xmlns:a16="http://schemas.microsoft.com/office/drawing/2014/main" id="{1BE2AF20-4532-8542-9DED-55463FA7BC11}"/>
              </a:ext>
            </a:extLst>
          </p:cNvPr>
          <p:cNvSpPr txBox="1"/>
          <p:nvPr/>
        </p:nvSpPr>
        <p:spPr>
          <a:xfrm>
            <a:off x="6610653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1 1 0</a:t>
            </a:r>
          </a:p>
        </p:txBody>
      </p:sp>
      <p:sp>
        <p:nvSpPr>
          <p:cNvPr id="957" name="TextBox 956">
            <a:extLst>
              <a:ext uri="{FF2B5EF4-FFF2-40B4-BE49-F238E27FC236}">
                <a16:creationId xmlns:a16="http://schemas.microsoft.com/office/drawing/2014/main" id="{A1F4B580-393A-534A-80C6-A271EB2FA5AE}"/>
              </a:ext>
            </a:extLst>
          </p:cNvPr>
          <p:cNvSpPr txBox="1"/>
          <p:nvPr/>
        </p:nvSpPr>
        <p:spPr>
          <a:xfrm>
            <a:off x="6610653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1 2 0</a:t>
            </a:r>
          </a:p>
        </p:txBody>
      </p:sp>
      <p:sp>
        <p:nvSpPr>
          <p:cNvPr id="959" name="TextBox 958">
            <a:extLst>
              <a:ext uri="{FF2B5EF4-FFF2-40B4-BE49-F238E27FC236}">
                <a16:creationId xmlns:a16="http://schemas.microsoft.com/office/drawing/2014/main" id="{1E23C395-4A3A-4A46-815B-2E27CE55104B}"/>
              </a:ext>
            </a:extLst>
          </p:cNvPr>
          <p:cNvSpPr txBox="1"/>
          <p:nvPr/>
        </p:nvSpPr>
        <p:spPr>
          <a:xfrm>
            <a:off x="5888709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1 1 1</a:t>
            </a:r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3A291F74-61BC-1248-A3D4-A7EBAEEACAC0}"/>
              </a:ext>
            </a:extLst>
          </p:cNvPr>
          <p:cNvSpPr txBox="1"/>
          <p:nvPr/>
        </p:nvSpPr>
        <p:spPr>
          <a:xfrm>
            <a:off x="5888709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1 2 1</a:t>
            </a:r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E3C038AB-7327-6A43-9E13-002CC9AE83FB}"/>
              </a:ext>
            </a:extLst>
          </p:cNvPr>
          <p:cNvSpPr txBox="1"/>
          <p:nvPr/>
        </p:nvSpPr>
        <p:spPr>
          <a:xfrm>
            <a:off x="7332597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0 1 1</a:t>
            </a:r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id="{45FCCE56-548C-3B4A-BC7B-F9C127411857}"/>
              </a:ext>
            </a:extLst>
          </p:cNvPr>
          <p:cNvSpPr txBox="1"/>
          <p:nvPr/>
        </p:nvSpPr>
        <p:spPr>
          <a:xfrm>
            <a:off x="7332597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0 2 1</a:t>
            </a:r>
          </a:p>
        </p:txBody>
      </p:sp>
      <p:sp>
        <p:nvSpPr>
          <p:cNvPr id="965" name="TextBox 964">
            <a:extLst>
              <a:ext uri="{FF2B5EF4-FFF2-40B4-BE49-F238E27FC236}">
                <a16:creationId xmlns:a16="http://schemas.microsoft.com/office/drawing/2014/main" id="{7B43CFAD-9318-0D44-AC36-88F593F4CA2E}"/>
              </a:ext>
            </a:extLst>
          </p:cNvPr>
          <p:cNvSpPr txBox="1"/>
          <p:nvPr/>
        </p:nvSpPr>
        <p:spPr>
          <a:xfrm>
            <a:off x="8054541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0 1 0</a:t>
            </a:r>
          </a:p>
        </p:txBody>
      </p:sp>
      <p:sp>
        <p:nvSpPr>
          <p:cNvPr id="966" name="TextBox 965">
            <a:extLst>
              <a:ext uri="{FF2B5EF4-FFF2-40B4-BE49-F238E27FC236}">
                <a16:creationId xmlns:a16="http://schemas.microsoft.com/office/drawing/2014/main" id="{8374C047-A45A-B04D-8C8E-632FE55085CD}"/>
              </a:ext>
            </a:extLst>
          </p:cNvPr>
          <p:cNvSpPr txBox="1"/>
          <p:nvPr/>
        </p:nvSpPr>
        <p:spPr>
          <a:xfrm>
            <a:off x="8054541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0 2 0</a:t>
            </a:r>
          </a:p>
        </p:txBody>
      </p:sp>
      <p:sp>
        <p:nvSpPr>
          <p:cNvPr id="968" name="TextBox 967">
            <a:extLst>
              <a:ext uri="{FF2B5EF4-FFF2-40B4-BE49-F238E27FC236}">
                <a16:creationId xmlns:a16="http://schemas.microsoft.com/office/drawing/2014/main" id="{76D25B87-EF89-9E4C-B669-CC6C0B9D3BE8}"/>
              </a:ext>
            </a:extLst>
          </p:cNvPr>
          <p:cNvSpPr txBox="1"/>
          <p:nvPr/>
        </p:nvSpPr>
        <p:spPr>
          <a:xfrm>
            <a:off x="9005697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1 0 0</a:t>
            </a:r>
          </a:p>
        </p:txBody>
      </p:sp>
      <p:sp>
        <p:nvSpPr>
          <p:cNvPr id="969" name="TextBox 968">
            <a:extLst>
              <a:ext uri="{FF2B5EF4-FFF2-40B4-BE49-F238E27FC236}">
                <a16:creationId xmlns:a16="http://schemas.microsoft.com/office/drawing/2014/main" id="{4F04D987-1EE6-5E44-872B-6C4AB4D25A44}"/>
              </a:ext>
            </a:extLst>
          </p:cNvPr>
          <p:cNvSpPr txBox="1"/>
          <p:nvPr/>
        </p:nvSpPr>
        <p:spPr>
          <a:xfrm>
            <a:off x="9005697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1 0 1</a:t>
            </a:r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5017890B-B4FA-D643-A6F9-BF698A6C85D4}"/>
              </a:ext>
            </a:extLst>
          </p:cNvPr>
          <p:cNvSpPr txBox="1"/>
          <p:nvPr/>
        </p:nvSpPr>
        <p:spPr>
          <a:xfrm>
            <a:off x="10450449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</a:t>
            </a:r>
          </a:p>
        </p:txBody>
      </p:sp>
      <p:sp>
        <p:nvSpPr>
          <p:cNvPr id="972" name="TextBox 971">
            <a:extLst>
              <a:ext uri="{FF2B5EF4-FFF2-40B4-BE49-F238E27FC236}">
                <a16:creationId xmlns:a16="http://schemas.microsoft.com/office/drawing/2014/main" id="{C3B73322-0E14-FB4C-B0AB-09E29DBBEAB7}"/>
              </a:ext>
            </a:extLst>
          </p:cNvPr>
          <p:cNvSpPr txBox="1"/>
          <p:nvPr/>
        </p:nvSpPr>
        <p:spPr>
          <a:xfrm>
            <a:off x="10450449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0 0 1</a:t>
            </a:r>
          </a:p>
        </p:txBody>
      </p:sp>
      <p:sp>
        <p:nvSpPr>
          <p:cNvPr id="974" name="TextBox 973">
            <a:extLst>
              <a:ext uri="{FF2B5EF4-FFF2-40B4-BE49-F238E27FC236}">
                <a16:creationId xmlns:a16="http://schemas.microsoft.com/office/drawing/2014/main" id="{67F7BA3D-C9C2-1B4D-9D30-6F307BE07F00}"/>
              </a:ext>
            </a:extLst>
          </p:cNvPr>
          <p:cNvSpPr txBox="1"/>
          <p:nvPr/>
        </p:nvSpPr>
        <p:spPr>
          <a:xfrm>
            <a:off x="8776485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1 0 1</a:t>
            </a:r>
          </a:p>
        </p:txBody>
      </p:sp>
      <p:sp>
        <p:nvSpPr>
          <p:cNvPr id="975" name="TextBox 974">
            <a:extLst>
              <a:ext uri="{FF2B5EF4-FFF2-40B4-BE49-F238E27FC236}">
                <a16:creationId xmlns:a16="http://schemas.microsoft.com/office/drawing/2014/main" id="{8F6E8037-03C9-BE4C-87D4-EA4F83CD1E69}"/>
              </a:ext>
            </a:extLst>
          </p:cNvPr>
          <p:cNvSpPr txBox="1"/>
          <p:nvPr/>
        </p:nvSpPr>
        <p:spPr>
          <a:xfrm>
            <a:off x="8776485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1 1 1</a:t>
            </a:r>
          </a:p>
        </p:txBody>
      </p:sp>
      <p:sp>
        <p:nvSpPr>
          <p:cNvPr id="977" name="TextBox 976">
            <a:extLst>
              <a:ext uri="{FF2B5EF4-FFF2-40B4-BE49-F238E27FC236}">
                <a16:creationId xmlns:a16="http://schemas.microsoft.com/office/drawing/2014/main" id="{A6632A54-6AC0-2444-A603-F113C05AE5B2}"/>
              </a:ext>
            </a:extLst>
          </p:cNvPr>
          <p:cNvSpPr txBox="1"/>
          <p:nvPr/>
        </p:nvSpPr>
        <p:spPr>
          <a:xfrm>
            <a:off x="9498429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1 0 0</a:t>
            </a:r>
          </a:p>
        </p:txBody>
      </p:sp>
      <p:sp>
        <p:nvSpPr>
          <p:cNvPr id="978" name="TextBox 977">
            <a:extLst>
              <a:ext uri="{FF2B5EF4-FFF2-40B4-BE49-F238E27FC236}">
                <a16:creationId xmlns:a16="http://schemas.microsoft.com/office/drawing/2014/main" id="{A3D856C1-891D-0A4A-83FF-FAC68CE8E500}"/>
              </a:ext>
            </a:extLst>
          </p:cNvPr>
          <p:cNvSpPr txBox="1"/>
          <p:nvPr/>
        </p:nvSpPr>
        <p:spPr>
          <a:xfrm>
            <a:off x="9498429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1 1 0</a:t>
            </a:r>
          </a:p>
        </p:txBody>
      </p:sp>
      <p:sp>
        <p:nvSpPr>
          <p:cNvPr id="980" name="TextBox 979">
            <a:extLst>
              <a:ext uri="{FF2B5EF4-FFF2-40B4-BE49-F238E27FC236}">
                <a16:creationId xmlns:a16="http://schemas.microsoft.com/office/drawing/2014/main" id="{E1F973F7-68F5-E546-82BE-CE1DD33F2782}"/>
              </a:ext>
            </a:extLst>
          </p:cNvPr>
          <p:cNvSpPr txBox="1"/>
          <p:nvPr/>
        </p:nvSpPr>
        <p:spPr>
          <a:xfrm>
            <a:off x="10220373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</a:t>
            </a:r>
          </a:p>
        </p:txBody>
      </p:sp>
      <p:sp>
        <p:nvSpPr>
          <p:cNvPr id="981" name="TextBox 980">
            <a:extLst>
              <a:ext uri="{FF2B5EF4-FFF2-40B4-BE49-F238E27FC236}">
                <a16:creationId xmlns:a16="http://schemas.microsoft.com/office/drawing/2014/main" id="{B763DC89-F832-EF45-8E7C-C81521782A15}"/>
              </a:ext>
            </a:extLst>
          </p:cNvPr>
          <p:cNvSpPr txBox="1"/>
          <p:nvPr/>
        </p:nvSpPr>
        <p:spPr>
          <a:xfrm>
            <a:off x="10220373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0 1 1</a:t>
            </a:r>
          </a:p>
        </p:txBody>
      </p:sp>
      <p:sp>
        <p:nvSpPr>
          <p:cNvPr id="983" name="TextBox 982">
            <a:extLst>
              <a:ext uri="{FF2B5EF4-FFF2-40B4-BE49-F238E27FC236}">
                <a16:creationId xmlns:a16="http://schemas.microsoft.com/office/drawing/2014/main" id="{47CC477B-70D4-8E48-A6A6-FFBB45D43FBD}"/>
              </a:ext>
            </a:extLst>
          </p:cNvPr>
          <p:cNvSpPr txBox="1"/>
          <p:nvPr/>
        </p:nvSpPr>
        <p:spPr>
          <a:xfrm>
            <a:off x="10942318" y="3425591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</a:t>
            </a:r>
          </a:p>
        </p:txBody>
      </p:sp>
      <p:sp>
        <p:nvSpPr>
          <p:cNvPr id="984" name="TextBox 983">
            <a:extLst>
              <a:ext uri="{FF2B5EF4-FFF2-40B4-BE49-F238E27FC236}">
                <a16:creationId xmlns:a16="http://schemas.microsoft.com/office/drawing/2014/main" id="{D4507BD9-3DDF-DA49-AA32-99579A53C531}"/>
              </a:ext>
            </a:extLst>
          </p:cNvPr>
          <p:cNvSpPr txBox="1"/>
          <p:nvPr/>
        </p:nvSpPr>
        <p:spPr>
          <a:xfrm>
            <a:off x="10942318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0 1 0</a:t>
            </a:r>
          </a:p>
        </p:txBody>
      </p:sp>
      <p:sp>
        <p:nvSpPr>
          <p:cNvPr id="988" name="Rectangle 987">
            <a:extLst>
              <a:ext uri="{FF2B5EF4-FFF2-40B4-BE49-F238E27FC236}">
                <a16:creationId xmlns:a16="http://schemas.microsoft.com/office/drawing/2014/main" id="{00B4BAA4-707E-494A-8722-BA469709EA2E}"/>
              </a:ext>
            </a:extLst>
          </p:cNvPr>
          <p:cNvSpPr>
            <a:spLocks noChangeAspect="1"/>
          </p:cNvSpPr>
          <p:nvPr/>
        </p:nvSpPr>
        <p:spPr>
          <a:xfrm>
            <a:off x="6033897" y="109099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95" name="TextBox 994">
            <a:extLst>
              <a:ext uri="{FF2B5EF4-FFF2-40B4-BE49-F238E27FC236}">
                <a16:creationId xmlns:a16="http://schemas.microsoft.com/office/drawing/2014/main" id="{C8BE268E-1252-DF4F-9115-EFD34B1E7A01}"/>
              </a:ext>
            </a:extLst>
          </p:cNvPr>
          <p:cNvSpPr txBox="1"/>
          <p:nvPr/>
        </p:nvSpPr>
        <p:spPr>
          <a:xfrm>
            <a:off x="1535812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0.053</a:t>
            </a:r>
          </a:p>
        </p:txBody>
      </p:sp>
      <p:sp>
        <p:nvSpPr>
          <p:cNvPr id="996" name="TextBox 995">
            <a:extLst>
              <a:ext uri="{FF2B5EF4-FFF2-40B4-BE49-F238E27FC236}">
                <a16:creationId xmlns:a16="http://schemas.microsoft.com/office/drawing/2014/main" id="{A4F7DFCA-600A-BA45-AD9C-AD0FBE350528}"/>
              </a:ext>
            </a:extLst>
          </p:cNvPr>
          <p:cNvSpPr txBox="1"/>
          <p:nvPr/>
        </p:nvSpPr>
        <p:spPr>
          <a:xfrm>
            <a:off x="817245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0.012</a:t>
            </a:r>
          </a:p>
        </p:txBody>
      </p:sp>
      <p:sp>
        <p:nvSpPr>
          <p:cNvPr id="998" name="TextBox 997">
            <a:extLst>
              <a:ext uri="{FF2B5EF4-FFF2-40B4-BE49-F238E27FC236}">
                <a16:creationId xmlns:a16="http://schemas.microsoft.com/office/drawing/2014/main" id="{DC651005-3284-3949-8E24-10DA6DB891AB}"/>
              </a:ext>
            </a:extLst>
          </p:cNvPr>
          <p:cNvSpPr txBox="1"/>
          <p:nvPr/>
        </p:nvSpPr>
        <p:spPr>
          <a:xfrm>
            <a:off x="2261997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1003" name="TextBox 1002">
            <a:extLst>
              <a:ext uri="{FF2B5EF4-FFF2-40B4-BE49-F238E27FC236}">
                <a16:creationId xmlns:a16="http://schemas.microsoft.com/office/drawing/2014/main" id="{EA8ED869-9EA0-BF48-8384-20C94CDB7FBA}"/>
              </a:ext>
            </a:extLst>
          </p:cNvPr>
          <p:cNvSpPr txBox="1"/>
          <p:nvPr/>
        </p:nvSpPr>
        <p:spPr>
          <a:xfrm>
            <a:off x="4433989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0.177</a:t>
            </a:r>
          </a:p>
        </p:txBody>
      </p:sp>
      <p:sp>
        <p:nvSpPr>
          <p:cNvPr id="1004" name="TextBox 1003">
            <a:extLst>
              <a:ext uri="{FF2B5EF4-FFF2-40B4-BE49-F238E27FC236}">
                <a16:creationId xmlns:a16="http://schemas.microsoft.com/office/drawing/2014/main" id="{D94155FB-E174-DA4B-8164-79BBD573D485}"/>
              </a:ext>
            </a:extLst>
          </p:cNvPr>
          <p:cNvSpPr txBox="1"/>
          <p:nvPr/>
        </p:nvSpPr>
        <p:spPr>
          <a:xfrm>
            <a:off x="3706749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1006" name="TextBox 1005">
            <a:extLst>
              <a:ext uri="{FF2B5EF4-FFF2-40B4-BE49-F238E27FC236}">
                <a16:creationId xmlns:a16="http://schemas.microsoft.com/office/drawing/2014/main" id="{7ADCBAF5-F348-F94A-A8E1-7B51A221D69B}"/>
              </a:ext>
            </a:extLst>
          </p:cNvPr>
          <p:cNvSpPr txBox="1"/>
          <p:nvPr/>
        </p:nvSpPr>
        <p:spPr>
          <a:xfrm>
            <a:off x="5151501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1009" name="TextBox 1008">
            <a:extLst>
              <a:ext uri="{FF2B5EF4-FFF2-40B4-BE49-F238E27FC236}">
                <a16:creationId xmlns:a16="http://schemas.microsoft.com/office/drawing/2014/main" id="{845FC7CC-FD7C-4243-9D5D-F695F066A358}"/>
              </a:ext>
            </a:extLst>
          </p:cNvPr>
          <p:cNvSpPr txBox="1"/>
          <p:nvPr/>
        </p:nvSpPr>
        <p:spPr>
          <a:xfrm>
            <a:off x="7323493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0.177</a:t>
            </a:r>
          </a:p>
        </p:txBody>
      </p:sp>
      <p:sp>
        <p:nvSpPr>
          <p:cNvPr id="1010" name="TextBox 1009">
            <a:extLst>
              <a:ext uri="{FF2B5EF4-FFF2-40B4-BE49-F238E27FC236}">
                <a16:creationId xmlns:a16="http://schemas.microsoft.com/office/drawing/2014/main" id="{0191D63B-F9A6-7943-83FD-284BC4C548BB}"/>
              </a:ext>
            </a:extLst>
          </p:cNvPr>
          <p:cNvSpPr txBox="1"/>
          <p:nvPr/>
        </p:nvSpPr>
        <p:spPr>
          <a:xfrm>
            <a:off x="6596378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1013" name="TextBox 1012">
            <a:extLst>
              <a:ext uri="{FF2B5EF4-FFF2-40B4-BE49-F238E27FC236}">
                <a16:creationId xmlns:a16="http://schemas.microsoft.com/office/drawing/2014/main" id="{4DEBF771-8668-264D-AB04-AE94F2A7A1F1}"/>
              </a:ext>
            </a:extLst>
          </p:cNvPr>
          <p:cNvSpPr txBox="1"/>
          <p:nvPr/>
        </p:nvSpPr>
        <p:spPr>
          <a:xfrm>
            <a:off x="8041005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1016" name="TextBox 1015">
            <a:extLst>
              <a:ext uri="{FF2B5EF4-FFF2-40B4-BE49-F238E27FC236}">
                <a16:creationId xmlns:a16="http://schemas.microsoft.com/office/drawing/2014/main" id="{C67CAB5E-90D1-474A-9F6F-27AAA50FAF87}"/>
              </a:ext>
            </a:extLst>
          </p:cNvPr>
          <p:cNvSpPr txBox="1"/>
          <p:nvPr/>
        </p:nvSpPr>
        <p:spPr>
          <a:xfrm>
            <a:off x="10212997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0.593</a:t>
            </a:r>
          </a:p>
        </p:txBody>
      </p:sp>
      <p:sp>
        <p:nvSpPr>
          <p:cNvPr id="1017" name="TextBox 1016">
            <a:extLst>
              <a:ext uri="{FF2B5EF4-FFF2-40B4-BE49-F238E27FC236}">
                <a16:creationId xmlns:a16="http://schemas.microsoft.com/office/drawing/2014/main" id="{A6F1E0EB-FC7B-E241-BE99-2618F193BEC1}"/>
              </a:ext>
            </a:extLst>
          </p:cNvPr>
          <p:cNvSpPr txBox="1"/>
          <p:nvPr/>
        </p:nvSpPr>
        <p:spPr>
          <a:xfrm>
            <a:off x="9485757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1020" name="TextBox 1019">
            <a:extLst>
              <a:ext uri="{FF2B5EF4-FFF2-40B4-BE49-F238E27FC236}">
                <a16:creationId xmlns:a16="http://schemas.microsoft.com/office/drawing/2014/main" id="{0C9D211F-E5BD-EC44-BE6E-B2D947F9C00A}"/>
              </a:ext>
            </a:extLst>
          </p:cNvPr>
          <p:cNvSpPr txBox="1"/>
          <p:nvPr/>
        </p:nvSpPr>
        <p:spPr>
          <a:xfrm>
            <a:off x="10930509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0.457</a:t>
            </a:r>
          </a:p>
        </p:txBody>
      </p:sp>
      <p:sp>
        <p:nvSpPr>
          <p:cNvPr id="997" name="TextBox 996">
            <a:extLst>
              <a:ext uri="{FF2B5EF4-FFF2-40B4-BE49-F238E27FC236}">
                <a16:creationId xmlns:a16="http://schemas.microsoft.com/office/drawing/2014/main" id="{F18714B5-02AD-4F4D-89EC-28BBD1C716C5}"/>
              </a:ext>
            </a:extLst>
          </p:cNvPr>
          <p:cNvSpPr txBox="1"/>
          <p:nvPr/>
        </p:nvSpPr>
        <p:spPr>
          <a:xfrm>
            <a:off x="45605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0.003</a:t>
            </a:r>
          </a:p>
        </p:txBody>
      </p:sp>
      <p:sp>
        <p:nvSpPr>
          <p:cNvPr id="999" name="TextBox 998">
            <a:extLst>
              <a:ext uri="{FF2B5EF4-FFF2-40B4-BE49-F238E27FC236}">
                <a16:creationId xmlns:a16="http://schemas.microsoft.com/office/drawing/2014/main" id="{B87F6E81-4BF5-FE48-9A50-D487CB6A8E23}"/>
              </a:ext>
            </a:extLst>
          </p:cNvPr>
          <p:cNvSpPr txBox="1"/>
          <p:nvPr/>
        </p:nvSpPr>
        <p:spPr>
          <a:xfrm>
            <a:off x="1178433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00" name="TextBox 999">
            <a:extLst>
              <a:ext uri="{FF2B5EF4-FFF2-40B4-BE49-F238E27FC236}">
                <a16:creationId xmlns:a16="http://schemas.microsoft.com/office/drawing/2014/main" id="{D855E000-5620-DE4B-BE05-1F55CB21435E}"/>
              </a:ext>
            </a:extLst>
          </p:cNvPr>
          <p:cNvSpPr txBox="1"/>
          <p:nvPr/>
        </p:nvSpPr>
        <p:spPr>
          <a:xfrm>
            <a:off x="1910852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01" name="TextBox 1000">
            <a:extLst>
              <a:ext uri="{FF2B5EF4-FFF2-40B4-BE49-F238E27FC236}">
                <a16:creationId xmlns:a16="http://schemas.microsoft.com/office/drawing/2014/main" id="{E6888A5B-70CE-DD4F-A91D-81CA30F008BC}"/>
              </a:ext>
            </a:extLst>
          </p:cNvPr>
          <p:cNvSpPr txBox="1"/>
          <p:nvPr/>
        </p:nvSpPr>
        <p:spPr>
          <a:xfrm>
            <a:off x="2623185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02" name="TextBox 1001">
            <a:extLst>
              <a:ext uri="{FF2B5EF4-FFF2-40B4-BE49-F238E27FC236}">
                <a16:creationId xmlns:a16="http://schemas.microsoft.com/office/drawing/2014/main" id="{5E31C7B5-2C3F-DB43-9138-4A602E92D4FE}"/>
              </a:ext>
            </a:extLst>
          </p:cNvPr>
          <p:cNvSpPr txBox="1"/>
          <p:nvPr/>
        </p:nvSpPr>
        <p:spPr>
          <a:xfrm>
            <a:off x="407280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05" name="TextBox 1004">
            <a:extLst>
              <a:ext uri="{FF2B5EF4-FFF2-40B4-BE49-F238E27FC236}">
                <a16:creationId xmlns:a16="http://schemas.microsoft.com/office/drawing/2014/main" id="{387C0E40-75DC-1D47-AD1D-74368F5917D3}"/>
              </a:ext>
            </a:extLst>
          </p:cNvPr>
          <p:cNvSpPr txBox="1"/>
          <p:nvPr/>
        </p:nvSpPr>
        <p:spPr>
          <a:xfrm>
            <a:off x="334556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07" name="TextBox 1006">
            <a:extLst>
              <a:ext uri="{FF2B5EF4-FFF2-40B4-BE49-F238E27FC236}">
                <a16:creationId xmlns:a16="http://schemas.microsoft.com/office/drawing/2014/main" id="{5ACE5298-C0A4-2B40-8704-FC39DA123770}"/>
              </a:ext>
            </a:extLst>
          </p:cNvPr>
          <p:cNvSpPr txBox="1"/>
          <p:nvPr/>
        </p:nvSpPr>
        <p:spPr>
          <a:xfrm>
            <a:off x="479517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08" name="TextBox 1007">
            <a:extLst>
              <a:ext uri="{FF2B5EF4-FFF2-40B4-BE49-F238E27FC236}">
                <a16:creationId xmlns:a16="http://schemas.microsoft.com/office/drawing/2014/main" id="{6CF7C02A-A285-8746-A44B-8C1FDC7D3B5C}"/>
              </a:ext>
            </a:extLst>
          </p:cNvPr>
          <p:cNvSpPr txBox="1"/>
          <p:nvPr/>
        </p:nvSpPr>
        <p:spPr>
          <a:xfrm>
            <a:off x="5512689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11" name="TextBox 1010">
            <a:extLst>
              <a:ext uri="{FF2B5EF4-FFF2-40B4-BE49-F238E27FC236}">
                <a16:creationId xmlns:a16="http://schemas.microsoft.com/office/drawing/2014/main" id="{A510C5BE-F203-1243-8584-F52C48C0EDEE}"/>
              </a:ext>
            </a:extLst>
          </p:cNvPr>
          <p:cNvSpPr txBox="1"/>
          <p:nvPr/>
        </p:nvSpPr>
        <p:spPr>
          <a:xfrm>
            <a:off x="6235065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12" name="TextBox 1011">
            <a:extLst>
              <a:ext uri="{FF2B5EF4-FFF2-40B4-BE49-F238E27FC236}">
                <a16:creationId xmlns:a16="http://schemas.microsoft.com/office/drawing/2014/main" id="{BAAEF4DA-26C2-6F40-BEBD-6538C1473977}"/>
              </a:ext>
            </a:extLst>
          </p:cNvPr>
          <p:cNvSpPr txBox="1"/>
          <p:nvPr/>
        </p:nvSpPr>
        <p:spPr>
          <a:xfrm>
            <a:off x="695744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14" name="TextBox 1013">
            <a:extLst>
              <a:ext uri="{FF2B5EF4-FFF2-40B4-BE49-F238E27FC236}">
                <a16:creationId xmlns:a16="http://schemas.microsoft.com/office/drawing/2014/main" id="{26EF88D7-D064-734B-997F-6865F1406D5A}"/>
              </a:ext>
            </a:extLst>
          </p:cNvPr>
          <p:cNvSpPr txBox="1"/>
          <p:nvPr/>
        </p:nvSpPr>
        <p:spPr>
          <a:xfrm>
            <a:off x="768468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15" name="TextBox 1014">
            <a:extLst>
              <a:ext uri="{FF2B5EF4-FFF2-40B4-BE49-F238E27FC236}">
                <a16:creationId xmlns:a16="http://schemas.microsoft.com/office/drawing/2014/main" id="{01A5854B-3FD2-4E4C-A257-12B1A796FA48}"/>
              </a:ext>
            </a:extLst>
          </p:cNvPr>
          <p:cNvSpPr txBox="1"/>
          <p:nvPr/>
        </p:nvSpPr>
        <p:spPr>
          <a:xfrm>
            <a:off x="8402193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18" name="TextBox 1017">
            <a:extLst>
              <a:ext uri="{FF2B5EF4-FFF2-40B4-BE49-F238E27FC236}">
                <a16:creationId xmlns:a16="http://schemas.microsoft.com/office/drawing/2014/main" id="{2CC4BCC7-0B5D-E841-99C9-43E7AE52FEF2}"/>
              </a:ext>
            </a:extLst>
          </p:cNvPr>
          <p:cNvSpPr txBox="1"/>
          <p:nvPr/>
        </p:nvSpPr>
        <p:spPr>
          <a:xfrm>
            <a:off x="9130859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19" name="TextBox 1018">
            <a:extLst>
              <a:ext uri="{FF2B5EF4-FFF2-40B4-BE49-F238E27FC236}">
                <a16:creationId xmlns:a16="http://schemas.microsoft.com/office/drawing/2014/main" id="{933B45AB-31CD-9149-894B-B4909E360531}"/>
              </a:ext>
            </a:extLst>
          </p:cNvPr>
          <p:cNvSpPr txBox="1"/>
          <p:nvPr/>
        </p:nvSpPr>
        <p:spPr>
          <a:xfrm>
            <a:off x="984837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21" name="TextBox 1020">
            <a:extLst>
              <a:ext uri="{FF2B5EF4-FFF2-40B4-BE49-F238E27FC236}">
                <a16:creationId xmlns:a16="http://schemas.microsoft.com/office/drawing/2014/main" id="{6D0895EB-4952-F94F-A9A5-29E4780C6956}"/>
              </a:ext>
            </a:extLst>
          </p:cNvPr>
          <p:cNvSpPr txBox="1"/>
          <p:nvPr/>
        </p:nvSpPr>
        <p:spPr>
          <a:xfrm>
            <a:off x="1056932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22" name="TextBox 1021">
            <a:extLst>
              <a:ext uri="{FF2B5EF4-FFF2-40B4-BE49-F238E27FC236}">
                <a16:creationId xmlns:a16="http://schemas.microsoft.com/office/drawing/2014/main" id="{59CBCB69-90FD-0542-BA4D-92395EEC2DF3}"/>
              </a:ext>
            </a:extLst>
          </p:cNvPr>
          <p:cNvSpPr txBox="1"/>
          <p:nvPr/>
        </p:nvSpPr>
        <p:spPr>
          <a:xfrm>
            <a:off x="1129169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0.352</a:t>
            </a:r>
          </a:p>
        </p:txBody>
      </p:sp>
      <p:grpSp>
        <p:nvGrpSpPr>
          <p:cNvPr id="1381" name="Group 1380">
            <a:extLst>
              <a:ext uri="{FF2B5EF4-FFF2-40B4-BE49-F238E27FC236}">
                <a16:creationId xmlns:a16="http://schemas.microsoft.com/office/drawing/2014/main" id="{B69398F5-F304-1541-AB78-2C6E0A0965EE}"/>
              </a:ext>
            </a:extLst>
          </p:cNvPr>
          <p:cNvGrpSpPr/>
          <p:nvPr/>
        </p:nvGrpSpPr>
        <p:grpSpPr>
          <a:xfrm>
            <a:off x="7388060" y="196327"/>
            <a:ext cx="1482400" cy="400110"/>
            <a:chOff x="680085" y="902207"/>
            <a:chExt cx="1482400" cy="400110"/>
          </a:xfrm>
        </p:grpSpPr>
        <p:sp>
          <p:nvSpPr>
            <p:cNvPr id="1382" name="Oval 1381">
              <a:extLst>
                <a:ext uri="{FF2B5EF4-FFF2-40B4-BE49-F238E27FC236}">
                  <a16:creationId xmlns:a16="http://schemas.microsoft.com/office/drawing/2014/main" id="{2E9005FD-DE28-1B4B-83D9-BE02690A59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033682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3" name="TextBox 1382">
              <a:extLst>
                <a:ext uri="{FF2B5EF4-FFF2-40B4-BE49-F238E27FC236}">
                  <a16:creationId xmlns:a16="http://schemas.microsoft.com/office/drawing/2014/main" id="{305218D7-E3BD-9B45-BD03-D438E885A1EC}"/>
                </a:ext>
              </a:extLst>
            </p:cNvPr>
            <p:cNvSpPr txBox="1"/>
            <p:nvPr/>
          </p:nvSpPr>
          <p:spPr>
            <a:xfrm>
              <a:off x="817245" y="902207"/>
              <a:ext cx="13452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New sample (one step</a:t>
              </a:r>
            </a:p>
            <a:p>
              <a:r>
                <a:rPr lang="en-US" sz="1000" dirty="0"/>
                <a:t>of random walk)</a:t>
              </a:r>
            </a:p>
          </p:txBody>
        </p:sp>
      </p:grpSp>
      <p:grpSp>
        <p:nvGrpSpPr>
          <p:cNvPr id="1384" name="Group 1383">
            <a:extLst>
              <a:ext uri="{FF2B5EF4-FFF2-40B4-BE49-F238E27FC236}">
                <a16:creationId xmlns:a16="http://schemas.microsoft.com/office/drawing/2014/main" id="{18BDA033-5DAB-B443-81A5-CE5527F0EA7A}"/>
              </a:ext>
            </a:extLst>
          </p:cNvPr>
          <p:cNvGrpSpPr/>
          <p:nvPr/>
        </p:nvGrpSpPr>
        <p:grpSpPr>
          <a:xfrm>
            <a:off x="8937009" y="-699"/>
            <a:ext cx="1213096" cy="246221"/>
            <a:chOff x="680085" y="1292819"/>
            <a:chExt cx="1213096" cy="246221"/>
          </a:xfrm>
        </p:grpSpPr>
        <p:sp>
          <p:nvSpPr>
            <p:cNvPr id="1385" name="Oval 1384">
              <a:extLst>
                <a:ext uri="{FF2B5EF4-FFF2-40B4-BE49-F238E27FC236}">
                  <a16:creationId xmlns:a16="http://schemas.microsoft.com/office/drawing/2014/main" id="{8B0FC046-43A0-794F-8E5C-252AC09F63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347349"/>
              <a:ext cx="137160" cy="13716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6" name="TextBox 1385">
              <a:extLst>
                <a:ext uri="{FF2B5EF4-FFF2-40B4-BE49-F238E27FC236}">
                  <a16:creationId xmlns:a16="http://schemas.microsoft.com/office/drawing/2014/main" id="{EDB14BD6-4760-004B-8376-8459330D59B3}"/>
                </a:ext>
              </a:extLst>
            </p:cNvPr>
            <p:cNvSpPr txBox="1"/>
            <p:nvPr/>
          </p:nvSpPr>
          <p:spPr>
            <a:xfrm>
              <a:off x="817245" y="1292819"/>
              <a:ext cx="1075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Accepted sample</a:t>
              </a:r>
            </a:p>
          </p:txBody>
        </p:sp>
      </p:grpSp>
      <p:grpSp>
        <p:nvGrpSpPr>
          <p:cNvPr id="1387" name="Group 1386">
            <a:extLst>
              <a:ext uri="{FF2B5EF4-FFF2-40B4-BE49-F238E27FC236}">
                <a16:creationId xmlns:a16="http://schemas.microsoft.com/office/drawing/2014/main" id="{0BC9F225-706E-9147-ADB3-F87762464068}"/>
              </a:ext>
            </a:extLst>
          </p:cNvPr>
          <p:cNvGrpSpPr/>
          <p:nvPr/>
        </p:nvGrpSpPr>
        <p:grpSpPr>
          <a:xfrm>
            <a:off x="8937009" y="273272"/>
            <a:ext cx="1181036" cy="246221"/>
            <a:chOff x="680085" y="1620579"/>
            <a:chExt cx="1181036" cy="246221"/>
          </a:xfrm>
        </p:grpSpPr>
        <p:sp>
          <p:nvSpPr>
            <p:cNvPr id="1388" name="Oval 1387">
              <a:extLst>
                <a:ext uri="{FF2B5EF4-FFF2-40B4-BE49-F238E27FC236}">
                  <a16:creationId xmlns:a16="http://schemas.microsoft.com/office/drawing/2014/main" id="{8A973BA5-A925-5C4C-AFE6-2BB8C4AAD3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675109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9" name="TextBox 1388">
              <a:extLst>
                <a:ext uri="{FF2B5EF4-FFF2-40B4-BE49-F238E27FC236}">
                  <a16:creationId xmlns:a16="http://schemas.microsoft.com/office/drawing/2014/main" id="{1E1EDD6E-C7EC-8143-9FBA-4B98812CE8BF}"/>
                </a:ext>
              </a:extLst>
            </p:cNvPr>
            <p:cNvSpPr txBox="1"/>
            <p:nvPr/>
          </p:nvSpPr>
          <p:spPr>
            <a:xfrm>
              <a:off x="817245" y="1620579"/>
              <a:ext cx="1043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Rejected sample</a:t>
              </a:r>
            </a:p>
          </p:txBody>
        </p:sp>
      </p:grpSp>
      <p:grpSp>
        <p:nvGrpSpPr>
          <p:cNvPr id="1390" name="Group 1389">
            <a:extLst>
              <a:ext uri="{FF2B5EF4-FFF2-40B4-BE49-F238E27FC236}">
                <a16:creationId xmlns:a16="http://schemas.microsoft.com/office/drawing/2014/main" id="{A7247816-C64D-7F4B-82FC-E6D5435D7F9D}"/>
              </a:ext>
            </a:extLst>
          </p:cNvPr>
          <p:cNvGrpSpPr/>
          <p:nvPr/>
        </p:nvGrpSpPr>
        <p:grpSpPr>
          <a:xfrm>
            <a:off x="10365000" y="-2292"/>
            <a:ext cx="1803001" cy="246221"/>
            <a:chOff x="2353437" y="658977"/>
            <a:chExt cx="1803001" cy="246221"/>
          </a:xfrm>
        </p:grpSpPr>
        <p:sp>
          <p:nvSpPr>
            <p:cNvPr id="1391" name="Rectangle 1390">
              <a:extLst>
                <a:ext uri="{FF2B5EF4-FFF2-40B4-BE49-F238E27FC236}">
                  <a16:creationId xmlns:a16="http://schemas.microsoft.com/office/drawing/2014/main" id="{7EB5AE41-D941-3044-B0BE-67462CA30B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3437" y="713507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92" name="TextBox 1391">
              <a:extLst>
                <a:ext uri="{FF2B5EF4-FFF2-40B4-BE49-F238E27FC236}">
                  <a16:creationId xmlns:a16="http://schemas.microsoft.com/office/drawing/2014/main" id="{CB49894E-8ADF-FA40-BAFF-5F56412467FB}"/>
                </a:ext>
              </a:extLst>
            </p:cNvPr>
            <p:cNvSpPr txBox="1"/>
            <p:nvPr/>
          </p:nvSpPr>
          <p:spPr>
            <a:xfrm>
              <a:off x="2490597" y="658977"/>
              <a:ext cx="1665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Posterior evaluation request</a:t>
              </a:r>
            </a:p>
          </p:txBody>
        </p:sp>
      </p:grpSp>
      <p:cxnSp>
        <p:nvCxnSpPr>
          <p:cNvPr id="1401" name="Straight Connector 1400">
            <a:extLst>
              <a:ext uri="{FF2B5EF4-FFF2-40B4-BE49-F238E27FC236}">
                <a16:creationId xmlns:a16="http://schemas.microsoft.com/office/drawing/2014/main" id="{C7A3F6F4-ABD1-C44C-9E13-09B356555C93}"/>
              </a:ext>
            </a:extLst>
          </p:cNvPr>
          <p:cNvCxnSpPr>
            <a:cxnSpLocks/>
            <a:stCxn id="222" idx="0"/>
            <a:endCxn id="257" idx="2"/>
          </p:cNvCxnSpPr>
          <p:nvPr/>
        </p:nvCxnSpPr>
        <p:spPr>
          <a:xfrm flipV="1">
            <a:off x="6102477" y="853171"/>
            <a:ext cx="3025" cy="998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1822D434-17F4-1249-9F72-C221FB056B20}"/>
              </a:ext>
            </a:extLst>
          </p:cNvPr>
          <p:cNvGrpSpPr/>
          <p:nvPr/>
        </p:nvGrpSpPr>
        <p:grpSpPr>
          <a:xfrm>
            <a:off x="7380241" y="5450"/>
            <a:ext cx="1124931" cy="246221"/>
            <a:chOff x="680085" y="647921"/>
            <a:chExt cx="1124931" cy="246221"/>
          </a:xfrm>
        </p:grpSpPr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E2DF2B28-D417-374D-9E19-E06CCEA92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702451"/>
              <a:ext cx="137160" cy="137160"/>
            </a:xfrm>
            <a:prstGeom prst="ellipse">
              <a:avLst/>
            </a:prstGeom>
            <a:solidFill>
              <a:srgbClr val="0432FF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D454FDC3-6254-664B-BA36-1C8B66A2A31E}"/>
                </a:ext>
              </a:extLst>
            </p:cNvPr>
            <p:cNvSpPr txBox="1"/>
            <p:nvPr/>
          </p:nvSpPr>
          <p:spPr>
            <a:xfrm>
              <a:off x="817245" y="647921"/>
              <a:ext cx="9877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Current sample</a:t>
              </a:r>
            </a:p>
          </p:txBody>
        </p:sp>
      </p:grpSp>
      <p:sp>
        <p:nvSpPr>
          <p:cNvPr id="400" name="TextBox 399">
            <a:extLst>
              <a:ext uri="{FF2B5EF4-FFF2-40B4-BE49-F238E27FC236}">
                <a16:creationId xmlns:a16="http://schemas.microsoft.com/office/drawing/2014/main" id="{6B21196C-E027-4C4A-83EC-BFD5C13AE75B}"/>
              </a:ext>
            </a:extLst>
          </p:cNvPr>
          <p:cNvSpPr txBox="1"/>
          <p:nvPr/>
        </p:nvSpPr>
        <p:spPr>
          <a:xfrm>
            <a:off x="517966" y="5252916"/>
            <a:ext cx="11064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bits are needed to encode 3 random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steps can be encoded by simple increments</a:t>
            </a:r>
          </a:p>
        </p:txBody>
      </p: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840A2B7D-91A8-8A40-A45D-968D6CE2B457}"/>
              </a:ext>
            </a:extLst>
          </p:cNvPr>
          <p:cNvCxnSpPr>
            <a:cxnSpLocks/>
          </p:cNvCxnSpPr>
          <p:nvPr/>
        </p:nvCxnSpPr>
        <p:spPr>
          <a:xfrm>
            <a:off x="158626" y="3390708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EE605C95-5280-214C-B7FC-F2D2811DA3E7}"/>
              </a:ext>
            </a:extLst>
          </p:cNvPr>
          <p:cNvCxnSpPr>
            <a:cxnSpLocks/>
          </p:cNvCxnSpPr>
          <p:nvPr/>
        </p:nvCxnSpPr>
        <p:spPr>
          <a:xfrm>
            <a:off x="158626" y="2660466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8ADF53E0-D1C9-5448-AD85-A2DDBD19296D}"/>
              </a:ext>
            </a:extLst>
          </p:cNvPr>
          <p:cNvCxnSpPr>
            <a:cxnSpLocks/>
          </p:cNvCxnSpPr>
          <p:nvPr/>
        </p:nvCxnSpPr>
        <p:spPr>
          <a:xfrm>
            <a:off x="158626" y="1921731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48E6D93D-7054-D647-AA85-076124111A0F}"/>
              </a:ext>
            </a:extLst>
          </p:cNvPr>
          <p:cNvCxnSpPr>
            <a:cxnSpLocks/>
          </p:cNvCxnSpPr>
          <p:nvPr/>
        </p:nvCxnSpPr>
        <p:spPr>
          <a:xfrm>
            <a:off x="158626" y="1227516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3B0F43F7-918D-CC47-BE69-4BCDE0E16042}"/>
              </a:ext>
            </a:extLst>
          </p:cNvPr>
          <p:cNvCxnSpPr>
            <a:cxnSpLocks/>
          </p:cNvCxnSpPr>
          <p:nvPr/>
        </p:nvCxnSpPr>
        <p:spPr>
          <a:xfrm>
            <a:off x="158626" y="901692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6" name="TextBox 405">
            <a:extLst>
              <a:ext uri="{FF2B5EF4-FFF2-40B4-BE49-F238E27FC236}">
                <a16:creationId xmlns:a16="http://schemas.microsoft.com/office/drawing/2014/main" id="{92F8063A-A1EC-7648-A39F-D608B2F253A3}"/>
              </a:ext>
            </a:extLst>
          </p:cNvPr>
          <p:cNvSpPr txBox="1"/>
          <p:nvPr/>
        </p:nvSpPr>
        <p:spPr>
          <a:xfrm>
            <a:off x="11865258" y="9353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958B32DD-D655-8B40-96B2-146B310B4A98}"/>
              </a:ext>
            </a:extLst>
          </p:cNvPr>
          <p:cNvSpPr txBox="1"/>
          <p:nvPr/>
        </p:nvSpPr>
        <p:spPr>
          <a:xfrm>
            <a:off x="11865258" y="142107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6DC7A9AA-6AC0-7042-91F6-A2CC7EE8B71B}"/>
              </a:ext>
            </a:extLst>
          </p:cNvPr>
          <p:cNvSpPr txBox="1"/>
          <p:nvPr/>
        </p:nvSpPr>
        <p:spPr>
          <a:xfrm>
            <a:off x="11865258" y="21637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0456E615-1ABA-B54F-A181-1D098A94EA22}"/>
              </a:ext>
            </a:extLst>
          </p:cNvPr>
          <p:cNvSpPr txBox="1"/>
          <p:nvPr/>
        </p:nvSpPr>
        <p:spPr>
          <a:xfrm>
            <a:off x="11865258" y="28894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46E4B14D-245D-FA47-97B3-85CAD90190F3}"/>
              </a:ext>
            </a:extLst>
          </p:cNvPr>
          <p:cNvSpPr txBox="1"/>
          <p:nvPr/>
        </p:nvSpPr>
        <p:spPr>
          <a:xfrm>
            <a:off x="11865258" y="37259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CA59C6DD-8F86-374B-93DB-53BD9CCD1E59}"/>
              </a:ext>
            </a:extLst>
          </p:cNvPr>
          <p:cNvSpPr txBox="1"/>
          <p:nvPr/>
        </p:nvSpPr>
        <p:spPr>
          <a:xfrm>
            <a:off x="11700006" y="647921"/>
            <a:ext cx="522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Steps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216CA77-114A-544C-A7ED-7706A6B42E7F}"/>
              </a:ext>
            </a:extLst>
          </p:cNvPr>
          <p:cNvSpPr txBox="1"/>
          <p:nvPr/>
        </p:nvSpPr>
        <p:spPr>
          <a:xfrm>
            <a:off x="6180388" y="89723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A683624-BB7D-4646-8D63-F3A533EC8C8B}"/>
              </a:ext>
            </a:extLst>
          </p:cNvPr>
          <p:cNvSpPr txBox="1"/>
          <p:nvPr/>
        </p:nvSpPr>
        <p:spPr>
          <a:xfrm>
            <a:off x="9057299" y="139846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D18C78B7-96D1-3C47-9364-C49E95585C09}"/>
              </a:ext>
            </a:extLst>
          </p:cNvPr>
          <p:cNvSpPr txBox="1"/>
          <p:nvPr/>
        </p:nvSpPr>
        <p:spPr>
          <a:xfrm>
            <a:off x="3272548" y="140899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3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A71EAC6A-ECCF-F949-8756-63AE5A82F9B6}"/>
              </a:ext>
            </a:extLst>
          </p:cNvPr>
          <p:cNvSpPr txBox="1"/>
          <p:nvPr/>
        </p:nvSpPr>
        <p:spPr>
          <a:xfrm>
            <a:off x="10505313" y="213132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4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065356ED-1BAC-F344-A582-D1E386476555}"/>
              </a:ext>
            </a:extLst>
          </p:cNvPr>
          <p:cNvSpPr txBox="1"/>
          <p:nvPr/>
        </p:nvSpPr>
        <p:spPr>
          <a:xfrm>
            <a:off x="4724176" y="213165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5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6FFA9DA6-4754-524B-80BF-F152A2CC32E4}"/>
              </a:ext>
            </a:extLst>
          </p:cNvPr>
          <p:cNvSpPr txBox="1"/>
          <p:nvPr/>
        </p:nvSpPr>
        <p:spPr>
          <a:xfrm>
            <a:off x="7615809" y="213132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6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1D4778B-CAD9-1B40-967C-23B3AEFAEBF1}"/>
              </a:ext>
            </a:extLst>
          </p:cNvPr>
          <p:cNvSpPr txBox="1"/>
          <p:nvPr/>
        </p:nvSpPr>
        <p:spPr>
          <a:xfrm>
            <a:off x="1836801" y="212892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7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0E671D5-D4D7-FD40-83A2-DDD8940E2F95}"/>
              </a:ext>
            </a:extLst>
          </p:cNvPr>
          <p:cNvSpPr txBox="1"/>
          <p:nvPr/>
        </p:nvSpPr>
        <p:spPr>
          <a:xfrm>
            <a:off x="6171057" y="52399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0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18314419-3FE4-734C-8D19-E9CAFD9D2945}"/>
              </a:ext>
            </a:extLst>
          </p:cNvPr>
          <p:cNvSpPr txBox="1"/>
          <p:nvPr/>
        </p:nvSpPr>
        <p:spPr>
          <a:xfrm>
            <a:off x="11227946" y="286521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8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3903CAF2-CC6C-FB4F-B9BC-3F051D053770}"/>
              </a:ext>
            </a:extLst>
          </p:cNvPr>
          <p:cNvSpPr txBox="1"/>
          <p:nvPr/>
        </p:nvSpPr>
        <p:spPr>
          <a:xfrm>
            <a:off x="5454368" y="286291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9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2328E22-E102-D64D-B0D2-8E30DA499DAA}"/>
              </a:ext>
            </a:extLst>
          </p:cNvPr>
          <p:cNvSpPr txBox="1"/>
          <p:nvPr/>
        </p:nvSpPr>
        <p:spPr>
          <a:xfrm>
            <a:off x="8338185" y="286291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10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420374D-8DF9-084F-B6FC-DBD5C593040B}"/>
              </a:ext>
            </a:extLst>
          </p:cNvPr>
          <p:cNvSpPr txBox="1"/>
          <p:nvPr/>
        </p:nvSpPr>
        <p:spPr>
          <a:xfrm>
            <a:off x="2559177" y="286695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11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444E5050-DBC5-5242-B1B1-1AA38B920A00}"/>
              </a:ext>
            </a:extLst>
          </p:cNvPr>
          <p:cNvSpPr txBox="1"/>
          <p:nvPr/>
        </p:nvSpPr>
        <p:spPr>
          <a:xfrm>
            <a:off x="9782937" y="286291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12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579718B1-3716-114D-AF46-69B85AE20943}"/>
              </a:ext>
            </a:extLst>
          </p:cNvPr>
          <p:cNvSpPr txBox="1"/>
          <p:nvPr/>
        </p:nvSpPr>
        <p:spPr>
          <a:xfrm>
            <a:off x="4003929" y="286771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13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26459437-20D6-054E-9D1B-3852E842CE8C}"/>
              </a:ext>
            </a:extLst>
          </p:cNvPr>
          <p:cNvSpPr txBox="1"/>
          <p:nvPr/>
        </p:nvSpPr>
        <p:spPr>
          <a:xfrm>
            <a:off x="6893433" y="285892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14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1881A892-1623-474B-98C0-DA7813EA9B06}"/>
              </a:ext>
            </a:extLst>
          </p:cNvPr>
          <p:cNvSpPr txBox="1"/>
          <p:nvPr/>
        </p:nvSpPr>
        <p:spPr>
          <a:xfrm>
            <a:off x="1102673" y="286258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15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AEF0DE8F-9EB4-654B-8FF3-D4FF38E6E798}"/>
              </a:ext>
            </a:extLst>
          </p:cNvPr>
          <p:cNvSpPr txBox="1"/>
          <p:nvPr/>
        </p:nvSpPr>
        <p:spPr>
          <a:xfrm>
            <a:off x="11532380" y="359417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16</a:t>
            </a:r>
          </a:p>
        </p:txBody>
      </p:sp>
      <p:sp>
        <p:nvSpPr>
          <p:cNvPr id="580" name="TextBox 579">
            <a:extLst>
              <a:ext uri="{FF2B5EF4-FFF2-40B4-BE49-F238E27FC236}">
                <a16:creationId xmlns:a16="http://schemas.microsoft.com/office/drawing/2014/main" id="{CF817FEE-7865-274F-8366-67795946D0DC}"/>
              </a:ext>
            </a:extLst>
          </p:cNvPr>
          <p:cNvSpPr txBox="1"/>
          <p:nvPr/>
        </p:nvSpPr>
        <p:spPr>
          <a:xfrm>
            <a:off x="5758115" y="359417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17</a:t>
            </a:r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B180ADBA-4F77-4345-8BEC-9808B920A978}"/>
              </a:ext>
            </a:extLst>
          </p:cNvPr>
          <p:cNvSpPr txBox="1"/>
          <p:nvPr/>
        </p:nvSpPr>
        <p:spPr>
          <a:xfrm>
            <a:off x="8642126" y="359417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18</a:t>
            </a:r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C4B63408-09D7-B140-9EE8-497FE38DC025}"/>
              </a:ext>
            </a:extLst>
          </p:cNvPr>
          <p:cNvSpPr txBox="1"/>
          <p:nvPr/>
        </p:nvSpPr>
        <p:spPr>
          <a:xfrm>
            <a:off x="2859920" y="359882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19</a:t>
            </a:r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FD362045-701D-4941-9074-AD8C608DD276}"/>
              </a:ext>
            </a:extLst>
          </p:cNvPr>
          <p:cNvSpPr txBox="1"/>
          <p:nvPr/>
        </p:nvSpPr>
        <p:spPr>
          <a:xfrm>
            <a:off x="10091017" y="359305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20</a:t>
            </a:r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9A942215-56C5-A741-9347-820DF9B430E5}"/>
              </a:ext>
            </a:extLst>
          </p:cNvPr>
          <p:cNvSpPr txBox="1"/>
          <p:nvPr/>
        </p:nvSpPr>
        <p:spPr>
          <a:xfrm>
            <a:off x="4293851" y="359385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21</a:t>
            </a: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EA03D7BC-3E6A-784D-9DF7-CA55D6A7136E}"/>
              </a:ext>
            </a:extLst>
          </p:cNvPr>
          <p:cNvSpPr txBox="1"/>
          <p:nvPr/>
        </p:nvSpPr>
        <p:spPr>
          <a:xfrm>
            <a:off x="7193298" y="359345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22</a:t>
            </a: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A5570F46-DEAF-6744-8449-7C0EFE1DF207}"/>
              </a:ext>
            </a:extLst>
          </p:cNvPr>
          <p:cNvSpPr txBox="1"/>
          <p:nvPr/>
        </p:nvSpPr>
        <p:spPr>
          <a:xfrm>
            <a:off x="1406761" y="359016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23</a:t>
            </a:r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0B544C78-024F-714D-B02E-B77C08F5B8AD}"/>
              </a:ext>
            </a:extLst>
          </p:cNvPr>
          <p:cNvSpPr txBox="1"/>
          <p:nvPr/>
        </p:nvSpPr>
        <p:spPr>
          <a:xfrm>
            <a:off x="10805178" y="359345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24</a:t>
            </a: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F1E52B85-9B1E-DC4E-A720-CEC12AEA2D03}"/>
              </a:ext>
            </a:extLst>
          </p:cNvPr>
          <p:cNvSpPr txBox="1"/>
          <p:nvPr/>
        </p:nvSpPr>
        <p:spPr>
          <a:xfrm>
            <a:off x="5018913" y="359417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25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A29C4A4B-5CA2-D043-B0F4-DEFB531B91FB}"/>
              </a:ext>
            </a:extLst>
          </p:cNvPr>
          <p:cNvSpPr txBox="1"/>
          <p:nvPr/>
        </p:nvSpPr>
        <p:spPr>
          <a:xfrm>
            <a:off x="7908417" y="359385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26</a:t>
            </a:r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D5BDB426-F10A-0F4D-8E9C-F95BBA459AA3}"/>
              </a:ext>
            </a:extLst>
          </p:cNvPr>
          <p:cNvSpPr txBox="1"/>
          <p:nvPr/>
        </p:nvSpPr>
        <p:spPr>
          <a:xfrm>
            <a:off x="2129409" y="359417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27</a:t>
            </a:r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83ABF958-121C-5143-9EF3-D6138CBA2930}"/>
              </a:ext>
            </a:extLst>
          </p:cNvPr>
          <p:cNvSpPr txBox="1"/>
          <p:nvPr/>
        </p:nvSpPr>
        <p:spPr>
          <a:xfrm>
            <a:off x="9353169" y="360031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28</a:t>
            </a:r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EF1C9014-6D6B-CB4B-B699-7038C91C5458}"/>
              </a:ext>
            </a:extLst>
          </p:cNvPr>
          <p:cNvSpPr txBox="1"/>
          <p:nvPr/>
        </p:nvSpPr>
        <p:spPr>
          <a:xfrm>
            <a:off x="3574161" y="360757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29</a:t>
            </a:r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C69F483B-567D-7F47-A7D1-46A0F91AD949}"/>
              </a:ext>
            </a:extLst>
          </p:cNvPr>
          <p:cNvSpPr txBox="1"/>
          <p:nvPr/>
        </p:nvSpPr>
        <p:spPr>
          <a:xfrm>
            <a:off x="6463665" y="359385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30</a:t>
            </a:r>
          </a:p>
        </p:txBody>
      </p:sp>
      <p:sp>
        <p:nvSpPr>
          <p:cNvPr id="594" name="TextBox 593">
            <a:extLst>
              <a:ext uri="{FF2B5EF4-FFF2-40B4-BE49-F238E27FC236}">
                <a16:creationId xmlns:a16="http://schemas.microsoft.com/office/drawing/2014/main" id="{A2E744ED-A30B-4A4F-B5B0-B05F5E9C6CFA}"/>
              </a:ext>
            </a:extLst>
          </p:cNvPr>
          <p:cNvSpPr txBox="1"/>
          <p:nvPr/>
        </p:nvSpPr>
        <p:spPr>
          <a:xfrm>
            <a:off x="684225" y="359417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428159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292">
            <a:extLst>
              <a:ext uri="{FF2B5EF4-FFF2-40B4-BE49-F238E27FC236}">
                <a16:creationId xmlns:a16="http://schemas.microsoft.com/office/drawing/2014/main" id="{8AF840CC-D8B4-2344-B92B-9D8D09D1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Allocation of compute resources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9F116335-0E94-404A-9E17-6556C1A82CCD}"/>
              </a:ext>
            </a:extLst>
          </p:cNvPr>
          <p:cNvSpPr txBox="1"/>
          <p:nvPr/>
        </p:nvSpPr>
        <p:spPr>
          <a:xfrm>
            <a:off x="2983286" y="170628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0.23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4C3BB9E6-A458-1849-A98C-D277B23A47DD}"/>
              </a:ext>
            </a:extLst>
          </p:cNvPr>
          <p:cNvSpPr txBox="1"/>
          <p:nvPr/>
        </p:nvSpPr>
        <p:spPr>
          <a:xfrm>
            <a:off x="8758498" y="171293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0.77</a:t>
            </a:r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7EB4FD3E-71AC-564F-85E1-64F37D0618BC}"/>
              </a:ext>
            </a:extLst>
          </p:cNvPr>
          <p:cNvCxnSpPr>
            <a:cxnSpLocks/>
            <a:stCxn id="294" idx="0"/>
            <a:endCxn id="988" idx="1"/>
          </p:cNvCxnSpPr>
          <p:nvPr/>
        </p:nvCxnSpPr>
        <p:spPr>
          <a:xfrm flipV="1">
            <a:off x="3206494" y="1159571"/>
            <a:ext cx="2827403" cy="1201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Oval 224">
            <a:extLst>
              <a:ext uri="{FF2B5EF4-FFF2-40B4-BE49-F238E27FC236}">
                <a16:creationId xmlns:a16="http://schemas.microsoft.com/office/drawing/2014/main" id="{449B630C-50E7-D24E-9F9E-EBF52BCCC119}"/>
              </a:ext>
            </a:extLst>
          </p:cNvPr>
          <p:cNvSpPr>
            <a:spLocks noChangeAspect="1"/>
          </p:cNvSpPr>
          <p:nvPr/>
        </p:nvSpPr>
        <p:spPr>
          <a:xfrm>
            <a:off x="6043228" y="579341"/>
            <a:ext cx="137160" cy="137160"/>
          </a:xfrm>
          <a:prstGeom prst="ellipse">
            <a:avLst/>
          </a:prstGeom>
          <a:solidFill>
            <a:srgbClr val="0432FF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555E9D1C-7C7D-9140-9887-F0F80F65939A}"/>
              </a:ext>
            </a:extLst>
          </p:cNvPr>
          <p:cNvSpPr txBox="1"/>
          <p:nvPr/>
        </p:nvSpPr>
        <p:spPr>
          <a:xfrm>
            <a:off x="5882857" y="1213844"/>
            <a:ext cx="461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1.00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F7D7FD3C-D291-B145-B67D-B38F8EB6C7FD}"/>
              </a:ext>
            </a:extLst>
          </p:cNvPr>
          <p:cNvSpPr>
            <a:spLocks noChangeAspect="1"/>
          </p:cNvSpPr>
          <p:nvPr/>
        </p:nvSpPr>
        <p:spPr>
          <a:xfrm>
            <a:off x="6033897" y="953056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7A7E9AB-9F09-C840-AF73-BC3C5ACC4638}"/>
              </a:ext>
            </a:extLst>
          </p:cNvPr>
          <p:cNvSpPr>
            <a:spLocks noChangeAspect="1"/>
          </p:cNvSpPr>
          <p:nvPr/>
        </p:nvSpPr>
        <p:spPr>
          <a:xfrm>
            <a:off x="6036922" y="7160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D03FA6F-4995-C544-AA85-EC032E4BD134}"/>
              </a:ext>
            </a:extLst>
          </p:cNvPr>
          <p:cNvCxnSpPr>
            <a:cxnSpLocks/>
            <a:stCxn id="988" idx="3"/>
            <a:endCxn id="287" idx="1"/>
          </p:cNvCxnSpPr>
          <p:nvPr/>
        </p:nvCxnSpPr>
        <p:spPr>
          <a:xfrm>
            <a:off x="6171057" y="1159571"/>
            <a:ext cx="2765952" cy="1460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6E8753C2-7B16-FA45-A5FC-E399B1A6BA11}"/>
              </a:ext>
            </a:extLst>
          </p:cNvPr>
          <p:cNvSpPr>
            <a:spLocks noChangeAspect="1"/>
          </p:cNvSpPr>
          <p:nvPr/>
        </p:nvSpPr>
        <p:spPr>
          <a:xfrm>
            <a:off x="3137914" y="127967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53980EB3-A830-7E42-AD43-AD04CCC7BA30}"/>
              </a:ext>
            </a:extLst>
          </p:cNvPr>
          <p:cNvSpPr>
            <a:spLocks noChangeAspect="1"/>
          </p:cNvSpPr>
          <p:nvPr/>
        </p:nvSpPr>
        <p:spPr>
          <a:xfrm>
            <a:off x="3137914" y="144906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9026641-2CE0-9344-8BA8-D0BE0806228D}"/>
              </a:ext>
            </a:extLst>
          </p:cNvPr>
          <p:cNvSpPr>
            <a:spLocks noChangeAspect="1"/>
          </p:cNvSpPr>
          <p:nvPr/>
        </p:nvSpPr>
        <p:spPr>
          <a:xfrm>
            <a:off x="3141137" y="1586295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0D1EA3BB-FE33-8949-ADE6-5C8C4E7C2845}"/>
              </a:ext>
            </a:extLst>
          </p:cNvPr>
          <p:cNvSpPr>
            <a:spLocks noChangeAspect="1"/>
          </p:cNvSpPr>
          <p:nvPr/>
        </p:nvSpPr>
        <p:spPr>
          <a:xfrm>
            <a:off x="8916922" y="1285525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2284E3C8-56B3-B542-9478-2E8A9B98FDEF}"/>
              </a:ext>
            </a:extLst>
          </p:cNvPr>
          <p:cNvSpPr>
            <a:spLocks noChangeAspect="1"/>
          </p:cNvSpPr>
          <p:nvPr/>
        </p:nvSpPr>
        <p:spPr>
          <a:xfrm>
            <a:off x="8916922" y="1454919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70250C64-C7A2-AF4F-9BF5-475C08688947}"/>
              </a:ext>
            </a:extLst>
          </p:cNvPr>
          <p:cNvSpPr>
            <a:spLocks noChangeAspect="1"/>
          </p:cNvSpPr>
          <p:nvPr/>
        </p:nvSpPr>
        <p:spPr>
          <a:xfrm>
            <a:off x="8913705" y="15923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25EC2828-5419-3F48-91B8-EF10C0136595}"/>
              </a:ext>
            </a:extLst>
          </p:cNvPr>
          <p:cNvSpPr>
            <a:spLocks noChangeAspect="1"/>
          </p:cNvSpPr>
          <p:nvPr/>
        </p:nvSpPr>
        <p:spPr>
          <a:xfrm>
            <a:off x="1338453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5B40C30B-17E5-B946-9917-573BD1D828F2}"/>
              </a:ext>
            </a:extLst>
          </p:cNvPr>
          <p:cNvSpPr>
            <a:spLocks noChangeAspect="1"/>
          </p:cNvSpPr>
          <p:nvPr/>
        </p:nvSpPr>
        <p:spPr>
          <a:xfrm>
            <a:off x="133845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DD2CFC5C-2B3F-A440-8E43-2B55992C9CA0}"/>
              </a:ext>
            </a:extLst>
          </p:cNvPr>
          <p:cNvSpPr>
            <a:spLocks noChangeAspect="1"/>
          </p:cNvSpPr>
          <p:nvPr/>
        </p:nvSpPr>
        <p:spPr>
          <a:xfrm>
            <a:off x="133845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09" name="Oval 708">
            <a:extLst>
              <a:ext uri="{FF2B5EF4-FFF2-40B4-BE49-F238E27FC236}">
                <a16:creationId xmlns:a16="http://schemas.microsoft.com/office/drawing/2014/main" id="{5DF7F2BC-38C4-0242-8D21-585B5B4DC2DF}"/>
              </a:ext>
            </a:extLst>
          </p:cNvPr>
          <p:cNvSpPr>
            <a:spLocks noChangeAspect="1"/>
          </p:cNvSpPr>
          <p:nvPr/>
        </p:nvSpPr>
        <p:spPr>
          <a:xfrm>
            <a:off x="616077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0" name="Oval 709">
            <a:extLst>
              <a:ext uri="{FF2B5EF4-FFF2-40B4-BE49-F238E27FC236}">
                <a16:creationId xmlns:a16="http://schemas.microsoft.com/office/drawing/2014/main" id="{BE4ACE2E-32B7-974A-B395-28B635DF9F1F}"/>
              </a:ext>
            </a:extLst>
          </p:cNvPr>
          <p:cNvSpPr>
            <a:spLocks noChangeAspect="1"/>
          </p:cNvSpPr>
          <p:nvPr/>
        </p:nvSpPr>
        <p:spPr>
          <a:xfrm>
            <a:off x="61607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9F2CA6D0-91ED-EE49-BF60-B67BBE5716A3}"/>
              </a:ext>
            </a:extLst>
          </p:cNvPr>
          <p:cNvSpPr>
            <a:spLocks noChangeAspect="1"/>
          </p:cNvSpPr>
          <p:nvPr/>
        </p:nvSpPr>
        <p:spPr>
          <a:xfrm>
            <a:off x="61607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3" name="Oval 712">
            <a:extLst>
              <a:ext uri="{FF2B5EF4-FFF2-40B4-BE49-F238E27FC236}">
                <a16:creationId xmlns:a16="http://schemas.microsoft.com/office/drawing/2014/main" id="{73B66046-14A2-0E4A-9D76-F305AC3B1965}"/>
              </a:ext>
            </a:extLst>
          </p:cNvPr>
          <p:cNvSpPr>
            <a:spLocks noChangeAspect="1"/>
          </p:cNvSpPr>
          <p:nvPr/>
        </p:nvSpPr>
        <p:spPr>
          <a:xfrm>
            <a:off x="2060829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4" name="Oval 713">
            <a:extLst>
              <a:ext uri="{FF2B5EF4-FFF2-40B4-BE49-F238E27FC236}">
                <a16:creationId xmlns:a16="http://schemas.microsoft.com/office/drawing/2014/main" id="{4FE8467E-A35A-5F4D-9398-05633FE1222E}"/>
              </a:ext>
            </a:extLst>
          </p:cNvPr>
          <p:cNvSpPr>
            <a:spLocks noChangeAspect="1"/>
          </p:cNvSpPr>
          <p:nvPr/>
        </p:nvSpPr>
        <p:spPr>
          <a:xfrm>
            <a:off x="206082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5" name="Rectangle 714">
            <a:extLst>
              <a:ext uri="{FF2B5EF4-FFF2-40B4-BE49-F238E27FC236}">
                <a16:creationId xmlns:a16="http://schemas.microsoft.com/office/drawing/2014/main" id="{01F84F17-EEFF-994A-8272-E7C9F4CE44EE}"/>
              </a:ext>
            </a:extLst>
          </p:cNvPr>
          <p:cNvSpPr>
            <a:spLocks noChangeAspect="1"/>
          </p:cNvSpPr>
          <p:nvPr/>
        </p:nvSpPr>
        <p:spPr>
          <a:xfrm>
            <a:off x="206082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7" name="Oval 716">
            <a:extLst>
              <a:ext uri="{FF2B5EF4-FFF2-40B4-BE49-F238E27FC236}">
                <a16:creationId xmlns:a16="http://schemas.microsoft.com/office/drawing/2014/main" id="{8D0E183C-9504-B14D-80E4-5F94753C576D}"/>
              </a:ext>
            </a:extLst>
          </p:cNvPr>
          <p:cNvSpPr>
            <a:spLocks noChangeAspect="1"/>
          </p:cNvSpPr>
          <p:nvPr/>
        </p:nvSpPr>
        <p:spPr>
          <a:xfrm>
            <a:off x="2783205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8" name="Oval 717">
            <a:extLst>
              <a:ext uri="{FF2B5EF4-FFF2-40B4-BE49-F238E27FC236}">
                <a16:creationId xmlns:a16="http://schemas.microsoft.com/office/drawing/2014/main" id="{037B80DB-8CEA-3444-91EE-DC009D223B03}"/>
              </a:ext>
            </a:extLst>
          </p:cNvPr>
          <p:cNvSpPr>
            <a:spLocks noChangeAspect="1"/>
          </p:cNvSpPr>
          <p:nvPr/>
        </p:nvSpPr>
        <p:spPr>
          <a:xfrm>
            <a:off x="278320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9" name="Rectangle 718">
            <a:extLst>
              <a:ext uri="{FF2B5EF4-FFF2-40B4-BE49-F238E27FC236}">
                <a16:creationId xmlns:a16="http://schemas.microsoft.com/office/drawing/2014/main" id="{8A027E5D-81D2-7A4E-9C42-F0B3C9B66C3D}"/>
              </a:ext>
            </a:extLst>
          </p:cNvPr>
          <p:cNvSpPr>
            <a:spLocks noChangeAspect="1"/>
          </p:cNvSpPr>
          <p:nvPr/>
        </p:nvSpPr>
        <p:spPr>
          <a:xfrm>
            <a:off x="278320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1" name="Oval 720">
            <a:extLst>
              <a:ext uri="{FF2B5EF4-FFF2-40B4-BE49-F238E27FC236}">
                <a16:creationId xmlns:a16="http://schemas.microsoft.com/office/drawing/2014/main" id="{2D4F68D1-86AE-534A-AD46-46B909CA3BCF}"/>
              </a:ext>
            </a:extLst>
          </p:cNvPr>
          <p:cNvSpPr>
            <a:spLocks noChangeAspect="1"/>
          </p:cNvSpPr>
          <p:nvPr/>
        </p:nvSpPr>
        <p:spPr>
          <a:xfrm>
            <a:off x="3505581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2" name="Oval 721">
            <a:extLst>
              <a:ext uri="{FF2B5EF4-FFF2-40B4-BE49-F238E27FC236}">
                <a16:creationId xmlns:a16="http://schemas.microsoft.com/office/drawing/2014/main" id="{02EB1AF3-EB8D-4F42-A0C3-934C6D45722E}"/>
              </a:ext>
            </a:extLst>
          </p:cNvPr>
          <p:cNvSpPr>
            <a:spLocks noChangeAspect="1"/>
          </p:cNvSpPr>
          <p:nvPr/>
        </p:nvSpPr>
        <p:spPr>
          <a:xfrm>
            <a:off x="350558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3" name="Rectangle 722">
            <a:extLst>
              <a:ext uri="{FF2B5EF4-FFF2-40B4-BE49-F238E27FC236}">
                <a16:creationId xmlns:a16="http://schemas.microsoft.com/office/drawing/2014/main" id="{BAAC19AB-443E-BD42-8F2D-48D439CCD561}"/>
              </a:ext>
            </a:extLst>
          </p:cNvPr>
          <p:cNvSpPr>
            <a:spLocks noChangeAspect="1"/>
          </p:cNvSpPr>
          <p:nvPr/>
        </p:nvSpPr>
        <p:spPr>
          <a:xfrm>
            <a:off x="350558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5" name="Oval 724">
            <a:extLst>
              <a:ext uri="{FF2B5EF4-FFF2-40B4-BE49-F238E27FC236}">
                <a16:creationId xmlns:a16="http://schemas.microsoft.com/office/drawing/2014/main" id="{81C9503E-8227-3F40-9935-AA8EBE8A16F7}"/>
              </a:ext>
            </a:extLst>
          </p:cNvPr>
          <p:cNvSpPr>
            <a:spLocks noChangeAspect="1"/>
          </p:cNvSpPr>
          <p:nvPr/>
        </p:nvSpPr>
        <p:spPr>
          <a:xfrm>
            <a:off x="4227957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6" name="Oval 725">
            <a:extLst>
              <a:ext uri="{FF2B5EF4-FFF2-40B4-BE49-F238E27FC236}">
                <a16:creationId xmlns:a16="http://schemas.microsoft.com/office/drawing/2014/main" id="{FB554F83-0D4F-D242-ACE3-9C5A4D9B4194}"/>
              </a:ext>
            </a:extLst>
          </p:cNvPr>
          <p:cNvSpPr>
            <a:spLocks noChangeAspect="1"/>
          </p:cNvSpPr>
          <p:nvPr/>
        </p:nvSpPr>
        <p:spPr>
          <a:xfrm>
            <a:off x="422795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7" name="Rectangle 726">
            <a:extLst>
              <a:ext uri="{FF2B5EF4-FFF2-40B4-BE49-F238E27FC236}">
                <a16:creationId xmlns:a16="http://schemas.microsoft.com/office/drawing/2014/main" id="{1C8CD265-C823-D742-87D6-C4A82C442ED7}"/>
              </a:ext>
            </a:extLst>
          </p:cNvPr>
          <p:cNvSpPr>
            <a:spLocks noChangeAspect="1"/>
          </p:cNvSpPr>
          <p:nvPr/>
        </p:nvSpPr>
        <p:spPr>
          <a:xfrm>
            <a:off x="422795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9" name="Oval 728">
            <a:extLst>
              <a:ext uri="{FF2B5EF4-FFF2-40B4-BE49-F238E27FC236}">
                <a16:creationId xmlns:a16="http://schemas.microsoft.com/office/drawing/2014/main" id="{37DD048B-5DD7-E54D-B4A8-EB681926CE7F}"/>
              </a:ext>
            </a:extLst>
          </p:cNvPr>
          <p:cNvSpPr>
            <a:spLocks noChangeAspect="1"/>
          </p:cNvSpPr>
          <p:nvPr/>
        </p:nvSpPr>
        <p:spPr>
          <a:xfrm>
            <a:off x="4950333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0" name="Oval 729">
            <a:extLst>
              <a:ext uri="{FF2B5EF4-FFF2-40B4-BE49-F238E27FC236}">
                <a16:creationId xmlns:a16="http://schemas.microsoft.com/office/drawing/2014/main" id="{270082CB-5763-674C-885F-291A4640D7E4}"/>
              </a:ext>
            </a:extLst>
          </p:cNvPr>
          <p:cNvSpPr>
            <a:spLocks noChangeAspect="1"/>
          </p:cNvSpPr>
          <p:nvPr/>
        </p:nvSpPr>
        <p:spPr>
          <a:xfrm>
            <a:off x="495033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1" name="Rectangle 730">
            <a:extLst>
              <a:ext uri="{FF2B5EF4-FFF2-40B4-BE49-F238E27FC236}">
                <a16:creationId xmlns:a16="http://schemas.microsoft.com/office/drawing/2014/main" id="{4713A3AE-FC54-DD45-BE8F-6366C53F7126}"/>
              </a:ext>
            </a:extLst>
          </p:cNvPr>
          <p:cNvSpPr>
            <a:spLocks noChangeAspect="1"/>
          </p:cNvSpPr>
          <p:nvPr/>
        </p:nvSpPr>
        <p:spPr>
          <a:xfrm>
            <a:off x="495033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3" name="Oval 732">
            <a:extLst>
              <a:ext uri="{FF2B5EF4-FFF2-40B4-BE49-F238E27FC236}">
                <a16:creationId xmlns:a16="http://schemas.microsoft.com/office/drawing/2014/main" id="{2075FD8C-9597-A84A-81D8-615D024635CC}"/>
              </a:ext>
            </a:extLst>
          </p:cNvPr>
          <p:cNvSpPr>
            <a:spLocks noChangeAspect="1"/>
          </p:cNvSpPr>
          <p:nvPr/>
        </p:nvSpPr>
        <p:spPr>
          <a:xfrm>
            <a:off x="5672709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4" name="Oval 733">
            <a:extLst>
              <a:ext uri="{FF2B5EF4-FFF2-40B4-BE49-F238E27FC236}">
                <a16:creationId xmlns:a16="http://schemas.microsoft.com/office/drawing/2014/main" id="{05A70259-6C03-BC4D-9471-7EE547CAC79C}"/>
              </a:ext>
            </a:extLst>
          </p:cNvPr>
          <p:cNvSpPr>
            <a:spLocks noChangeAspect="1"/>
          </p:cNvSpPr>
          <p:nvPr/>
        </p:nvSpPr>
        <p:spPr>
          <a:xfrm>
            <a:off x="567270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5" name="Rectangle 734">
            <a:extLst>
              <a:ext uri="{FF2B5EF4-FFF2-40B4-BE49-F238E27FC236}">
                <a16:creationId xmlns:a16="http://schemas.microsoft.com/office/drawing/2014/main" id="{0B37FCFC-2153-0341-9BD9-A6619CFBACF9}"/>
              </a:ext>
            </a:extLst>
          </p:cNvPr>
          <p:cNvSpPr>
            <a:spLocks noChangeAspect="1"/>
          </p:cNvSpPr>
          <p:nvPr/>
        </p:nvSpPr>
        <p:spPr>
          <a:xfrm>
            <a:off x="567270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7" name="Oval 736">
            <a:extLst>
              <a:ext uri="{FF2B5EF4-FFF2-40B4-BE49-F238E27FC236}">
                <a16:creationId xmlns:a16="http://schemas.microsoft.com/office/drawing/2014/main" id="{C79B271E-C020-B94F-AD12-FD19D1A4B60F}"/>
              </a:ext>
            </a:extLst>
          </p:cNvPr>
          <p:cNvSpPr>
            <a:spLocks noChangeAspect="1"/>
          </p:cNvSpPr>
          <p:nvPr/>
        </p:nvSpPr>
        <p:spPr>
          <a:xfrm>
            <a:off x="6395085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8" name="Oval 737">
            <a:extLst>
              <a:ext uri="{FF2B5EF4-FFF2-40B4-BE49-F238E27FC236}">
                <a16:creationId xmlns:a16="http://schemas.microsoft.com/office/drawing/2014/main" id="{13C4D504-7390-894A-922B-A8B858D7CA20}"/>
              </a:ext>
            </a:extLst>
          </p:cNvPr>
          <p:cNvSpPr>
            <a:spLocks noChangeAspect="1"/>
          </p:cNvSpPr>
          <p:nvPr/>
        </p:nvSpPr>
        <p:spPr>
          <a:xfrm>
            <a:off x="639508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9" name="Rectangle 738">
            <a:extLst>
              <a:ext uri="{FF2B5EF4-FFF2-40B4-BE49-F238E27FC236}">
                <a16:creationId xmlns:a16="http://schemas.microsoft.com/office/drawing/2014/main" id="{C4705167-6384-C648-B6AE-3F78BBD5869E}"/>
              </a:ext>
            </a:extLst>
          </p:cNvPr>
          <p:cNvSpPr>
            <a:spLocks noChangeAspect="1"/>
          </p:cNvSpPr>
          <p:nvPr/>
        </p:nvSpPr>
        <p:spPr>
          <a:xfrm>
            <a:off x="639508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1" name="Oval 740">
            <a:extLst>
              <a:ext uri="{FF2B5EF4-FFF2-40B4-BE49-F238E27FC236}">
                <a16:creationId xmlns:a16="http://schemas.microsoft.com/office/drawing/2014/main" id="{6C646A5E-D488-7743-9A10-64EA66C3E186}"/>
              </a:ext>
            </a:extLst>
          </p:cNvPr>
          <p:cNvSpPr>
            <a:spLocks noChangeAspect="1"/>
          </p:cNvSpPr>
          <p:nvPr/>
        </p:nvSpPr>
        <p:spPr>
          <a:xfrm>
            <a:off x="7117461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2" name="Oval 741">
            <a:extLst>
              <a:ext uri="{FF2B5EF4-FFF2-40B4-BE49-F238E27FC236}">
                <a16:creationId xmlns:a16="http://schemas.microsoft.com/office/drawing/2014/main" id="{9D2DB988-671B-9C42-8F08-8FFDC63BCF0F}"/>
              </a:ext>
            </a:extLst>
          </p:cNvPr>
          <p:cNvSpPr>
            <a:spLocks noChangeAspect="1"/>
          </p:cNvSpPr>
          <p:nvPr/>
        </p:nvSpPr>
        <p:spPr>
          <a:xfrm>
            <a:off x="711746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3" name="Rectangle 742">
            <a:extLst>
              <a:ext uri="{FF2B5EF4-FFF2-40B4-BE49-F238E27FC236}">
                <a16:creationId xmlns:a16="http://schemas.microsoft.com/office/drawing/2014/main" id="{DA125E45-5515-1541-A806-7BD9CB0A23B6}"/>
              </a:ext>
            </a:extLst>
          </p:cNvPr>
          <p:cNvSpPr>
            <a:spLocks noChangeAspect="1"/>
          </p:cNvSpPr>
          <p:nvPr/>
        </p:nvSpPr>
        <p:spPr>
          <a:xfrm>
            <a:off x="711746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5" name="Oval 744">
            <a:extLst>
              <a:ext uri="{FF2B5EF4-FFF2-40B4-BE49-F238E27FC236}">
                <a16:creationId xmlns:a16="http://schemas.microsoft.com/office/drawing/2014/main" id="{E2A3DBAB-6545-9D41-AC1F-8C8F638CE58C}"/>
              </a:ext>
            </a:extLst>
          </p:cNvPr>
          <p:cNvSpPr>
            <a:spLocks noChangeAspect="1"/>
          </p:cNvSpPr>
          <p:nvPr/>
        </p:nvSpPr>
        <p:spPr>
          <a:xfrm>
            <a:off x="7839837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6" name="Oval 745">
            <a:extLst>
              <a:ext uri="{FF2B5EF4-FFF2-40B4-BE49-F238E27FC236}">
                <a16:creationId xmlns:a16="http://schemas.microsoft.com/office/drawing/2014/main" id="{F68A502B-C1AF-D740-B493-63CABE1D2BDF}"/>
              </a:ext>
            </a:extLst>
          </p:cNvPr>
          <p:cNvSpPr>
            <a:spLocks noChangeAspect="1"/>
          </p:cNvSpPr>
          <p:nvPr/>
        </p:nvSpPr>
        <p:spPr>
          <a:xfrm>
            <a:off x="783983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7" name="Rectangle 746">
            <a:extLst>
              <a:ext uri="{FF2B5EF4-FFF2-40B4-BE49-F238E27FC236}">
                <a16:creationId xmlns:a16="http://schemas.microsoft.com/office/drawing/2014/main" id="{3457729C-29A7-6248-9ED1-A77C86E06A8E}"/>
              </a:ext>
            </a:extLst>
          </p:cNvPr>
          <p:cNvSpPr>
            <a:spLocks noChangeAspect="1"/>
          </p:cNvSpPr>
          <p:nvPr/>
        </p:nvSpPr>
        <p:spPr>
          <a:xfrm>
            <a:off x="783983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9" name="Oval 748">
            <a:extLst>
              <a:ext uri="{FF2B5EF4-FFF2-40B4-BE49-F238E27FC236}">
                <a16:creationId xmlns:a16="http://schemas.microsoft.com/office/drawing/2014/main" id="{5BEAC563-87BF-9140-BFCB-144B08455D13}"/>
              </a:ext>
            </a:extLst>
          </p:cNvPr>
          <p:cNvSpPr>
            <a:spLocks noChangeAspect="1"/>
          </p:cNvSpPr>
          <p:nvPr/>
        </p:nvSpPr>
        <p:spPr>
          <a:xfrm>
            <a:off x="8562213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0" name="Oval 749">
            <a:extLst>
              <a:ext uri="{FF2B5EF4-FFF2-40B4-BE49-F238E27FC236}">
                <a16:creationId xmlns:a16="http://schemas.microsoft.com/office/drawing/2014/main" id="{4EA4ECAE-04D0-3840-A229-B76CD289E9FB}"/>
              </a:ext>
            </a:extLst>
          </p:cNvPr>
          <p:cNvSpPr>
            <a:spLocks noChangeAspect="1"/>
          </p:cNvSpPr>
          <p:nvPr/>
        </p:nvSpPr>
        <p:spPr>
          <a:xfrm>
            <a:off x="856221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1" name="Rectangle 750">
            <a:extLst>
              <a:ext uri="{FF2B5EF4-FFF2-40B4-BE49-F238E27FC236}">
                <a16:creationId xmlns:a16="http://schemas.microsoft.com/office/drawing/2014/main" id="{8977AADB-2D88-8544-BCA9-8E83B2600691}"/>
              </a:ext>
            </a:extLst>
          </p:cNvPr>
          <p:cNvSpPr>
            <a:spLocks noChangeAspect="1"/>
          </p:cNvSpPr>
          <p:nvPr/>
        </p:nvSpPr>
        <p:spPr>
          <a:xfrm>
            <a:off x="856221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3" name="Oval 752">
            <a:extLst>
              <a:ext uri="{FF2B5EF4-FFF2-40B4-BE49-F238E27FC236}">
                <a16:creationId xmlns:a16="http://schemas.microsoft.com/office/drawing/2014/main" id="{7B032FF4-3A5C-D74D-816A-61AD0CC721CA}"/>
              </a:ext>
            </a:extLst>
          </p:cNvPr>
          <p:cNvSpPr>
            <a:spLocks noChangeAspect="1"/>
          </p:cNvSpPr>
          <p:nvPr/>
        </p:nvSpPr>
        <p:spPr>
          <a:xfrm>
            <a:off x="9284589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4" name="Oval 753">
            <a:extLst>
              <a:ext uri="{FF2B5EF4-FFF2-40B4-BE49-F238E27FC236}">
                <a16:creationId xmlns:a16="http://schemas.microsoft.com/office/drawing/2014/main" id="{8EE80E03-C2B6-BE4A-A55F-A6D332ED9BF4}"/>
              </a:ext>
            </a:extLst>
          </p:cNvPr>
          <p:cNvSpPr>
            <a:spLocks noChangeAspect="1"/>
          </p:cNvSpPr>
          <p:nvPr/>
        </p:nvSpPr>
        <p:spPr>
          <a:xfrm>
            <a:off x="928458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5" name="Rectangle 754">
            <a:extLst>
              <a:ext uri="{FF2B5EF4-FFF2-40B4-BE49-F238E27FC236}">
                <a16:creationId xmlns:a16="http://schemas.microsoft.com/office/drawing/2014/main" id="{ED4ADF8E-389B-F844-805C-65E18F6A321A}"/>
              </a:ext>
            </a:extLst>
          </p:cNvPr>
          <p:cNvSpPr>
            <a:spLocks noChangeAspect="1"/>
          </p:cNvSpPr>
          <p:nvPr/>
        </p:nvSpPr>
        <p:spPr>
          <a:xfrm>
            <a:off x="928458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7" name="Oval 756">
            <a:extLst>
              <a:ext uri="{FF2B5EF4-FFF2-40B4-BE49-F238E27FC236}">
                <a16:creationId xmlns:a16="http://schemas.microsoft.com/office/drawing/2014/main" id="{5A0004FD-A579-AF45-9042-8C3C0175C22D}"/>
              </a:ext>
            </a:extLst>
          </p:cNvPr>
          <p:cNvSpPr>
            <a:spLocks noChangeAspect="1"/>
          </p:cNvSpPr>
          <p:nvPr/>
        </p:nvSpPr>
        <p:spPr>
          <a:xfrm>
            <a:off x="10006965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8" name="Oval 757">
            <a:extLst>
              <a:ext uri="{FF2B5EF4-FFF2-40B4-BE49-F238E27FC236}">
                <a16:creationId xmlns:a16="http://schemas.microsoft.com/office/drawing/2014/main" id="{095D1F15-FFF2-7A47-BCE9-47FB3729B6C6}"/>
              </a:ext>
            </a:extLst>
          </p:cNvPr>
          <p:cNvSpPr>
            <a:spLocks noChangeAspect="1"/>
          </p:cNvSpPr>
          <p:nvPr/>
        </p:nvSpPr>
        <p:spPr>
          <a:xfrm>
            <a:off x="1000696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9" name="Rectangle 758">
            <a:extLst>
              <a:ext uri="{FF2B5EF4-FFF2-40B4-BE49-F238E27FC236}">
                <a16:creationId xmlns:a16="http://schemas.microsoft.com/office/drawing/2014/main" id="{0B29B5AB-B9B5-C84D-AB27-8E8724D6C7E4}"/>
              </a:ext>
            </a:extLst>
          </p:cNvPr>
          <p:cNvSpPr>
            <a:spLocks noChangeAspect="1"/>
          </p:cNvSpPr>
          <p:nvPr/>
        </p:nvSpPr>
        <p:spPr>
          <a:xfrm>
            <a:off x="1000696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1" name="Oval 760">
            <a:extLst>
              <a:ext uri="{FF2B5EF4-FFF2-40B4-BE49-F238E27FC236}">
                <a16:creationId xmlns:a16="http://schemas.microsoft.com/office/drawing/2014/main" id="{9F954667-77A8-C849-979C-5A61E0E80382}"/>
              </a:ext>
            </a:extLst>
          </p:cNvPr>
          <p:cNvSpPr>
            <a:spLocks noChangeAspect="1"/>
          </p:cNvSpPr>
          <p:nvPr/>
        </p:nvSpPr>
        <p:spPr>
          <a:xfrm>
            <a:off x="10729341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2" name="Oval 761">
            <a:extLst>
              <a:ext uri="{FF2B5EF4-FFF2-40B4-BE49-F238E27FC236}">
                <a16:creationId xmlns:a16="http://schemas.microsoft.com/office/drawing/2014/main" id="{A1931E5F-D07E-5440-9DF2-AA0BC93B6F4F}"/>
              </a:ext>
            </a:extLst>
          </p:cNvPr>
          <p:cNvSpPr>
            <a:spLocks noChangeAspect="1"/>
          </p:cNvSpPr>
          <p:nvPr/>
        </p:nvSpPr>
        <p:spPr>
          <a:xfrm>
            <a:off x="1072934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3" name="Rectangle 762">
            <a:extLst>
              <a:ext uri="{FF2B5EF4-FFF2-40B4-BE49-F238E27FC236}">
                <a16:creationId xmlns:a16="http://schemas.microsoft.com/office/drawing/2014/main" id="{B339327E-A2B4-2D42-BD52-422353F5F1E6}"/>
              </a:ext>
            </a:extLst>
          </p:cNvPr>
          <p:cNvSpPr>
            <a:spLocks noChangeAspect="1"/>
          </p:cNvSpPr>
          <p:nvPr/>
        </p:nvSpPr>
        <p:spPr>
          <a:xfrm>
            <a:off x="1072934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4E8BBD19-3A61-3246-9E86-9E01F80864EF}"/>
              </a:ext>
            </a:extLst>
          </p:cNvPr>
          <p:cNvGrpSpPr/>
          <p:nvPr/>
        </p:nvGrpSpPr>
        <p:grpSpPr>
          <a:xfrm>
            <a:off x="11451717" y="3479316"/>
            <a:ext cx="137160" cy="443055"/>
            <a:chOff x="11451717" y="3479316"/>
            <a:chExt cx="137160" cy="443055"/>
          </a:xfrm>
        </p:grpSpPr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9EA429F6-C1C8-684C-9CDE-DDF7CF793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479316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6E2475A6-ECBC-6E46-A909-4E48DAA97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648710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67" name="Rectangle 766">
              <a:extLst>
                <a:ext uri="{FF2B5EF4-FFF2-40B4-BE49-F238E27FC236}">
                  <a16:creationId xmlns:a16="http://schemas.microsoft.com/office/drawing/2014/main" id="{3DB5D08F-8DE4-C948-B1AA-FAD070493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785211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804" name="Oval 803">
            <a:extLst>
              <a:ext uri="{FF2B5EF4-FFF2-40B4-BE49-F238E27FC236}">
                <a16:creationId xmlns:a16="http://schemas.microsoft.com/office/drawing/2014/main" id="{D91ED7F8-27CE-454F-884C-620DEC4AA659}"/>
              </a:ext>
            </a:extLst>
          </p:cNvPr>
          <p:cNvSpPr>
            <a:spLocks noChangeAspect="1"/>
          </p:cNvSpPr>
          <p:nvPr/>
        </p:nvSpPr>
        <p:spPr>
          <a:xfrm>
            <a:off x="2422017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5" name="Oval 804">
            <a:extLst>
              <a:ext uri="{FF2B5EF4-FFF2-40B4-BE49-F238E27FC236}">
                <a16:creationId xmlns:a16="http://schemas.microsoft.com/office/drawing/2014/main" id="{5E54E1AA-D965-A848-A2B4-8BC0039596FC}"/>
              </a:ext>
            </a:extLst>
          </p:cNvPr>
          <p:cNvSpPr>
            <a:spLocks noChangeAspect="1"/>
          </p:cNvSpPr>
          <p:nvPr/>
        </p:nvSpPr>
        <p:spPr>
          <a:xfrm>
            <a:off x="2422017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883F6524-4D8F-6845-BF9D-738FFE36A1E2}"/>
              </a:ext>
            </a:extLst>
          </p:cNvPr>
          <p:cNvSpPr>
            <a:spLocks noChangeAspect="1"/>
          </p:cNvSpPr>
          <p:nvPr/>
        </p:nvSpPr>
        <p:spPr>
          <a:xfrm>
            <a:off x="2422017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8" name="Oval 807">
            <a:extLst>
              <a:ext uri="{FF2B5EF4-FFF2-40B4-BE49-F238E27FC236}">
                <a16:creationId xmlns:a16="http://schemas.microsoft.com/office/drawing/2014/main" id="{F9A836F8-D97F-E240-A8C2-7E61B8A1EDFE}"/>
              </a:ext>
            </a:extLst>
          </p:cNvPr>
          <p:cNvSpPr>
            <a:spLocks noChangeAspect="1"/>
          </p:cNvSpPr>
          <p:nvPr/>
        </p:nvSpPr>
        <p:spPr>
          <a:xfrm>
            <a:off x="977265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9" name="Oval 808">
            <a:extLst>
              <a:ext uri="{FF2B5EF4-FFF2-40B4-BE49-F238E27FC236}">
                <a16:creationId xmlns:a16="http://schemas.microsoft.com/office/drawing/2014/main" id="{33BEEC9F-AE35-5748-865B-22318CBFDB66}"/>
              </a:ext>
            </a:extLst>
          </p:cNvPr>
          <p:cNvSpPr>
            <a:spLocks noChangeAspect="1"/>
          </p:cNvSpPr>
          <p:nvPr/>
        </p:nvSpPr>
        <p:spPr>
          <a:xfrm>
            <a:off x="977265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0" name="Rectangle 809">
            <a:extLst>
              <a:ext uri="{FF2B5EF4-FFF2-40B4-BE49-F238E27FC236}">
                <a16:creationId xmlns:a16="http://schemas.microsoft.com/office/drawing/2014/main" id="{DB466BCB-160C-E24E-A91B-54EEEF2B9CA3}"/>
              </a:ext>
            </a:extLst>
          </p:cNvPr>
          <p:cNvSpPr>
            <a:spLocks noChangeAspect="1"/>
          </p:cNvSpPr>
          <p:nvPr/>
        </p:nvSpPr>
        <p:spPr>
          <a:xfrm>
            <a:off x="977265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2" name="Oval 811">
            <a:extLst>
              <a:ext uri="{FF2B5EF4-FFF2-40B4-BE49-F238E27FC236}">
                <a16:creationId xmlns:a16="http://schemas.microsoft.com/office/drawing/2014/main" id="{84F20A8D-D39E-6D47-A197-E34ECAABE2B3}"/>
              </a:ext>
            </a:extLst>
          </p:cNvPr>
          <p:cNvSpPr>
            <a:spLocks noChangeAspect="1"/>
          </p:cNvSpPr>
          <p:nvPr/>
        </p:nvSpPr>
        <p:spPr>
          <a:xfrm>
            <a:off x="3866769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6E46DD83-E3BD-5F40-8857-88453BF72EC0}"/>
              </a:ext>
            </a:extLst>
          </p:cNvPr>
          <p:cNvSpPr>
            <a:spLocks noChangeAspect="1"/>
          </p:cNvSpPr>
          <p:nvPr/>
        </p:nvSpPr>
        <p:spPr>
          <a:xfrm>
            <a:off x="3866769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4" name="Rectangle 813">
            <a:extLst>
              <a:ext uri="{FF2B5EF4-FFF2-40B4-BE49-F238E27FC236}">
                <a16:creationId xmlns:a16="http://schemas.microsoft.com/office/drawing/2014/main" id="{A0003BE7-7125-FB47-878E-B01B919FB5EA}"/>
              </a:ext>
            </a:extLst>
          </p:cNvPr>
          <p:cNvSpPr>
            <a:spLocks noChangeAspect="1"/>
          </p:cNvSpPr>
          <p:nvPr/>
        </p:nvSpPr>
        <p:spPr>
          <a:xfrm>
            <a:off x="3866769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54660B02-F193-0049-9D12-DA326273790A}"/>
              </a:ext>
            </a:extLst>
          </p:cNvPr>
          <p:cNvSpPr>
            <a:spLocks noChangeAspect="1"/>
          </p:cNvSpPr>
          <p:nvPr/>
        </p:nvSpPr>
        <p:spPr>
          <a:xfrm>
            <a:off x="5311521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3A35E348-2DFE-4A43-B164-BC07267D79AB}"/>
              </a:ext>
            </a:extLst>
          </p:cNvPr>
          <p:cNvSpPr>
            <a:spLocks noChangeAspect="1"/>
          </p:cNvSpPr>
          <p:nvPr/>
        </p:nvSpPr>
        <p:spPr>
          <a:xfrm>
            <a:off x="5311521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8" name="Rectangle 817">
            <a:extLst>
              <a:ext uri="{FF2B5EF4-FFF2-40B4-BE49-F238E27FC236}">
                <a16:creationId xmlns:a16="http://schemas.microsoft.com/office/drawing/2014/main" id="{570FE3DA-8C55-6B4E-BD5F-CE3C4AE666B9}"/>
              </a:ext>
            </a:extLst>
          </p:cNvPr>
          <p:cNvSpPr>
            <a:spLocks noChangeAspect="1"/>
          </p:cNvSpPr>
          <p:nvPr/>
        </p:nvSpPr>
        <p:spPr>
          <a:xfrm>
            <a:off x="5311521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B9232306-8D87-2B46-A05F-48E943200162}"/>
              </a:ext>
            </a:extLst>
          </p:cNvPr>
          <p:cNvSpPr>
            <a:spLocks noChangeAspect="1"/>
          </p:cNvSpPr>
          <p:nvPr/>
        </p:nvSpPr>
        <p:spPr>
          <a:xfrm>
            <a:off x="8201025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C1572809-7BEC-0D47-9C09-A041176888C5}"/>
              </a:ext>
            </a:extLst>
          </p:cNvPr>
          <p:cNvSpPr>
            <a:spLocks noChangeAspect="1"/>
          </p:cNvSpPr>
          <p:nvPr/>
        </p:nvSpPr>
        <p:spPr>
          <a:xfrm>
            <a:off x="8201025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6" name="Rectangle 825">
            <a:extLst>
              <a:ext uri="{FF2B5EF4-FFF2-40B4-BE49-F238E27FC236}">
                <a16:creationId xmlns:a16="http://schemas.microsoft.com/office/drawing/2014/main" id="{CC9D1DBE-C8A3-D148-AC79-AA8666BC924D}"/>
              </a:ext>
            </a:extLst>
          </p:cNvPr>
          <p:cNvSpPr>
            <a:spLocks noChangeAspect="1"/>
          </p:cNvSpPr>
          <p:nvPr/>
        </p:nvSpPr>
        <p:spPr>
          <a:xfrm>
            <a:off x="8201025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CD793503-A137-D643-AC34-D29D36FEAC55}"/>
              </a:ext>
            </a:extLst>
          </p:cNvPr>
          <p:cNvSpPr>
            <a:spLocks noChangeAspect="1"/>
          </p:cNvSpPr>
          <p:nvPr/>
        </p:nvSpPr>
        <p:spPr>
          <a:xfrm>
            <a:off x="6756273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42712D54-2FF0-BE40-B130-64A9035C4674}"/>
              </a:ext>
            </a:extLst>
          </p:cNvPr>
          <p:cNvSpPr>
            <a:spLocks noChangeAspect="1"/>
          </p:cNvSpPr>
          <p:nvPr/>
        </p:nvSpPr>
        <p:spPr>
          <a:xfrm>
            <a:off x="6756273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2" name="Rectangle 821">
            <a:extLst>
              <a:ext uri="{FF2B5EF4-FFF2-40B4-BE49-F238E27FC236}">
                <a16:creationId xmlns:a16="http://schemas.microsoft.com/office/drawing/2014/main" id="{C30AF688-7C7C-5249-9608-85713F1E3E96}"/>
              </a:ext>
            </a:extLst>
          </p:cNvPr>
          <p:cNvSpPr>
            <a:spLocks noChangeAspect="1"/>
          </p:cNvSpPr>
          <p:nvPr/>
        </p:nvSpPr>
        <p:spPr>
          <a:xfrm>
            <a:off x="6756273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4F99074-4BC2-AE40-8251-E98F2F33A9C8}"/>
              </a:ext>
            </a:extLst>
          </p:cNvPr>
          <p:cNvSpPr>
            <a:spLocks noChangeAspect="1"/>
          </p:cNvSpPr>
          <p:nvPr/>
        </p:nvSpPr>
        <p:spPr>
          <a:xfrm>
            <a:off x="9645777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CEB5D5D5-14A1-B34B-9DA4-54FD026E99F5}"/>
              </a:ext>
            </a:extLst>
          </p:cNvPr>
          <p:cNvSpPr>
            <a:spLocks noChangeAspect="1"/>
          </p:cNvSpPr>
          <p:nvPr/>
        </p:nvSpPr>
        <p:spPr>
          <a:xfrm>
            <a:off x="9645777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0" name="Rectangle 829">
            <a:extLst>
              <a:ext uri="{FF2B5EF4-FFF2-40B4-BE49-F238E27FC236}">
                <a16:creationId xmlns:a16="http://schemas.microsoft.com/office/drawing/2014/main" id="{F1CA5504-6B87-4646-890C-1553D7C0D329}"/>
              </a:ext>
            </a:extLst>
          </p:cNvPr>
          <p:cNvSpPr>
            <a:spLocks noChangeAspect="1"/>
          </p:cNvSpPr>
          <p:nvPr/>
        </p:nvSpPr>
        <p:spPr>
          <a:xfrm>
            <a:off x="9645777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618A57DC-E17B-6040-85C2-2440985EE726}"/>
              </a:ext>
            </a:extLst>
          </p:cNvPr>
          <p:cNvSpPr>
            <a:spLocks noChangeAspect="1"/>
          </p:cNvSpPr>
          <p:nvPr/>
        </p:nvSpPr>
        <p:spPr>
          <a:xfrm>
            <a:off x="11090529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3" name="Oval 832">
            <a:extLst>
              <a:ext uri="{FF2B5EF4-FFF2-40B4-BE49-F238E27FC236}">
                <a16:creationId xmlns:a16="http://schemas.microsoft.com/office/drawing/2014/main" id="{4E6C9199-F03B-F74A-A0BD-A2540FD16C1B}"/>
              </a:ext>
            </a:extLst>
          </p:cNvPr>
          <p:cNvSpPr>
            <a:spLocks noChangeAspect="1"/>
          </p:cNvSpPr>
          <p:nvPr/>
        </p:nvSpPr>
        <p:spPr>
          <a:xfrm>
            <a:off x="11090529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4" name="Rectangle 833">
            <a:extLst>
              <a:ext uri="{FF2B5EF4-FFF2-40B4-BE49-F238E27FC236}">
                <a16:creationId xmlns:a16="http://schemas.microsoft.com/office/drawing/2014/main" id="{629A850B-436A-F64F-9C75-D4A4BF5672CA}"/>
              </a:ext>
            </a:extLst>
          </p:cNvPr>
          <p:cNvSpPr>
            <a:spLocks noChangeAspect="1"/>
          </p:cNvSpPr>
          <p:nvPr/>
        </p:nvSpPr>
        <p:spPr>
          <a:xfrm>
            <a:off x="11090529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6" name="Oval 835">
            <a:extLst>
              <a:ext uri="{FF2B5EF4-FFF2-40B4-BE49-F238E27FC236}">
                <a16:creationId xmlns:a16="http://schemas.microsoft.com/office/drawing/2014/main" id="{976515C5-AA6C-8545-B7FB-97C6BED72B55}"/>
              </a:ext>
            </a:extLst>
          </p:cNvPr>
          <p:cNvSpPr>
            <a:spLocks noChangeAspect="1"/>
          </p:cNvSpPr>
          <p:nvPr/>
        </p:nvSpPr>
        <p:spPr>
          <a:xfrm>
            <a:off x="4589145" y="2016789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7" name="Oval 836">
            <a:extLst>
              <a:ext uri="{FF2B5EF4-FFF2-40B4-BE49-F238E27FC236}">
                <a16:creationId xmlns:a16="http://schemas.microsoft.com/office/drawing/2014/main" id="{1B22D8FB-5CC4-C044-9DE4-5459701ED300}"/>
              </a:ext>
            </a:extLst>
          </p:cNvPr>
          <p:cNvSpPr>
            <a:spLocks noChangeAspect="1"/>
          </p:cNvSpPr>
          <p:nvPr/>
        </p:nvSpPr>
        <p:spPr>
          <a:xfrm>
            <a:off x="4589145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8" name="Rectangle 837">
            <a:extLst>
              <a:ext uri="{FF2B5EF4-FFF2-40B4-BE49-F238E27FC236}">
                <a16:creationId xmlns:a16="http://schemas.microsoft.com/office/drawing/2014/main" id="{AE7FF492-2BD5-6A41-B3BC-91864C50E138}"/>
              </a:ext>
            </a:extLst>
          </p:cNvPr>
          <p:cNvSpPr>
            <a:spLocks noChangeAspect="1"/>
          </p:cNvSpPr>
          <p:nvPr/>
        </p:nvSpPr>
        <p:spPr>
          <a:xfrm>
            <a:off x="4589145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0" name="Oval 839">
            <a:extLst>
              <a:ext uri="{FF2B5EF4-FFF2-40B4-BE49-F238E27FC236}">
                <a16:creationId xmlns:a16="http://schemas.microsoft.com/office/drawing/2014/main" id="{A7F6B3AF-3E92-B047-9C96-E1F6FD318514}"/>
              </a:ext>
            </a:extLst>
          </p:cNvPr>
          <p:cNvSpPr>
            <a:spLocks noChangeAspect="1"/>
          </p:cNvSpPr>
          <p:nvPr/>
        </p:nvSpPr>
        <p:spPr>
          <a:xfrm>
            <a:off x="1699641" y="2016789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1" name="Oval 840">
            <a:extLst>
              <a:ext uri="{FF2B5EF4-FFF2-40B4-BE49-F238E27FC236}">
                <a16:creationId xmlns:a16="http://schemas.microsoft.com/office/drawing/2014/main" id="{F02EE7B4-7E1F-B346-BDBC-A1399A1F84AD}"/>
              </a:ext>
            </a:extLst>
          </p:cNvPr>
          <p:cNvSpPr>
            <a:spLocks noChangeAspect="1"/>
          </p:cNvSpPr>
          <p:nvPr/>
        </p:nvSpPr>
        <p:spPr>
          <a:xfrm>
            <a:off x="1699641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DAA1FE25-367E-D144-8378-74006EE822F1}"/>
              </a:ext>
            </a:extLst>
          </p:cNvPr>
          <p:cNvSpPr>
            <a:spLocks noChangeAspect="1"/>
          </p:cNvSpPr>
          <p:nvPr/>
        </p:nvSpPr>
        <p:spPr>
          <a:xfrm>
            <a:off x="1699641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4" name="Oval 843">
            <a:extLst>
              <a:ext uri="{FF2B5EF4-FFF2-40B4-BE49-F238E27FC236}">
                <a16:creationId xmlns:a16="http://schemas.microsoft.com/office/drawing/2014/main" id="{077254EA-3012-FA4D-9208-0A6FBDA5658A}"/>
              </a:ext>
            </a:extLst>
          </p:cNvPr>
          <p:cNvSpPr>
            <a:spLocks noChangeAspect="1"/>
          </p:cNvSpPr>
          <p:nvPr/>
        </p:nvSpPr>
        <p:spPr>
          <a:xfrm>
            <a:off x="10368153" y="2016789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5" name="Oval 844">
            <a:extLst>
              <a:ext uri="{FF2B5EF4-FFF2-40B4-BE49-F238E27FC236}">
                <a16:creationId xmlns:a16="http://schemas.microsoft.com/office/drawing/2014/main" id="{5C4CFEE6-ED06-E04E-9843-8986B20E2ACB}"/>
              </a:ext>
            </a:extLst>
          </p:cNvPr>
          <p:cNvSpPr>
            <a:spLocks noChangeAspect="1"/>
          </p:cNvSpPr>
          <p:nvPr/>
        </p:nvSpPr>
        <p:spPr>
          <a:xfrm>
            <a:off x="10368153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6" name="Rectangle 845">
            <a:extLst>
              <a:ext uri="{FF2B5EF4-FFF2-40B4-BE49-F238E27FC236}">
                <a16:creationId xmlns:a16="http://schemas.microsoft.com/office/drawing/2014/main" id="{090F8715-E6F6-E848-9390-822D58E29802}"/>
              </a:ext>
            </a:extLst>
          </p:cNvPr>
          <p:cNvSpPr>
            <a:spLocks noChangeAspect="1"/>
          </p:cNvSpPr>
          <p:nvPr/>
        </p:nvSpPr>
        <p:spPr>
          <a:xfrm>
            <a:off x="10368153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8" name="Oval 847">
            <a:extLst>
              <a:ext uri="{FF2B5EF4-FFF2-40B4-BE49-F238E27FC236}">
                <a16:creationId xmlns:a16="http://schemas.microsoft.com/office/drawing/2014/main" id="{6F88D98F-ED7C-DA49-8434-06BC861A561F}"/>
              </a:ext>
            </a:extLst>
          </p:cNvPr>
          <p:cNvSpPr>
            <a:spLocks noChangeAspect="1"/>
          </p:cNvSpPr>
          <p:nvPr/>
        </p:nvSpPr>
        <p:spPr>
          <a:xfrm>
            <a:off x="7478649" y="2016789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9" name="Oval 848">
            <a:extLst>
              <a:ext uri="{FF2B5EF4-FFF2-40B4-BE49-F238E27FC236}">
                <a16:creationId xmlns:a16="http://schemas.microsoft.com/office/drawing/2014/main" id="{0A011DF8-36CC-3449-B70E-16215FC3F1A9}"/>
              </a:ext>
            </a:extLst>
          </p:cNvPr>
          <p:cNvSpPr>
            <a:spLocks noChangeAspect="1"/>
          </p:cNvSpPr>
          <p:nvPr/>
        </p:nvSpPr>
        <p:spPr>
          <a:xfrm>
            <a:off x="7478649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50" name="Rectangle 849">
            <a:extLst>
              <a:ext uri="{FF2B5EF4-FFF2-40B4-BE49-F238E27FC236}">
                <a16:creationId xmlns:a16="http://schemas.microsoft.com/office/drawing/2014/main" id="{FC3891C6-8614-A744-853A-0E4A9F238FC0}"/>
              </a:ext>
            </a:extLst>
          </p:cNvPr>
          <p:cNvSpPr>
            <a:spLocks noChangeAspect="1"/>
          </p:cNvSpPr>
          <p:nvPr/>
        </p:nvSpPr>
        <p:spPr>
          <a:xfrm>
            <a:off x="7478649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851" name="Straight Connector 850">
            <a:extLst>
              <a:ext uri="{FF2B5EF4-FFF2-40B4-BE49-F238E27FC236}">
                <a16:creationId xmlns:a16="http://schemas.microsoft.com/office/drawing/2014/main" id="{E28C969B-3EFE-624E-8062-DBE0D9F73F71}"/>
              </a:ext>
            </a:extLst>
          </p:cNvPr>
          <p:cNvCxnSpPr>
            <a:cxnSpLocks/>
            <a:stCxn id="840" idx="7"/>
            <a:endCxn id="275" idx="1"/>
          </p:cNvCxnSpPr>
          <p:nvPr/>
        </p:nvCxnSpPr>
        <p:spPr>
          <a:xfrm flipV="1">
            <a:off x="1816714" y="1654875"/>
            <a:ext cx="1324423" cy="3820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2" name="Straight Connector 851">
            <a:extLst>
              <a:ext uri="{FF2B5EF4-FFF2-40B4-BE49-F238E27FC236}">
                <a16:creationId xmlns:a16="http://schemas.microsoft.com/office/drawing/2014/main" id="{90FCF125-8765-1244-99B3-7A31404AB1BF}"/>
              </a:ext>
            </a:extLst>
          </p:cNvPr>
          <p:cNvCxnSpPr>
            <a:cxnSpLocks/>
            <a:stCxn id="836" idx="0"/>
            <a:endCxn id="275" idx="3"/>
          </p:cNvCxnSpPr>
          <p:nvPr/>
        </p:nvCxnSpPr>
        <p:spPr>
          <a:xfrm flipH="1" flipV="1">
            <a:off x="3278297" y="1654875"/>
            <a:ext cx="1379428" cy="361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8" name="Straight Connector 867">
            <a:extLst>
              <a:ext uri="{FF2B5EF4-FFF2-40B4-BE49-F238E27FC236}">
                <a16:creationId xmlns:a16="http://schemas.microsoft.com/office/drawing/2014/main" id="{50EEB466-CCBF-FF45-B04F-894A5A8653FA}"/>
              </a:ext>
            </a:extLst>
          </p:cNvPr>
          <p:cNvCxnSpPr>
            <a:cxnSpLocks/>
            <a:stCxn id="848" idx="0"/>
            <a:endCxn id="289" idx="1"/>
          </p:cNvCxnSpPr>
          <p:nvPr/>
        </p:nvCxnSpPr>
        <p:spPr>
          <a:xfrm flipV="1">
            <a:off x="7547229" y="1660891"/>
            <a:ext cx="1366476" cy="3558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>
            <a:extLst>
              <a:ext uri="{FF2B5EF4-FFF2-40B4-BE49-F238E27FC236}">
                <a16:creationId xmlns:a16="http://schemas.microsoft.com/office/drawing/2014/main" id="{22F15C67-2453-A64B-ADC7-600F5373EA7B}"/>
              </a:ext>
            </a:extLst>
          </p:cNvPr>
          <p:cNvCxnSpPr>
            <a:cxnSpLocks/>
            <a:stCxn id="844" idx="0"/>
            <a:endCxn id="289" idx="3"/>
          </p:cNvCxnSpPr>
          <p:nvPr/>
        </p:nvCxnSpPr>
        <p:spPr>
          <a:xfrm flipH="1" flipV="1">
            <a:off x="9050865" y="1660891"/>
            <a:ext cx="1385868" cy="3558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>
            <a:extLst>
              <a:ext uri="{FF2B5EF4-FFF2-40B4-BE49-F238E27FC236}">
                <a16:creationId xmlns:a16="http://schemas.microsoft.com/office/drawing/2014/main" id="{5D93895E-99CA-6440-9975-62C2ACD7602B}"/>
              </a:ext>
            </a:extLst>
          </p:cNvPr>
          <p:cNvCxnSpPr>
            <a:cxnSpLocks/>
            <a:stCxn id="808" idx="0"/>
            <a:endCxn id="842" idx="1"/>
          </p:cNvCxnSpPr>
          <p:nvPr/>
        </p:nvCxnSpPr>
        <p:spPr>
          <a:xfrm flipV="1">
            <a:off x="1045845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>
            <a:extLst>
              <a:ext uri="{FF2B5EF4-FFF2-40B4-BE49-F238E27FC236}">
                <a16:creationId xmlns:a16="http://schemas.microsoft.com/office/drawing/2014/main" id="{B5A6E391-BA88-FD4D-8538-CFF20A9DE14B}"/>
              </a:ext>
            </a:extLst>
          </p:cNvPr>
          <p:cNvCxnSpPr>
            <a:cxnSpLocks/>
            <a:stCxn id="804" idx="1"/>
            <a:endCxn id="842" idx="3"/>
          </p:cNvCxnSpPr>
          <p:nvPr/>
        </p:nvCxnSpPr>
        <p:spPr>
          <a:xfrm flipH="1" flipV="1">
            <a:off x="1836801" y="2391264"/>
            <a:ext cx="605303" cy="3768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2" name="Straight Connector 871">
            <a:extLst>
              <a:ext uri="{FF2B5EF4-FFF2-40B4-BE49-F238E27FC236}">
                <a16:creationId xmlns:a16="http://schemas.microsoft.com/office/drawing/2014/main" id="{51A78CC3-D880-3D4A-B1E7-588EF338E181}"/>
              </a:ext>
            </a:extLst>
          </p:cNvPr>
          <p:cNvCxnSpPr>
            <a:cxnSpLocks/>
            <a:stCxn id="810" idx="1"/>
            <a:endCxn id="709" idx="0"/>
          </p:cNvCxnSpPr>
          <p:nvPr/>
        </p:nvCxnSpPr>
        <p:spPr>
          <a:xfrm flipH="1">
            <a:off x="68465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>
            <a:extLst>
              <a:ext uri="{FF2B5EF4-FFF2-40B4-BE49-F238E27FC236}">
                <a16:creationId xmlns:a16="http://schemas.microsoft.com/office/drawing/2014/main" id="{B7CBB659-EF2A-7F4E-938D-030DFC3E9B0D}"/>
              </a:ext>
            </a:extLst>
          </p:cNvPr>
          <p:cNvCxnSpPr>
            <a:cxnSpLocks/>
            <a:stCxn id="810" idx="3"/>
            <a:endCxn id="283" idx="0"/>
          </p:cNvCxnSpPr>
          <p:nvPr/>
        </p:nvCxnSpPr>
        <p:spPr>
          <a:xfrm>
            <a:off x="111442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6" name="Straight Connector 885">
            <a:extLst>
              <a:ext uri="{FF2B5EF4-FFF2-40B4-BE49-F238E27FC236}">
                <a16:creationId xmlns:a16="http://schemas.microsoft.com/office/drawing/2014/main" id="{BCB61092-D11F-D642-9FD3-4CF6B7D0A887}"/>
              </a:ext>
            </a:extLst>
          </p:cNvPr>
          <p:cNvCxnSpPr>
            <a:cxnSpLocks/>
            <a:stCxn id="806" idx="1"/>
            <a:endCxn id="713" idx="0"/>
          </p:cNvCxnSpPr>
          <p:nvPr/>
        </p:nvCxnSpPr>
        <p:spPr>
          <a:xfrm flipH="1">
            <a:off x="212940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7A03EEE8-5C2E-5848-ABCF-55B7C184481F}"/>
              </a:ext>
            </a:extLst>
          </p:cNvPr>
          <p:cNvCxnSpPr>
            <a:cxnSpLocks/>
            <a:stCxn id="806" idx="3"/>
            <a:endCxn id="717" idx="0"/>
          </p:cNvCxnSpPr>
          <p:nvPr/>
        </p:nvCxnSpPr>
        <p:spPr>
          <a:xfrm>
            <a:off x="255917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91383C69-7249-804E-90AC-CBCA08176972}"/>
              </a:ext>
            </a:extLst>
          </p:cNvPr>
          <p:cNvCxnSpPr>
            <a:cxnSpLocks/>
            <a:stCxn id="838" idx="1"/>
            <a:endCxn id="812" idx="0"/>
          </p:cNvCxnSpPr>
          <p:nvPr/>
        </p:nvCxnSpPr>
        <p:spPr>
          <a:xfrm flipH="1">
            <a:off x="3935349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74AD5AD4-9966-E74D-8D44-ABC08576ADDD}"/>
              </a:ext>
            </a:extLst>
          </p:cNvPr>
          <p:cNvCxnSpPr>
            <a:cxnSpLocks/>
            <a:stCxn id="814" idx="1"/>
            <a:endCxn id="721" idx="0"/>
          </p:cNvCxnSpPr>
          <p:nvPr/>
        </p:nvCxnSpPr>
        <p:spPr>
          <a:xfrm flipH="1">
            <a:off x="357416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>
            <a:extLst>
              <a:ext uri="{FF2B5EF4-FFF2-40B4-BE49-F238E27FC236}">
                <a16:creationId xmlns:a16="http://schemas.microsoft.com/office/drawing/2014/main" id="{2965024F-CB28-AD49-AA63-60F437361993}"/>
              </a:ext>
            </a:extLst>
          </p:cNvPr>
          <p:cNvCxnSpPr>
            <a:cxnSpLocks/>
            <a:stCxn id="814" idx="3"/>
            <a:endCxn id="725" idx="0"/>
          </p:cNvCxnSpPr>
          <p:nvPr/>
        </p:nvCxnSpPr>
        <p:spPr>
          <a:xfrm>
            <a:off x="400392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>
            <a:extLst>
              <a:ext uri="{FF2B5EF4-FFF2-40B4-BE49-F238E27FC236}">
                <a16:creationId xmlns:a16="http://schemas.microsoft.com/office/drawing/2014/main" id="{2B85CD00-0E22-8E43-B4DF-AE3EE8578D61}"/>
              </a:ext>
            </a:extLst>
          </p:cNvPr>
          <p:cNvCxnSpPr>
            <a:cxnSpLocks/>
            <a:stCxn id="818" idx="1"/>
            <a:endCxn id="729" idx="0"/>
          </p:cNvCxnSpPr>
          <p:nvPr/>
        </p:nvCxnSpPr>
        <p:spPr>
          <a:xfrm flipH="1">
            <a:off x="5018913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8" name="Straight Connector 897">
            <a:extLst>
              <a:ext uri="{FF2B5EF4-FFF2-40B4-BE49-F238E27FC236}">
                <a16:creationId xmlns:a16="http://schemas.microsoft.com/office/drawing/2014/main" id="{DB9E85F4-6C05-1243-947D-9E9E96B88FCE}"/>
              </a:ext>
            </a:extLst>
          </p:cNvPr>
          <p:cNvCxnSpPr>
            <a:cxnSpLocks/>
            <a:stCxn id="818" idx="3"/>
            <a:endCxn id="733" idx="0"/>
          </p:cNvCxnSpPr>
          <p:nvPr/>
        </p:nvCxnSpPr>
        <p:spPr>
          <a:xfrm>
            <a:off x="544868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9" name="Straight Connector 898">
            <a:extLst>
              <a:ext uri="{FF2B5EF4-FFF2-40B4-BE49-F238E27FC236}">
                <a16:creationId xmlns:a16="http://schemas.microsoft.com/office/drawing/2014/main" id="{B200BD64-5FE2-8147-A600-5294F2DF2BB8}"/>
              </a:ext>
            </a:extLst>
          </p:cNvPr>
          <p:cNvCxnSpPr>
            <a:cxnSpLocks/>
            <a:stCxn id="822" idx="1"/>
            <a:endCxn id="737" idx="0"/>
          </p:cNvCxnSpPr>
          <p:nvPr/>
        </p:nvCxnSpPr>
        <p:spPr>
          <a:xfrm flipH="1">
            <a:off x="646366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Connector 899">
            <a:extLst>
              <a:ext uri="{FF2B5EF4-FFF2-40B4-BE49-F238E27FC236}">
                <a16:creationId xmlns:a16="http://schemas.microsoft.com/office/drawing/2014/main" id="{2D41B990-1321-6A45-B5A9-4D8A682B650C}"/>
              </a:ext>
            </a:extLst>
          </p:cNvPr>
          <p:cNvCxnSpPr>
            <a:cxnSpLocks/>
            <a:stCxn id="838" idx="3"/>
            <a:endCxn id="816" idx="0"/>
          </p:cNvCxnSpPr>
          <p:nvPr/>
        </p:nvCxnSpPr>
        <p:spPr>
          <a:xfrm>
            <a:off x="4726305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>
            <a:extLst>
              <a:ext uri="{FF2B5EF4-FFF2-40B4-BE49-F238E27FC236}">
                <a16:creationId xmlns:a16="http://schemas.microsoft.com/office/drawing/2014/main" id="{94C34B19-9084-3F46-B5D4-F3540A5B3F4C}"/>
              </a:ext>
            </a:extLst>
          </p:cNvPr>
          <p:cNvCxnSpPr>
            <a:cxnSpLocks/>
            <a:stCxn id="822" idx="3"/>
            <a:endCxn id="741" idx="0"/>
          </p:cNvCxnSpPr>
          <p:nvPr/>
        </p:nvCxnSpPr>
        <p:spPr>
          <a:xfrm>
            <a:off x="6893433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2" name="Straight Connector 901">
            <a:extLst>
              <a:ext uri="{FF2B5EF4-FFF2-40B4-BE49-F238E27FC236}">
                <a16:creationId xmlns:a16="http://schemas.microsoft.com/office/drawing/2014/main" id="{B9B07490-E634-B548-8CDC-465573E0A6A9}"/>
              </a:ext>
            </a:extLst>
          </p:cNvPr>
          <p:cNvCxnSpPr>
            <a:cxnSpLocks/>
            <a:stCxn id="826" idx="1"/>
            <a:endCxn id="745" idx="0"/>
          </p:cNvCxnSpPr>
          <p:nvPr/>
        </p:nvCxnSpPr>
        <p:spPr>
          <a:xfrm flipH="1">
            <a:off x="790841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3" name="Straight Connector 902">
            <a:extLst>
              <a:ext uri="{FF2B5EF4-FFF2-40B4-BE49-F238E27FC236}">
                <a16:creationId xmlns:a16="http://schemas.microsoft.com/office/drawing/2014/main" id="{A9140118-00F3-D34E-BADE-12895D701082}"/>
              </a:ext>
            </a:extLst>
          </p:cNvPr>
          <p:cNvCxnSpPr>
            <a:cxnSpLocks/>
            <a:stCxn id="826" idx="3"/>
            <a:endCxn id="749" idx="0"/>
          </p:cNvCxnSpPr>
          <p:nvPr/>
        </p:nvCxnSpPr>
        <p:spPr>
          <a:xfrm>
            <a:off x="833818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4" name="Straight Connector 903">
            <a:extLst>
              <a:ext uri="{FF2B5EF4-FFF2-40B4-BE49-F238E27FC236}">
                <a16:creationId xmlns:a16="http://schemas.microsoft.com/office/drawing/2014/main" id="{26A0BC76-8123-784A-81C9-E04FF1727870}"/>
              </a:ext>
            </a:extLst>
          </p:cNvPr>
          <p:cNvCxnSpPr>
            <a:cxnSpLocks/>
            <a:stCxn id="850" idx="1"/>
            <a:endCxn id="820" idx="0"/>
          </p:cNvCxnSpPr>
          <p:nvPr/>
        </p:nvCxnSpPr>
        <p:spPr>
          <a:xfrm flipH="1">
            <a:off x="6824853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6" name="Straight Connector 905">
            <a:extLst>
              <a:ext uri="{FF2B5EF4-FFF2-40B4-BE49-F238E27FC236}">
                <a16:creationId xmlns:a16="http://schemas.microsoft.com/office/drawing/2014/main" id="{E3526FD8-5D99-BC4E-8C1A-79141E06C9E0}"/>
              </a:ext>
            </a:extLst>
          </p:cNvPr>
          <p:cNvCxnSpPr>
            <a:cxnSpLocks/>
            <a:stCxn id="850" idx="3"/>
            <a:endCxn id="824" idx="0"/>
          </p:cNvCxnSpPr>
          <p:nvPr/>
        </p:nvCxnSpPr>
        <p:spPr>
          <a:xfrm>
            <a:off x="7615809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0" name="Straight Connector 909">
            <a:extLst>
              <a:ext uri="{FF2B5EF4-FFF2-40B4-BE49-F238E27FC236}">
                <a16:creationId xmlns:a16="http://schemas.microsoft.com/office/drawing/2014/main" id="{A4C6F31E-C7B9-F94E-8812-C5E6BE325C3E}"/>
              </a:ext>
            </a:extLst>
          </p:cNvPr>
          <p:cNvCxnSpPr>
            <a:cxnSpLocks/>
            <a:stCxn id="846" idx="1"/>
            <a:endCxn id="828" idx="0"/>
          </p:cNvCxnSpPr>
          <p:nvPr/>
        </p:nvCxnSpPr>
        <p:spPr>
          <a:xfrm flipH="1">
            <a:off x="9714357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>
            <a:extLst>
              <a:ext uri="{FF2B5EF4-FFF2-40B4-BE49-F238E27FC236}">
                <a16:creationId xmlns:a16="http://schemas.microsoft.com/office/drawing/2014/main" id="{7DEDD6FE-14EB-434A-8BBE-A6E06821D6C6}"/>
              </a:ext>
            </a:extLst>
          </p:cNvPr>
          <p:cNvCxnSpPr>
            <a:cxnSpLocks/>
            <a:stCxn id="846" idx="3"/>
            <a:endCxn id="832" idx="0"/>
          </p:cNvCxnSpPr>
          <p:nvPr/>
        </p:nvCxnSpPr>
        <p:spPr>
          <a:xfrm>
            <a:off x="10505313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6E0B31A8-CF5B-C44F-B114-936843727819}"/>
              </a:ext>
            </a:extLst>
          </p:cNvPr>
          <p:cNvCxnSpPr>
            <a:cxnSpLocks/>
            <a:stCxn id="830" idx="1"/>
            <a:endCxn id="753" idx="0"/>
          </p:cNvCxnSpPr>
          <p:nvPr/>
        </p:nvCxnSpPr>
        <p:spPr>
          <a:xfrm flipH="1">
            <a:off x="935316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96EEC97-EA36-0043-A9CC-03A44BD7BB4D}"/>
              </a:ext>
            </a:extLst>
          </p:cNvPr>
          <p:cNvCxnSpPr>
            <a:cxnSpLocks/>
            <a:stCxn id="834" idx="1"/>
            <a:endCxn id="761" idx="0"/>
          </p:cNvCxnSpPr>
          <p:nvPr/>
        </p:nvCxnSpPr>
        <p:spPr>
          <a:xfrm flipH="1">
            <a:off x="1079792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95A4FE18-E39B-D64C-9F42-895E3725AF06}"/>
              </a:ext>
            </a:extLst>
          </p:cNvPr>
          <p:cNvCxnSpPr>
            <a:cxnSpLocks/>
            <a:stCxn id="830" idx="3"/>
            <a:endCxn id="757" idx="0"/>
          </p:cNvCxnSpPr>
          <p:nvPr/>
        </p:nvCxnSpPr>
        <p:spPr>
          <a:xfrm>
            <a:off x="978293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6" name="Straight Connector 945">
            <a:extLst>
              <a:ext uri="{FF2B5EF4-FFF2-40B4-BE49-F238E27FC236}">
                <a16:creationId xmlns:a16="http://schemas.microsoft.com/office/drawing/2014/main" id="{5951A549-1C7F-5B4B-9B8A-7C581482BC51}"/>
              </a:ext>
            </a:extLst>
          </p:cNvPr>
          <p:cNvCxnSpPr>
            <a:cxnSpLocks/>
            <a:stCxn id="834" idx="3"/>
            <a:endCxn id="765" idx="0"/>
          </p:cNvCxnSpPr>
          <p:nvPr/>
        </p:nvCxnSpPr>
        <p:spPr>
          <a:xfrm>
            <a:off x="1122768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8" name="Rectangle 987">
            <a:extLst>
              <a:ext uri="{FF2B5EF4-FFF2-40B4-BE49-F238E27FC236}">
                <a16:creationId xmlns:a16="http://schemas.microsoft.com/office/drawing/2014/main" id="{00B4BAA4-707E-494A-8722-BA469709EA2E}"/>
              </a:ext>
            </a:extLst>
          </p:cNvPr>
          <p:cNvSpPr>
            <a:spLocks noChangeAspect="1"/>
          </p:cNvSpPr>
          <p:nvPr/>
        </p:nvSpPr>
        <p:spPr>
          <a:xfrm>
            <a:off x="6033897" y="109099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95" name="TextBox 994">
            <a:extLst>
              <a:ext uri="{FF2B5EF4-FFF2-40B4-BE49-F238E27FC236}">
                <a16:creationId xmlns:a16="http://schemas.microsoft.com/office/drawing/2014/main" id="{C8BE268E-1252-DF4F-9115-EFD34B1E7A01}"/>
              </a:ext>
            </a:extLst>
          </p:cNvPr>
          <p:cNvSpPr txBox="1"/>
          <p:nvPr/>
        </p:nvSpPr>
        <p:spPr>
          <a:xfrm>
            <a:off x="1535812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0.053</a:t>
            </a:r>
          </a:p>
        </p:txBody>
      </p:sp>
      <p:sp>
        <p:nvSpPr>
          <p:cNvPr id="996" name="TextBox 995">
            <a:extLst>
              <a:ext uri="{FF2B5EF4-FFF2-40B4-BE49-F238E27FC236}">
                <a16:creationId xmlns:a16="http://schemas.microsoft.com/office/drawing/2014/main" id="{A4F7DFCA-600A-BA45-AD9C-AD0FBE350528}"/>
              </a:ext>
            </a:extLst>
          </p:cNvPr>
          <p:cNvSpPr txBox="1"/>
          <p:nvPr/>
        </p:nvSpPr>
        <p:spPr>
          <a:xfrm>
            <a:off x="817245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0.012</a:t>
            </a:r>
          </a:p>
        </p:txBody>
      </p:sp>
      <p:sp>
        <p:nvSpPr>
          <p:cNvPr id="998" name="TextBox 997">
            <a:extLst>
              <a:ext uri="{FF2B5EF4-FFF2-40B4-BE49-F238E27FC236}">
                <a16:creationId xmlns:a16="http://schemas.microsoft.com/office/drawing/2014/main" id="{DC651005-3284-3949-8E24-10DA6DB891AB}"/>
              </a:ext>
            </a:extLst>
          </p:cNvPr>
          <p:cNvSpPr txBox="1"/>
          <p:nvPr/>
        </p:nvSpPr>
        <p:spPr>
          <a:xfrm>
            <a:off x="2261997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1003" name="TextBox 1002">
            <a:extLst>
              <a:ext uri="{FF2B5EF4-FFF2-40B4-BE49-F238E27FC236}">
                <a16:creationId xmlns:a16="http://schemas.microsoft.com/office/drawing/2014/main" id="{EA8ED869-9EA0-BF48-8384-20C94CDB7FBA}"/>
              </a:ext>
            </a:extLst>
          </p:cNvPr>
          <p:cNvSpPr txBox="1"/>
          <p:nvPr/>
        </p:nvSpPr>
        <p:spPr>
          <a:xfrm>
            <a:off x="4433989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0.177</a:t>
            </a:r>
          </a:p>
        </p:txBody>
      </p:sp>
      <p:sp>
        <p:nvSpPr>
          <p:cNvPr id="1004" name="TextBox 1003">
            <a:extLst>
              <a:ext uri="{FF2B5EF4-FFF2-40B4-BE49-F238E27FC236}">
                <a16:creationId xmlns:a16="http://schemas.microsoft.com/office/drawing/2014/main" id="{D94155FB-E174-DA4B-8164-79BBD573D485}"/>
              </a:ext>
            </a:extLst>
          </p:cNvPr>
          <p:cNvSpPr txBox="1"/>
          <p:nvPr/>
        </p:nvSpPr>
        <p:spPr>
          <a:xfrm>
            <a:off x="3706749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1006" name="TextBox 1005">
            <a:extLst>
              <a:ext uri="{FF2B5EF4-FFF2-40B4-BE49-F238E27FC236}">
                <a16:creationId xmlns:a16="http://schemas.microsoft.com/office/drawing/2014/main" id="{7ADCBAF5-F348-F94A-A8E1-7B51A221D69B}"/>
              </a:ext>
            </a:extLst>
          </p:cNvPr>
          <p:cNvSpPr txBox="1"/>
          <p:nvPr/>
        </p:nvSpPr>
        <p:spPr>
          <a:xfrm>
            <a:off x="5151501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1009" name="TextBox 1008">
            <a:extLst>
              <a:ext uri="{FF2B5EF4-FFF2-40B4-BE49-F238E27FC236}">
                <a16:creationId xmlns:a16="http://schemas.microsoft.com/office/drawing/2014/main" id="{845FC7CC-FD7C-4243-9D5D-F695F066A358}"/>
              </a:ext>
            </a:extLst>
          </p:cNvPr>
          <p:cNvSpPr txBox="1"/>
          <p:nvPr/>
        </p:nvSpPr>
        <p:spPr>
          <a:xfrm>
            <a:off x="7323493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0.177</a:t>
            </a:r>
          </a:p>
        </p:txBody>
      </p:sp>
      <p:sp>
        <p:nvSpPr>
          <p:cNvPr id="1010" name="TextBox 1009">
            <a:extLst>
              <a:ext uri="{FF2B5EF4-FFF2-40B4-BE49-F238E27FC236}">
                <a16:creationId xmlns:a16="http://schemas.microsoft.com/office/drawing/2014/main" id="{0191D63B-F9A6-7943-83FD-284BC4C548BB}"/>
              </a:ext>
            </a:extLst>
          </p:cNvPr>
          <p:cNvSpPr txBox="1"/>
          <p:nvPr/>
        </p:nvSpPr>
        <p:spPr>
          <a:xfrm>
            <a:off x="6596378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1013" name="TextBox 1012">
            <a:extLst>
              <a:ext uri="{FF2B5EF4-FFF2-40B4-BE49-F238E27FC236}">
                <a16:creationId xmlns:a16="http://schemas.microsoft.com/office/drawing/2014/main" id="{4DEBF771-8668-264D-AB04-AE94F2A7A1F1}"/>
              </a:ext>
            </a:extLst>
          </p:cNvPr>
          <p:cNvSpPr txBox="1"/>
          <p:nvPr/>
        </p:nvSpPr>
        <p:spPr>
          <a:xfrm>
            <a:off x="8041005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1016" name="TextBox 1015">
            <a:extLst>
              <a:ext uri="{FF2B5EF4-FFF2-40B4-BE49-F238E27FC236}">
                <a16:creationId xmlns:a16="http://schemas.microsoft.com/office/drawing/2014/main" id="{C67CAB5E-90D1-474A-9F6F-27AAA50FAF87}"/>
              </a:ext>
            </a:extLst>
          </p:cNvPr>
          <p:cNvSpPr txBox="1"/>
          <p:nvPr/>
        </p:nvSpPr>
        <p:spPr>
          <a:xfrm>
            <a:off x="10212997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0.593</a:t>
            </a:r>
          </a:p>
        </p:txBody>
      </p:sp>
      <p:sp>
        <p:nvSpPr>
          <p:cNvPr id="1017" name="TextBox 1016">
            <a:extLst>
              <a:ext uri="{FF2B5EF4-FFF2-40B4-BE49-F238E27FC236}">
                <a16:creationId xmlns:a16="http://schemas.microsoft.com/office/drawing/2014/main" id="{A6F1E0EB-FC7B-E241-BE99-2618F193BEC1}"/>
              </a:ext>
            </a:extLst>
          </p:cNvPr>
          <p:cNvSpPr txBox="1"/>
          <p:nvPr/>
        </p:nvSpPr>
        <p:spPr>
          <a:xfrm>
            <a:off x="9485757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1020" name="TextBox 1019">
            <a:extLst>
              <a:ext uri="{FF2B5EF4-FFF2-40B4-BE49-F238E27FC236}">
                <a16:creationId xmlns:a16="http://schemas.microsoft.com/office/drawing/2014/main" id="{0C9D211F-E5BD-EC44-BE6E-B2D947F9C00A}"/>
              </a:ext>
            </a:extLst>
          </p:cNvPr>
          <p:cNvSpPr txBox="1"/>
          <p:nvPr/>
        </p:nvSpPr>
        <p:spPr>
          <a:xfrm>
            <a:off x="10930509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0.457</a:t>
            </a:r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8075042B-9E8E-3640-AF73-1C01C38C416C}"/>
              </a:ext>
            </a:extLst>
          </p:cNvPr>
          <p:cNvSpPr>
            <a:spLocks noChangeAspect="1"/>
          </p:cNvSpPr>
          <p:nvPr/>
        </p:nvSpPr>
        <p:spPr>
          <a:xfrm>
            <a:off x="11267757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7BA1300D-7CDC-144A-AC01-32EFD4CF100F}"/>
              </a:ext>
            </a:extLst>
          </p:cNvPr>
          <p:cNvSpPr>
            <a:spLocks noChangeAspect="1"/>
          </p:cNvSpPr>
          <p:nvPr/>
        </p:nvSpPr>
        <p:spPr>
          <a:xfrm>
            <a:off x="1126775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C31C7C2B-7EB8-CC45-8F9D-5B0CD4A78879}"/>
              </a:ext>
            </a:extLst>
          </p:cNvPr>
          <p:cNvSpPr>
            <a:spLocks noChangeAspect="1"/>
          </p:cNvSpPr>
          <p:nvPr/>
        </p:nvSpPr>
        <p:spPr>
          <a:xfrm>
            <a:off x="1126775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6D542947-9E33-994E-9E86-65795899C50A}"/>
              </a:ext>
            </a:extLst>
          </p:cNvPr>
          <p:cNvSpPr>
            <a:spLocks noChangeAspect="1"/>
          </p:cNvSpPr>
          <p:nvPr/>
        </p:nvSpPr>
        <p:spPr>
          <a:xfrm>
            <a:off x="11628910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FA2E1799-1CB1-494F-B864-FA93E3AC2793}"/>
              </a:ext>
            </a:extLst>
          </p:cNvPr>
          <p:cNvSpPr>
            <a:spLocks noChangeAspect="1"/>
          </p:cNvSpPr>
          <p:nvPr/>
        </p:nvSpPr>
        <p:spPr>
          <a:xfrm>
            <a:off x="11628910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2771A82-6512-F144-9CC9-865F5EB86C6E}"/>
              </a:ext>
            </a:extLst>
          </p:cNvPr>
          <p:cNvSpPr>
            <a:spLocks noChangeAspect="1"/>
          </p:cNvSpPr>
          <p:nvPr/>
        </p:nvSpPr>
        <p:spPr>
          <a:xfrm>
            <a:off x="11628910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3798CA14-4BC7-2446-96BA-A75F49ED6DE4}"/>
              </a:ext>
            </a:extLst>
          </p:cNvPr>
          <p:cNvSpPr>
            <a:spLocks noChangeAspect="1"/>
          </p:cNvSpPr>
          <p:nvPr/>
        </p:nvSpPr>
        <p:spPr>
          <a:xfrm>
            <a:off x="10906605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DD0EA7B6-E581-204D-BD17-45908D4BD78F}"/>
              </a:ext>
            </a:extLst>
          </p:cNvPr>
          <p:cNvSpPr>
            <a:spLocks noChangeAspect="1"/>
          </p:cNvSpPr>
          <p:nvPr/>
        </p:nvSpPr>
        <p:spPr>
          <a:xfrm>
            <a:off x="1090660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28B8025-0687-4F46-8715-DB0C034E96CA}"/>
              </a:ext>
            </a:extLst>
          </p:cNvPr>
          <p:cNvSpPr>
            <a:spLocks noChangeAspect="1"/>
          </p:cNvSpPr>
          <p:nvPr/>
        </p:nvSpPr>
        <p:spPr>
          <a:xfrm>
            <a:off x="1090660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C1A36DD6-0442-454B-94D0-173FE59AC199}"/>
              </a:ext>
            </a:extLst>
          </p:cNvPr>
          <p:cNvSpPr>
            <a:spLocks noChangeAspect="1"/>
          </p:cNvSpPr>
          <p:nvPr/>
        </p:nvSpPr>
        <p:spPr>
          <a:xfrm>
            <a:off x="10545453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2A8EEC0A-8A5B-B941-8583-CD32D354EF35}"/>
              </a:ext>
            </a:extLst>
          </p:cNvPr>
          <p:cNvSpPr>
            <a:spLocks noChangeAspect="1"/>
          </p:cNvSpPr>
          <p:nvPr/>
        </p:nvSpPr>
        <p:spPr>
          <a:xfrm>
            <a:off x="1054545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57D62506-2127-6341-8A7E-7C8147B2C0DF}"/>
              </a:ext>
            </a:extLst>
          </p:cNvPr>
          <p:cNvSpPr>
            <a:spLocks noChangeAspect="1"/>
          </p:cNvSpPr>
          <p:nvPr/>
        </p:nvSpPr>
        <p:spPr>
          <a:xfrm>
            <a:off x="1054545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5EB9AD35-72F1-FB44-A750-A2C871264517}"/>
              </a:ext>
            </a:extLst>
          </p:cNvPr>
          <p:cNvSpPr>
            <a:spLocks noChangeAspect="1"/>
          </p:cNvSpPr>
          <p:nvPr/>
        </p:nvSpPr>
        <p:spPr>
          <a:xfrm>
            <a:off x="10184301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79AF7F8C-1B68-C245-8407-4E7159CE9979}"/>
              </a:ext>
            </a:extLst>
          </p:cNvPr>
          <p:cNvSpPr>
            <a:spLocks noChangeAspect="1"/>
          </p:cNvSpPr>
          <p:nvPr/>
        </p:nvSpPr>
        <p:spPr>
          <a:xfrm>
            <a:off x="1018430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9656AE51-527C-FE43-B929-C14EBE0D1556}"/>
              </a:ext>
            </a:extLst>
          </p:cNvPr>
          <p:cNvSpPr>
            <a:spLocks noChangeAspect="1"/>
          </p:cNvSpPr>
          <p:nvPr/>
        </p:nvSpPr>
        <p:spPr>
          <a:xfrm>
            <a:off x="1018430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9B2B8DA1-EC3D-824B-8316-CEB9BA286710}"/>
              </a:ext>
            </a:extLst>
          </p:cNvPr>
          <p:cNvSpPr>
            <a:spLocks noChangeAspect="1"/>
          </p:cNvSpPr>
          <p:nvPr/>
        </p:nvSpPr>
        <p:spPr>
          <a:xfrm>
            <a:off x="9823149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19EE2C23-414A-B245-95C1-A2A8E68A6AC4}"/>
              </a:ext>
            </a:extLst>
          </p:cNvPr>
          <p:cNvSpPr>
            <a:spLocks noChangeAspect="1"/>
          </p:cNvSpPr>
          <p:nvPr/>
        </p:nvSpPr>
        <p:spPr>
          <a:xfrm>
            <a:off x="982314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CBA90E42-1132-CD4E-9D82-BC75053AB4CA}"/>
              </a:ext>
            </a:extLst>
          </p:cNvPr>
          <p:cNvSpPr>
            <a:spLocks noChangeAspect="1"/>
          </p:cNvSpPr>
          <p:nvPr/>
        </p:nvSpPr>
        <p:spPr>
          <a:xfrm>
            <a:off x="982314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58" name="Oval 1057">
            <a:extLst>
              <a:ext uri="{FF2B5EF4-FFF2-40B4-BE49-F238E27FC236}">
                <a16:creationId xmlns:a16="http://schemas.microsoft.com/office/drawing/2014/main" id="{2C85D41B-2236-A948-9F2C-23553FF7A63C}"/>
              </a:ext>
            </a:extLst>
          </p:cNvPr>
          <p:cNvSpPr>
            <a:spLocks noChangeAspect="1"/>
          </p:cNvSpPr>
          <p:nvPr/>
        </p:nvSpPr>
        <p:spPr>
          <a:xfrm>
            <a:off x="9100845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59" name="Oval 1058">
            <a:extLst>
              <a:ext uri="{FF2B5EF4-FFF2-40B4-BE49-F238E27FC236}">
                <a16:creationId xmlns:a16="http://schemas.microsoft.com/office/drawing/2014/main" id="{21426F6F-37A3-E143-B302-EAAF6022A6F5}"/>
              </a:ext>
            </a:extLst>
          </p:cNvPr>
          <p:cNvSpPr>
            <a:spLocks noChangeAspect="1"/>
          </p:cNvSpPr>
          <p:nvPr/>
        </p:nvSpPr>
        <p:spPr>
          <a:xfrm>
            <a:off x="910084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72D64DE4-7F3A-6344-BD12-6CB1915ACDA9}"/>
              </a:ext>
            </a:extLst>
          </p:cNvPr>
          <p:cNvSpPr>
            <a:spLocks noChangeAspect="1"/>
          </p:cNvSpPr>
          <p:nvPr/>
        </p:nvSpPr>
        <p:spPr>
          <a:xfrm>
            <a:off x="910084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2" name="Oval 1061">
            <a:extLst>
              <a:ext uri="{FF2B5EF4-FFF2-40B4-BE49-F238E27FC236}">
                <a16:creationId xmlns:a16="http://schemas.microsoft.com/office/drawing/2014/main" id="{77733506-B1B6-EE4B-9D3D-4E02AEB0F7E2}"/>
              </a:ext>
            </a:extLst>
          </p:cNvPr>
          <p:cNvSpPr>
            <a:spLocks noChangeAspect="1"/>
          </p:cNvSpPr>
          <p:nvPr/>
        </p:nvSpPr>
        <p:spPr>
          <a:xfrm>
            <a:off x="9461997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3ADE1112-E457-BE42-B3F3-BEA4AABCEB27}"/>
              </a:ext>
            </a:extLst>
          </p:cNvPr>
          <p:cNvSpPr>
            <a:spLocks noChangeAspect="1"/>
          </p:cNvSpPr>
          <p:nvPr/>
        </p:nvSpPr>
        <p:spPr>
          <a:xfrm>
            <a:off x="946199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8E8575E4-4702-7543-B3F7-E3742913C29C}"/>
              </a:ext>
            </a:extLst>
          </p:cNvPr>
          <p:cNvSpPr>
            <a:spLocks noChangeAspect="1"/>
          </p:cNvSpPr>
          <p:nvPr/>
        </p:nvSpPr>
        <p:spPr>
          <a:xfrm>
            <a:off x="946199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802EBEEA-A4B9-1242-997B-603E68A3488E}"/>
              </a:ext>
            </a:extLst>
          </p:cNvPr>
          <p:cNvSpPr>
            <a:spLocks noChangeAspect="1"/>
          </p:cNvSpPr>
          <p:nvPr/>
        </p:nvSpPr>
        <p:spPr>
          <a:xfrm>
            <a:off x="8739693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7" name="Oval 1066">
            <a:extLst>
              <a:ext uri="{FF2B5EF4-FFF2-40B4-BE49-F238E27FC236}">
                <a16:creationId xmlns:a16="http://schemas.microsoft.com/office/drawing/2014/main" id="{574BD0B0-9B1C-074B-815A-E8B89A628A97}"/>
              </a:ext>
            </a:extLst>
          </p:cNvPr>
          <p:cNvSpPr>
            <a:spLocks noChangeAspect="1"/>
          </p:cNvSpPr>
          <p:nvPr/>
        </p:nvSpPr>
        <p:spPr>
          <a:xfrm>
            <a:off x="873969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56AC6D52-0DCB-F446-A1CA-4B71B8FDCB97}"/>
              </a:ext>
            </a:extLst>
          </p:cNvPr>
          <p:cNvSpPr>
            <a:spLocks noChangeAspect="1"/>
          </p:cNvSpPr>
          <p:nvPr/>
        </p:nvSpPr>
        <p:spPr>
          <a:xfrm>
            <a:off x="873969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0" name="Oval 1069">
            <a:extLst>
              <a:ext uri="{FF2B5EF4-FFF2-40B4-BE49-F238E27FC236}">
                <a16:creationId xmlns:a16="http://schemas.microsoft.com/office/drawing/2014/main" id="{B7DE6250-58D3-2345-9CAD-7BAD74A63CD1}"/>
              </a:ext>
            </a:extLst>
          </p:cNvPr>
          <p:cNvSpPr>
            <a:spLocks noChangeAspect="1"/>
          </p:cNvSpPr>
          <p:nvPr/>
        </p:nvSpPr>
        <p:spPr>
          <a:xfrm>
            <a:off x="8378541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1" name="Oval 1070">
            <a:extLst>
              <a:ext uri="{FF2B5EF4-FFF2-40B4-BE49-F238E27FC236}">
                <a16:creationId xmlns:a16="http://schemas.microsoft.com/office/drawing/2014/main" id="{6BA4C6F7-1F73-D647-8638-34B7367068D4}"/>
              </a:ext>
            </a:extLst>
          </p:cNvPr>
          <p:cNvSpPr>
            <a:spLocks noChangeAspect="1"/>
          </p:cNvSpPr>
          <p:nvPr/>
        </p:nvSpPr>
        <p:spPr>
          <a:xfrm>
            <a:off x="837854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3149ADAF-11DD-A144-ACD5-5A9CF211EBF4}"/>
              </a:ext>
            </a:extLst>
          </p:cNvPr>
          <p:cNvSpPr>
            <a:spLocks noChangeAspect="1"/>
          </p:cNvSpPr>
          <p:nvPr/>
        </p:nvSpPr>
        <p:spPr>
          <a:xfrm>
            <a:off x="837854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4" name="Oval 1073">
            <a:extLst>
              <a:ext uri="{FF2B5EF4-FFF2-40B4-BE49-F238E27FC236}">
                <a16:creationId xmlns:a16="http://schemas.microsoft.com/office/drawing/2014/main" id="{C3CC9692-8693-614E-8164-9CFDF97F5D9E}"/>
              </a:ext>
            </a:extLst>
          </p:cNvPr>
          <p:cNvSpPr>
            <a:spLocks noChangeAspect="1"/>
          </p:cNvSpPr>
          <p:nvPr/>
        </p:nvSpPr>
        <p:spPr>
          <a:xfrm>
            <a:off x="8017389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5" name="Oval 1074">
            <a:extLst>
              <a:ext uri="{FF2B5EF4-FFF2-40B4-BE49-F238E27FC236}">
                <a16:creationId xmlns:a16="http://schemas.microsoft.com/office/drawing/2014/main" id="{7815F3F5-7C5A-7147-B645-C75466D8F7CD}"/>
              </a:ext>
            </a:extLst>
          </p:cNvPr>
          <p:cNvSpPr>
            <a:spLocks noChangeAspect="1"/>
          </p:cNvSpPr>
          <p:nvPr/>
        </p:nvSpPr>
        <p:spPr>
          <a:xfrm>
            <a:off x="801738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BD92B763-DDEE-AE4F-8208-EA20C91103D1}"/>
              </a:ext>
            </a:extLst>
          </p:cNvPr>
          <p:cNvSpPr>
            <a:spLocks noChangeAspect="1"/>
          </p:cNvSpPr>
          <p:nvPr/>
        </p:nvSpPr>
        <p:spPr>
          <a:xfrm>
            <a:off x="801738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8" name="Oval 1077">
            <a:extLst>
              <a:ext uri="{FF2B5EF4-FFF2-40B4-BE49-F238E27FC236}">
                <a16:creationId xmlns:a16="http://schemas.microsoft.com/office/drawing/2014/main" id="{44D6DFB8-1496-8A4B-987F-45227601E32B}"/>
              </a:ext>
            </a:extLst>
          </p:cNvPr>
          <p:cNvSpPr>
            <a:spLocks noChangeAspect="1"/>
          </p:cNvSpPr>
          <p:nvPr/>
        </p:nvSpPr>
        <p:spPr>
          <a:xfrm>
            <a:off x="7656237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9" name="Oval 1078">
            <a:extLst>
              <a:ext uri="{FF2B5EF4-FFF2-40B4-BE49-F238E27FC236}">
                <a16:creationId xmlns:a16="http://schemas.microsoft.com/office/drawing/2014/main" id="{7C6A2CEA-D126-EA46-84EA-E266EC637529}"/>
              </a:ext>
            </a:extLst>
          </p:cNvPr>
          <p:cNvSpPr>
            <a:spLocks noChangeAspect="1"/>
          </p:cNvSpPr>
          <p:nvPr/>
        </p:nvSpPr>
        <p:spPr>
          <a:xfrm>
            <a:off x="765623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8BF6F6DD-C39E-6642-9BBD-30A1157AC8D1}"/>
              </a:ext>
            </a:extLst>
          </p:cNvPr>
          <p:cNvSpPr>
            <a:spLocks noChangeAspect="1"/>
          </p:cNvSpPr>
          <p:nvPr/>
        </p:nvSpPr>
        <p:spPr>
          <a:xfrm>
            <a:off x="765623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2" name="Oval 1081">
            <a:extLst>
              <a:ext uri="{FF2B5EF4-FFF2-40B4-BE49-F238E27FC236}">
                <a16:creationId xmlns:a16="http://schemas.microsoft.com/office/drawing/2014/main" id="{45B7B3F1-8CD3-1346-A368-748AAB542496}"/>
              </a:ext>
            </a:extLst>
          </p:cNvPr>
          <p:cNvSpPr>
            <a:spLocks noChangeAspect="1"/>
          </p:cNvSpPr>
          <p:nvPr/>
        </p:nvSpPr>
        <p:spPr>
          <a:xfrm>
            <a:off x="6933933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3" name="Oval 1082">
            <a:extLst>
              <a:ext uri="{FF2B5EF4-FFF2-40B4-BE49-F238E27FC236}">
                <a16:creationId xmlns:a16="http://schemas.microsoft.com/office/drawing/2014/main" id="{2F88DB44-B468-4349-8F1E-A2BDEE03C88C}"/>
              </a:ext>
            </a:extLst>
          </p:cNvPr>
          <p:cNvSpPr>
            <a:spLocks noChangeAspect="1"/>
          </p:cNvSpPr>
          <p:nvPr/>
        </p:nvSpPr>
        <p:spPr>
          <a:xfrm>
            <a:off x="693393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4" name="Rectangle 1083">
            <a:extLst>
              <a:ext uri="{FF2B5EF4-FFF2-40B4-BE49-F238E27FC236}">
                <a16:creationId xmlns:a16="http://schemas.microsoft.com/office/drawing/2014/main" id="{E517E03E-2D81-C943-A309-9E8A851DA6D3}"/>
              </a:ext>
            </a:extLst>
          </p:cNvPr>
          <p:cNvSpPr>
            <a:spLocks noChangeAspect="1"/>
          </p:cNvSpPr>
          <p:nvPr/>
        </p:nvSpPr>
        <p:spPr>
          <a:xfrm>
            <a:off x="693393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6" name="Oval 1085">
            <a:extLst>
              <a:ext uri="{FF2B5EF4-FFF2-40B4-BE49-F238E27FC236}">
                <a16:creationId xmlns:a16="http://schemas.microsoft.com/office/drawing/2014/main" id="{45C5B47E-C0AF-2748-BF33-B103807A2376}"/>
              </a:ext>
            </a:extLst>
          </p:cNvPr>
          <p:cNvSpPr>
            <a:spLocks noChangeAspect="1"/>
          </p:cNvSpPr>
          <p:nvPr/>
        </p:nvSpPr>
        <p:spPr>
          <a:xfrm>
            <a:off x="7295085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7" name="Oval 1086">
            <a:extLst>
              <a:ext uri="{FF2B5EF4-FFF2-40B4-BE49-F238E27FC236}">
                <a16:creationId xmlns:a16="http://schemas.microsoft.com/office/drawing/2014/main" id="{6355820F-D1BF-7344-B047-718373DDB139}"/>
              </a:ext>
            </a:extLst>
          </p:cNvPr>
          <p:cNvSpPr>
            <a:spLocks noChangeAspect="1"/>
          </p:cNvSpPr>
          <p:nvPr/>
        </p:nvSpPr>
        <p:spPr>
          <a:xfrm>
            <a:off x="729508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711B9E26-3679-F941-8E82-5F0A6A007707}"/>
              </a:ext>
            </a:extLst>
          </p:cNvPr>
          <p:cNvSpPr>
            <a:spLocks noChangeAspect="1"/>
          </p:cNvSpPr>
          <p:nvPr/>
        </p:nvSpPr>
        <p:spPr>
          <a:xfrm>
            <a:off x="729508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0" name="Oval 1089">
            <a:extLst>
              <a:ext uri="{FF2B5EF4-FFF2-40B4-BE49-F238E27FC236}">
                <a16:creationId xmlns:a16="http://schemas.microsoft.com/office/drawing/2014/main" id="{65737170-52B8-0243-949B-79D1F3FFF703}"/>
              </a:ext>
            </a:extLst>
          </p:cNvPr>
          <p:cNvSpPr>
            <a:spLocks noChangeAspect="1"/>
          </p:cNvSpPr>
          <p:nvPr/>
        </p:nvSpPr>
        <p:spPr>
          <a:xfrm>
            <a:off x="6572781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1" name="Oval 1090">
            <a:extLst>
              <a:ext uri="{FF2B5EF4-FFF2-40B4-BE49-F238E27FC236}">
                <a16:creationId xmlns:a16="http://schemas.microsoft.com/office/drawing/2014/main" id="{59D3888C-D281-F649-9D7F-162BF4216685}"/>
              </a:ext>
            </a:extLst>
          </p:cNvPr>
          <p:cNvSpPr>
            <a:spLocks noChangeAspect="1"/>
          </p:cNvSpPr>
          <p:nvPr/>
        </p:nvSpPr>
        <p:spPr>
          <a:xfrm>
            <a:off x="657278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57850792-E343-6A4F-A413-E5F74DC0882F}"/>
              </a:ext>
            </a:extLst>
          </p:cNvPr>
          <p:cNvSpPr>
            <a:spLocks noChangeAspect="1"/>
          </p:cNvSpPr>
          <p:nvPr/>
        </p:nvSpPr>
        <p:spPr>
          <a:xfrm>
            <a:off x="657278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4" name="Oval 1093">
            <a:extLst>
              <a:ext uri="{FF2B5EF4-FFF2-40B4-BE49-F238E27FC236}">
                <a16:creationId xmlns:a16="http://schemas.microsoft.com/office/drawing/2014/main" id="{4CDA5ECD-F8A5-5D4F-A77B-CE476917F22E}"/>
              </a:ext>
            </a:extLst>
          </p:cNvPr>
          <p:cNvSpPr>
            <a:spLocks noChangeAspect="1"/>
          </p:cNvSpPr>
          <p:nvPr/>
        </p:nvSpPr>
        <p:spPr>
          <a:xfrm>
            <a:off x="6211629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5" name="Oval 1094">
            <a:extLst>
              <a:ext uri="{FF2B5EF4-FFF2-40B4-BE49-F238E27FC236}">
                <a16:creationId xmlns:a16="http://schemas.microsoft.com/office/drawing/2014/main" id="{6629DF94-13AB-E04F-8F67-D96534C368E3}"/>
              </a:ext>
            </a:extLst>
          </p:cNvPr>
          <p:cNvSpPr>
            <a:spLocks noChangeAspect="1"/>
          </p:cNvSpPr>
          <p:nvPr/>
        </p:nvSpPr>
        <p:spPr>
          <a:xfrm>
            <a:off x="621162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0EACAFC1-876A-F94A-B88B-C0FF10B0941A}"/>
              </a:ext>
            </a:extLst>
          </p:cNvPr>
          <p:cNvSpPr>
            <a:spLocks noChangeAspect="1"/>
          </p:cNvSpPr>
          <p:nvPr/>
        </p:nvSpPr>
        <p:spPr>
          <a:xfrm>
            <a:off x="621162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4" name="Oval 1153">
            <a:extLst>
              <a:ext uri="{FF2B5EF4-FFF2-40B4-BE49-F238E27FC236}">
                <a16:creationId xmlns:a16="http://schemas.microsoft.com/office/drawing/2014/main" id="{AFDBA389-9E28-E94F-A725-BB1C16AA5B3E}"/>
              </a:ext>
            </a:extLst>
          </p:cNvPr>
          <p:cNvSpPr>
            <a:spLocks noChangeAspect="1"/>
          </p:cNvSpPr>
          <p:nvPr/>
        </p:nvSpPr>
        <p:spPr>
          <a:xfrm>
            <a:off x="5489325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6CC29BCC-0ABD-FF4A-9C2F-3B1D4CFFB5D9}"/>
              </a:ext>
            </a:extLst>
          </p:cNvPr>
          <p:cNvSpPr>
            <a:spLocks noChangeAspect="1"/>
          </p:cNvSpPr>
          <p:nvPr/>
        </p:nvSpPr>
        <p:spPr>
          <a:xfrm>
            <a:off x="548932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6" name="Rectangle 1155">
            <a:extLst>
              <a:ext uri="{FF2B5EF4-FFF2-40B4-BE49-F238E27FC236}">
                <a16:creationId xmlns:a16="http://schemas.microsoft.com/office/drawing/2014/main" id="{59DBAE3D-C64B-794C-B33C-37ADF46AD7E8}"/>
              </a:ext>
            </a:extLst>
          </p:cNvPr>
          <p:cNvSpPr>
            <a:spLocks noChangeAspect="1"/>
          </p:cNvSpPr>
          <p:nvPr/>
        </p:nvSpPr>
        <p:spPr>
          <a:xfrm>
            <a:off x="548932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8" name="Oval 1157">
            <a:extLst>
              <a:ext uri="{FF2B5EF4-FFF2-40B4-BE49-F238E27FC236}">
                <a16:creationId xmlns:a16="http://schemas.microsoft.com/office/drawing/2014/main" id="{5E8284C1-8E6F-E047-8550-2319C2E55E07}"/>
              </a:ext>
            </a:extLst>
          </p:cNvPr>
          <p:cNvSpPr>
            <a:spLocks noChangeAspect="1"/>
          </p:cNvSpPr>
          <p:nvPr/>
        </p:nvSpPr>
        <p:spPr>
          <a:xfrm>
            <a:off x="5850477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9" name="Oval 1158">
            <a:extLst>
              <a:ext uri="{FF2B5EF4-FFF2-40B4-BE49-F238E27FC236}">
                <a16:creationId xmlns:a16="http://schemas.microsoft.com/office/drawing/2014/main" id="{C8D18615-D5E1-D64C-81F4-8023B4E52760}"/>
              </a:ext>
            </a:extLst>
          </p:cNvPr>
          <p:cNvSpPr>
            <a:spLocks noChangeAspect="1"/>
          </p:cNvSpPr>
          <p:nvPr/>
        </p:nvSpPr>
        <p:spPr>
          <a:xfrm>
            <a:off x="585047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0" name="Rectangle 1159">
            <a:extLst>
              <a:ext uri="{FF2B5EF4-FFF2-40B4-BE49-F238E27FC236}">
                <a16:creationId xmlns:a16="http://schemas.microsoft.com/office/drawing/2014/main" id="{C2EBEEE2-E697-994C-8C2F-8FB955C0F1ED}"/>
              </a:ext>
            </a:extLst>
          </p:cNvPr>
          <p:cNvSpPr>
            <a:spLocks noChangeAspect="1"/>
          </p:cNvSpPr>
          <p:nvPr/>
        </p:nvSpPr>
        <p:spPr>
          <a:xfrm>
            <a:off x="585047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2" name="Oval 1161">
            <a:extLst>
              <a:ext uri="{FF2B5EF4-FFF2-40B4-BE49-F238E27FC236}">
                <a16:creationId xmlns:a16="http://schemas.microsoft.com/office/drawing/2014/main" id="{7B40BFCE-9517-D444-9D21-BA81971D897D}"/>
              </a:ext>
            </a:extLst>
          </p:cNvPr>
          <p:cNvSpPr>
            <a:spLocks noChangeAspect="1"/>
          </p:cNvSpPr>
          <p:nvPr/>
        </p:nvSpPr>
        <p:spPr>
          <a:xfrm>
            <a:off x="5128173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3" name="Oval 1162">
            <a:extLst>
              <a:ext uri="{FF2B5EF4-FFF2-40B4-BE49-F238E27FC236}">
                <a16:creationId xmlns:a16="http://schemas.microsoft.com/office/drawing/2014/main" id="{B5463F18-8C29-1748-A3E7-EFB52C3F7B7E}"/>
              </a:ext>
            </a:extLst>
          </p:cNvPr>
          <p:cNvSpPr>
            <a:spLocks noChangeAspect="1"/>
          </p:cNvSpPr>
          <p:nvPr/>
        </p:nvSpPr>
        <p:spPr>
          <a:xfrm>
            <a:off x="512817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4" name="Rectangle 1163">
            <a:extLst>
              <a:ext uri="{FF2B5EF4-FFF2-40B4-BE49-F238E27FC236}">
                <a16:creationId xmlns:a16="http://schemas.microsoft.com/office/drawing/2014/main" id="{365EB12D-E608-FB40-9C31-35519A960D02}"/>
              </a:ext>
            </a:extLst>
          </p:cNvPr>
          <p:cNvSpPr>
            <a:spLocks noChangeAspect="1"/>
          </p:cNvSpPr>
          <p:nvPr/>
        </p:nvSpPr>
        <p:spPr>
          <a:xfrm>
            <a:off x="512817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6" name="Oval 1165">
            <a:extLst>
              <a:ext uri="{FF2B5EF4-FFF2-40B4-BE49-F238E27FC236}">
                <a16:creationId xmlns:a16="http://schemas.microsoft.com/office/drawing/2014/main" id="{31C60853-B2AD-B44D-8EE5-9671C11CA575}"/>
              </a:ext>
            </a:extLst>
          </p:cNvPr>
          <p:cNvSpPr>
            <a:spLocks noChangeAspect="1"/>
          </p:cNvSpPr>
          <p:nvPr/>
        </p:nvSpPr>
        <p:spPr>
          <a:xfrm>
            <a:off x="4767021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7" name="Oval 1166">
            <a:extLst>
              <a:ext uri="{FF2B5EF4-FFF2-40B4-BE49-F238E27FC236}">
                <a16:creationId xmlns:a16="http://schemas.microsoft.com/office/drawing/2014/main" id="{1E1E2646-D1B9-5149-B93C-26921CE8B79C}"/>
              </a:ext>
            </a:extLst>
          </p:cNvPr>
          <p:cNvSpPr>
            <a:spLocks noChangeAspect="1"/>
          </p:cNvSpPr>
          <p:nvPr/>
        </p:nvSpPr>
        <p:spPr>
          <a:xfrm>
            <a:off x="476702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8" name="Rectangle 1167">
            <a:extLst>
              <a:ext uri="{FF2B5EF4-FFF2-40B4-BE49-F238E27FC236}">
                <a16:creationId xmlns:a16="http://schemas.microsoft.com/office/drawing/2014/main" id="{4496BA09-B66A-504F-A753-EB6785B26525}"/>
              </a:ext>
            </a:extLst>
          </p:cNvPr>
          <p:cNvSpPr>
            <a:spLocks noChangeAspect="1"/>
          </p:cNvSpPr>
          <p:nvPr/>
        </p:nvSpPr>
        <p:spPr>
          <a:xfrm>
            <a:off x="476702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0" name="Oval 1169">
            <a:extLst>
              <a:ext uri="{FF2B5EF4-FFF2-40B4-BE49-F238E27FC236}">
                <a16:creationId xmlns:a16="http://schemas.microsoft.com/office/drawing/2014/main" id="{C6B365D2-3228-774F-9E32-28785B4E8831}"/>
              </a:ext>
            </a:extLst>
          </p:cNvPr>
          <p:cNvSpPr>
            <a:spLocks noChangeAspect="1"/>
          </p:cNvSpPr>
          <p:nvPr/>
        </p:nvSpPr>
        <p:spPr>
          <a:xfrm>
            <a:off x="4405869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1" name="Oval 1170">
            <a:extLst>
              <a:ext uri="{FF2B5EF4-FFF2-40B4-BE49-F238E27FC236}">
                <a16:creationId xmlns:a16="http://schemas.microsoft.com/office/drawing/2014/main" id="{3819401D-13D1-9847-9AC4-4D2836DE182F}"/>
              </a:ext>
            </a:extLst>
          </p:cNvPr>
          <p:cNvSpPr>
            <a:spLocks noChangeAspect="1"/>
          </p:cNvSpPr>
          <p:nvPr/>
        </p:nvSpPr>
        <p:spPr>
          <a:xfrm>
            <a:off x="440586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2" name="Rectangle 1171">
            <a:extLst>
              <a:ext uri="{FF2B5EF4-FFF2-40B4-BE49-F238E27FC236}">
                <a16:creationId xmlns:a16="http://schemas.microsoft.com/office/drawing/2014/main" id="{65E3CC87-6984-DA48-9FF8-F1543F4A15D5}"/>
              </a:ext>
            </a:extLst>
          </p:cNvPr>
          <p:cNvSpPr>
            <a:spLocks noChangeAspect="1"/>
          </p:cNvSpPr>
          <p:nvPr/>
        </p:nvSpPr>
        <p:spPr>
          <a:xfrm>
            <a:off x="440586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4" name="Oval 1173">
            <a:extLst>
              <a:ext uri="{FF2B5EF4-FFF2-40B4-BE49-F238E27FC236}">
                <a16:creationId xmlns:a16="http://schemas.microsoft.com/office/drawing/2014/main" id="{139A8F32-B317-8D41-B6A6-E3BEF00D0E1D}"/>
              </a:ext>
            </a:extLst>
          </p:cNvPr>
          <p:cNvSpPr>
            <a:spLocks noChangeAspect="1"/>
          </p:cNvSpPr>
          <p:nvPr/>
        </p:nvSpPr>
        <p:spPr>
          <a:xfrm>
            <a:off x="4044717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5" name="Oval 1174">
            <a:extLst>
              <a:ext uri="{FF2B5EF4-FFF2-40B4-BE49-F238E27FC236}">
                <a16:creationId xmlns:a16="http://schemas.microsoft.com/office/drawing/2014/main" id="{84C2CD99-8171-AA4A-A05A-06100D6D0F05}"/>
              </a:ext>
            </a:extLst>
          </p:cNvPr>
          <p:cNvSpPr>
            <a:spLocks noChangeAspect="1"/>
          </p:cNvSpPr>
          <p:nvPr/>
        </p:nvSpPr>
        <p:spPr>
          <a:xfrm>
            <a:off x="404471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6" name="Rectangle 1175">
            <a:extLst>
              <a:ext uri="{FF2B5EF4-FFF2-40B4-BE49-F238E27FC236}">
                <a16:creationId xmlns:a16="http://schemas.microsoft.com/office/drawing/2014/main" id="{915F4F09-53E9-1E43-AD7B-DC6C62D65837}"/>
              </a:ext>
            </a:extLst>
          </p:cNvPr>
          <p:cNvSpPr>
            <a:spLocks noChangeAspect="1"/>
          </p:cNvSpPr>
          <p:nvPr/>
        </p:nvSpPr>
        <p:spPr>
          <a:xfrm>
            <a:off x="404471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8" name="Oval 1177">
            <a:extLst>
              <a:ext uri="{FF2B5EF4-FFF2-40B4-BE49-F238E27FC236}">
                <a16:creationId xmlns:a16="http://schemas.microsoft.com/office/drawing/2014/main" id="{4A133C12-BD3C-0741-A26C-9836104B970D}"/>
              </a:ext>
            </a:extLst>
          </p:cNvPr>
          <p:cNvSpPr>
            <a:spLocks noChangeAspect="1"/>
          </p:cNvSpPr>
          <p:nvPr/>
        </p:nvSpPr>
        <p:spPr>
          <a:xfrm>
            <a:off x="3322413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9" name="Oval 1178">
            <a:extLst>
              <a:ext uri="{FF2B5EF4-FFF2-40B4-BE49-F238E27FC236}">
                <a16:creationId xmlns:a16="http://schemas.microsoft.com/office/drawing/2014/main" id="{ECAF91ED-17A2-CD4E-8BEB-9FD832173314}"/>
              </a:ext>
            </a:extLst>
          </p:cNvPr>
          <p:cNvSpPr>
            <a:spLocks noChangeAspect="1"/>
          </p:cNvSpPr>
          <p:nvPr/>
        </p:nvSpPr>
        <p:spPr>
          <a:xfrm>
            <a:off x="332241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0" name="Rectangle 1179">
            <a:extLst>
              <a:ext uri="{FF2B5EF4-FFF2-40B4-BE49-F238E27FC236}">
                <a16:creationId xmlns:a16="http://schemas.microsoft.com/office/drawing/2014/main" id="{1D38B8CE-5395-BA4E-BCFB-4250171456CF}"/>
              </a:ext>
            </a:extLst>
          </p:cNvPr>
          <p:cNvSpPr>
            <a:spLocks noChangeAspect="1"/>
          </p:cNvSpPr>
          <p:nvPr/>
        </p:nvSpPr>
        <p:spPr>
          <a:xfrm>
            <a:off x="332241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2" name="Oval 1181">
            <a:extLst>
              <a:ext uri="{FF2B5EF4-FFF2-40B4-BE49-F238E27FC236}">
                <a16:creationId xmlns:a16="http://schemas.microsoft.com/office/drawing/2014/main" id="{95B1C071-2696-3145-834F-BE75F5594A74}"/>
              </a:ext>
            </a:extLst>
          </p:cNvPr>
          <p:cNvSpPr>
            <a:spLocks noChangeAspect="1"/>
          </p:cNvSpPr>
          <p:nvPr/>
        </p:nvSpPr>
        <p:spPr>
          <a:xfrm>
            <a:off x="3683565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3" name="Oval 1182">
            <a:extLst>
              <a:ext uri="{FF2B5EF4-FFF2-40B4-BE49-F238E27FC236}">
                <a16:creationId xmlns:a16="http://schemas.microsoft.com/office/drawing/2014/main" id="{1991008B-5257-974C-A329-B3C04C1BB594}"/>
              </a:ext>
            </a:extLst>
          </p:cNvPr>
          <p:cNvSpPr>
            <a:spLocks noChangeAspect="1"/>
          </p:cNvSpPr>
          <p:nvPr/>
        </p:nvSpPr>
        <p:spPr>
          <a:xfrm>
            <a:off x="368356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4" name="Rectangle 1183">
            <a:extLst>
              <a:ext uri="{FF2B5EF4-FFF2-40B4-BE49-F238E27FC236}">
                <a16:creationId xmlns:a16="http://schemas.microsoft.com/office/drawing/2014/main" id="{790D8ADE-662B-C04C-AF4A-BD1139D7894C}"/>
              </a:ext>
            </a:extLst>
          </p:cNvPr>
          <p:cNvSpPr>
            <a:spLocks noChangeAspect="1"/>
          </p:cNvSpPr>
          <p:nvPr/>
        </p:nvSpPr>
        <p:spPr>
          <a:xfrm>
            <a:off x="368356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6" name="Oval 1185">
            <a:extLst>
              <a:ext uri="{FF2B5EF4-FFF2-40B4-BE49-F238E27FC236}">
                <a16:creationId xmlns:a16="http://schemas.microsoft.com/office/drawing/2014/main" id="{26E4ACEF-94E7-534C-81D6-C9EF44E7C7EF}"/>
              </a:ext>
            </a:extLst>
          </p:cNvPr>
          <p:cNvSpPr>
            <a:spLocks noChangeAspect="1"/>
          </p:cNvSpPr>
          <p:nvPr/>
        </p:nvSpPr>
        <p:spPr>
          <a:xfrm>
            <a:off x="2961261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7" name="Oval 1186">
            <a:extLst>
              <a:ext uri="{FF2B5EF4-FFF2-40B4-BE49-F238E27FC236}">
                <a16:creationId xmlns:a16="http://schemas.microsoft.com/office/drawing/2014/main" id="{70BD0B49-FEF1-E649-9DCE-D94FBE54A2F5}"/>
              </a:ext>
            </a:extLst>
          </p:cNvPr>
          <p:cNvSpPr>
            <a:spLocks noChangeAspect="1"/>
          </p:cNvSpPr>
          <p:nvPr/>
        </p:nvSpPr>
        <p:spPr>
          <a:xfrm>
            <a:off x="296126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BA6BBD28-DD16-E342-A949-8DA38AE4D823}"/>
              </a:ext>
            </a:extLst>
          </p:cNvPr>
          <p:cNvSpPr>
            <a:spLocks noChangeAspect="1"/>
          </p:cNvSpPr>
          <p:nvPr/>
        </p:nvSpPr>
        <p:spPr>
          <a:xfrm>
            <a:off x="296126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0" name="Oval 1189">
            <a:extLst>
              <a:ext uri="{FF2B5EF4-FFF2-40B4-BE49-F238E27FC236}">
                <a16:creationId xmlns:a16="http://schemas.microsoft.com/office/drawing/2014/main" id="{30EA18C2-60F1-D842-B152-4B7CD0152B68}"/>
              </a:ext>
            </a:extLst>
          </p:cNvPr>
          <p:cNvSpPr>
            <a:spLocks noChangeAspect="1"/>
          </p:cNvSpPr>
          <p:nvPr/>
        </p:nvSpPr>
        <p:spPr>
          <a:xfrm>
            <a:off x="2600109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867D46DB-5AB8-6641-AD35-4E6CAF1A6B19}"/>
              </a:ext>
            </a:extLst>
          </p:cNvPr>
          <p:cNvSpPr>
            <a:spLocks noChangeAspect="1"/>
          </p:cNvSpPr>
          <p:nvPr/>
        </p:nvSpPr>
        <p:spPr>
          <a:xfrm>
            <a:off x="260010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2" name="Rectangle 1191">
            <a:extLst>
              <a:ext uri="{FF2B5EF4-FFF2-40B4-BE49-F238E27FC236}">
                <a16:creationId xmlns:a16="http://schemas.microsoft.com/office/drawing/2014/main" id="{889982C5-EDFD-E448-B9F1-0251DD944485}"/>
              </a:ext>
            </a:extLst>
          </p:cNvPr>
          <p:cNvSpPr>
            <a:spLocks noChangeAspect="1"/>
          </p:cNvSpPr>
          <p:nvPr/>
        </p:nvSpPr>
        <p:spPr>
          <a:xfrm>
            <a:off x="260010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4" name="Oval 1193">
            <a:extLst>
              <a:ext uri="{FF2B5EF4-FFF2-40B4-BE49-F238E27FC236}">
                <a16:creationId xmlns:a16="http://schemas.microsoft.com/office/drawing/2014/main" id="{E5D9BDB1-72BB-4B40-A934-DB6D45C4E89C}"/>
              </a:ext>
            </a:extLst>
          </p:cNvPr>
          <p:cNvSpPr>
            <a:spLocks noChangeAspect="1"/>
          </p:cNvSpPr>
          <p:nvPr/>
        </p:nvSpPr>
        <p:spPr>
          <a:xfrm>
            <a:off x="2238957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DE2A66BF-7E84-1B40-B958-643F6076E504}"/>
              </a:ext>
            </a:extLst>
          </p:cNvPr>
          <p:cNvSpPr>
            <a:spLocks noChangeAspect="1"/>
          </p:cNvSpPr>
          <p:nvPr/>
        </p:nvSpPr>
        <p:spPr>
          <a:xfrm>
            <a:off x="223895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6" name="Rectangle 1195">
            <a:extLst>
              <a:ext uri="{FF2B5EF4-FFF2-40B4-BE49-F238E27FC236}">
                <a16:creationId xmlns:a16="http://schemas.microsoft.com/office/drawing/2014/main" id="{9DA26D4E-3845-D84E-ADAE-DAE47DEB2125}"/>
              </a:ext>
            </a:extLst>
          </p:cNvPr>
          <p:cNvSpPr>
            <a:spLocks noChangeAspect="1"/>
          </p:cNvSpPr>
          <p:nvPr/>
        </p:nvSpPr>
        <p:spPr>
          <a:xfrm>
            <a:off x="223895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8" name="Oval 1197">
            <a:extLst>
              <a:ext uri="{FF2B5EF4-FFF2-40B4-BE49-F238E27FC236}">
                <a16:creationId xmlns:a16="http://schemas.microsoft.com/office/drawing/2014/main" id="{DB8D0104-4FCF-A14F-A036-9D252D40106D}"/>
              </a:ext>
            </a:extLst>
          </p:cNvPr>
          <p:cNvSpPr>
            <a:spLocks noChangeAspect="1"/>
          </p:cNvSpPr>
          <p:nvPr/>
        </p:nvSpPr>
        <p:spPr>
          <a:xfrm>
            <a:off x="1877805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760EA106-DEDC-664B-9422-3D75F8807966}"/>
              </a:ext>
            </a:extLst>
          </p:cNvPr>
          <p:cNvSpPr>
            <a:spLocks noChangeAspect="1"/>
          </p:cNvSpPr>
          <p:nvPr/>
        </p:nvSpPr>
        <p:spPr>
          <a:xfrm>
            <a:off x="187780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0" name="Rectangle 1199">
            <a:extLst>
              <a:ext uri="{FF2B5EF4-FFF2-40B4-BE49-F238E27FC236}">
                <a16:creationId xmlns:a16="http://schemas.microsoft.com/office/drawing/2014/main" id="{0299FDE3-24E4-B746-B234-910A45A0DECC}"/>
              </a:ext>
            </a:extLst>
          </p:cNvPr>
          <p:cNvSpPr>
            <a:spLocks noChangeAspect="1"/>
          </p:cNvSpPr>
          <p:nvPr/>
        </p:nvSpPr>
        <p:spPr>
          <a:xfrm>
            <a:off x="187780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2" name="Oval 1201">
            <a:extLst>
              <a:ext uri="{FF2B5EF4-FFF2-40B4-BE49-F238E27FC236}">
                <a16:creationId xmlns:a16="http://schemas.microsoft.com/office/drawing/2014/main" id="{D97B3B19-8EF0-604D-AA8C-D00DDF312154}"/>
              </a:ext>
            </a:extLst>
          </p:cNvPr>
          <p:cNvSpPr>
            <a:spLocks noChangeAspect="1"/>
          </p:cNvSpPr>
          <p:nvPr/>
        </p:nvSpPr>
        <p:spPr>
          <a:xfrm>
            <a:off x="1155501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3" name="Oval 1202">
            <a:extLst>
              <a:ext uri="{FF2B5EF4-FFF2-40B4-BE49-F238E27FC236}">
                <a16:creationId xmlns:a16="http://schemas.microsoft.com/office/drawing/2014/main" id="{DC1E11A6-8B81-544D-A941-156AD650845F}"/>
              </a:ext>
            </a:extLst>
          </p:cNvPr>
          <p:cNvSpPr>
            <a:spLocks noChangeAspect="1"/>
          </p:cNvSpPr>
          <p:nvPr/>
        </p:nvSpPr>
        <p:spPr>
          <a:xfrm>
            <a:off x="115550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4" name="Rectangle 1203">
            <a:extLst>
              <a:ext uri="{FF2B5EF4-FFF2-40B4-BE49-F238E27FC236}">
                <a16:creationId xmlns:a16="http://schemas.microsoft.com/office/drawing/2014/main" id="{F589DE95-D172-7A48-9102-2FD8F1F48CDA}"/>
              </a:ext>
            </a:extLst>
          </p:cNvPr>
          <p:cNvSpPr>
            <a:spLocks noChangeAspect="1"/>
          </p:cNvSpPr>
          <p:nvPr/>
        </p:nvSpPr>
        <p:spPr>
          <a:xfrm>
            <a:off x="115550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6" name="Oval 1205">
            <a:extLst>
              <a:ext uri="{FF2B5EF4-FFF2-40B4-BE49-F238E27FC236}">
                <a16:creationId xmlns:a16="http://schemas.microsoft.com/office/drawing/2014/main" id="{42064EC0-A907-D14F-ADDC-55BDAEF4E5DA}"/>
              </a:ext>
            </a:extLst>
          </p:cNvPr>
          <p:cNvSpPr>
            <a:spLocks noChangeAspect="1"/>
          </p:cNvSpPr>
          <p:nvPr/>
        </p:nvSpPr>
        <p:spPr>
          <a:xfrm>
            <a:off x="1516653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7" name="Oval 1206">
            <a:extLst>
              <a:ext uri="{FF2B5EF4-FFF2-40B4-BE49-F238E27FC236}">
                <a16:creationId xmlns:a16="http://schemas.microsoft.com/office/drawing/2014/main" id="{59CD8B68-E3A3-9D4C-A9CF-3F1DB38A4B2B}"/>
              </a:ext>
            </a:extLst>
          </p:cNvPr>
          <p:cNvSpPr>
            <a:spLocks noChangeAspect="1"/>
          </p:cNvSpPr>
          <p:nvPr/>
        </p:nvSpPr>
        <p:spPr>
          <a:xfrm>
            <a:off x="151665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8" name="Rectangle 1207">
            <a:extLst>
              <a:ext uri="{FF2B5EF4-FFF2-40B4-BE49-F238E27FC236}">
                <a16:creationId xmlns:a16="http://schemas.microsoft.com/office/drawing/2014/main" id="{8D073668-6F65-A545-8070-5E9908A0900E}"/>
              </a:ext>
            </a:extLst>
          </p:cNvPr>
          <p:cNvSpPr>
            <a:spLocks noChangeAspect="1"/>
          </p:cNvSpPr>
          <p:nvPr/>
        </p:nvSpPr>
        <p:spPr>
          <a:xfrm>
            <a:off x="151665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0" name="Oval 1209">
            <a:extLst>
              <a:ext uri="{FF2B5EF4-FFF2-40B4-BE49-F238E27FC236}">
                <a16:creationId xmlns:a16="http://schemas.microsoft.com/office/drawing/2014/main" id="{20335A9D-D5DF-8D44-ABFA-4890B961647E}"/>
              </a:ext>
            </a:extLst>
          </p:cNvPr>
          <p:cNvSpPr>
            <a:spLocks noChangeAspect="1"/>
          </p:cNvSpPr>
          <p:nvPr/>
        </p:nvSpPr>
        <p:spPr>
          <a:xfrm>
            <a:off x="794349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1" name="Oval 1210">
            <a:extLst>
              <a:ext uri="{FF2B5EF4-FFF2-40B4-BE49-F238E27FC236}">
                <a16:creationId xmlns:a16="http://schemas.microsoft.com/office/drawing/2014/main" id="{BFC5AAC3-D119-2E43-99CE-CE44D7703865}"/>
              </a:ext>
            </a:extLst>
          </p:cNvPr>
          <p:cNvSpPr>
            <a:spLocks noChangeAspect="1"/>
          </p:cNvSpPr>
          <p:nvPr/>
        </p:nvSpPr>
        <p:spPr>
          <a:xfrm>
            <a:off x="79434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2" name="Rectangle 1211">
            <a:extLst>
              <a:ext uri="{FF2B5EF4-FFF2-40B4-BE49-F238E27FC236}">
                <a16:creationId xmlns:a16="http://schemas.microsoft.com/office/drawing/2014/main" id="{C0F223F1-57CD-D94E-B015-695C96577E66}"/>
              </a:ext>
            </a:extLst>
          </p:cNvPr>
          <p:cNvSpPr>
            <a:spLocks noChangeAspect="1"/>
          </p:cNvSpPr>
          <p:nvPr/>
        </p:nvSpPr>
        <p:spPr>
          <a:xfrm>
            <a:off x="79434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4" name="Oval 1213">
            <a:extLst>
              <a:ext uri="{FF2B5EF4-FFF2-40B4-BE49-F238E27FC236}">
                <a16:creationId xmlns:a16="http://schemas.microsoft.com/office/drawing/2014/main" id="{EC90B61D-F6C4-E643-9B4F-C6F669D206F5}"/>
              </a:ext>
            </a:extLst>
          </p:cNvPr>
          <p:cNvSpPr>
            <a:spLocks noChangeAspect="1"/>
          </p:cNvSpPr>
          <p:nvPr/>
        </p:nvSpPr>
        <p:spPr>
          <a:xfrm>
            <a:off x="433197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5" name="Oval 1214">
            <a:extLst>
              <a:ext uri="{FF2B5EF4-FFF2-40B4-BE49-F238E27FC236}">
                <a16:creationId xmlns:a16="http://schemas.microsoft.com/office/drawing/2014/main" id="{84B4B6A4-4439-CB4F-A598-DCE632CF03AB}"/>
              </a:ext>
            </a:extLst>
          </p:cNvPr>
          <p:cNvSpPr>
            <a:spLocks noChangeAspect="1"/>
          </p:cNvSpPr>
          <p:nvPr/>
        </p:nvSpPr>
        <p:spPr>
          <a:xfrm>
            <a:off x="43319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6" name="Rectangle 1215">
            <a:extLst>
              <a:ext uri="{FF2B5EF4-FFF2-40B4-BE49-F238E27FC236}">
                <a16:creationId xmlns:a16="http://schemas.microsoft.com/office/drawing/2014/main" id="{E2756045-6C4F-1F4F-8E76-7E57F0C37FE4}"/>
              </a:ext>
            </a:extLst>
          </p:cNvPr>
          <p:cNvSpPr>
            <a:spLocks noChangeAspect="1"/>
          </p:cNvSpPr>
          <p:nvPr/>
        </p:nvSpPr>
        <p:spPr>
          <a:xfrm>
            <a:off x="43319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218" name="Straight Connector 1217">
            <a:extLst>
              <a:ext uri="{FF2B5EF4-FFF2-40B4-BE49-F238E27FC236}">
                <a16:creationId xmlns:a16="http://schemas.microsoft.com/office/drawing/2014/main" id="{4844451B-650C-FF4E-9419-53E9A2E9D3A8}"/>
              </a:ext>
            </a:extLst>
          </p:cNvPr>
          <p:cNvCxnSpPr>
            <a:cxnSpLocks/>
            <a:stCxn id="1214" idx="0"/>
            <a:endCxn id="711" idx="1"/>
          </p:cNvCxnSpPr>
          <p:nvPr/>
        </p:nvCxnSpPr>
        <p:spPr>
          <a:xfrm flipV="1">
            <a:off x="501777" y="3853791"/>
            <a:ext cx="11430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1" name="Straight Connector 1220">
            <a:extLst>
              <a:ext uri="{FF2B5EF4-FFF2-40B4-BE49-F238E27FC236}">
                <a16:creationId xmlns:a16="http://schemas.microsoft.com/office/drawing/2014/main" id="{56BDB92F-2CD5-1B4F-B0CE-A97A40B1BE13}"/>
              </a:ext>
            </a:extLst>
          </p:cNvPr>
          <p:cNvCxnSpPr>
            <a:cxnSpLocks/>
            <a:stCxn id="711" idx="3"/>
            <a:endCxn id="1210" idx="0"/>
          </p:cNvCxnSpPr>
          <p:nvPr/>
        </p:nvCxnSpPr>
        <p:spPr>
          <a:xfrm>
            <a:off x="753237" y="3853791"/>
            <a:ext cx="10969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4" name="Straight Connector 1223">
            <a:extLst>
              <a:ext uri="{FF2B5EF4-FFF2-40B4-BE49-F238E27FC236}">
                <a16:creationId xmlns:a16="http://schemas.microsoft.com/office/drawing/2014/main" id="{E0400266-3A13-9442-A024-C60357B2AA31}"/>
              </a:ext>
            </a:extLst>
          </p:cNvPr>
          <p:cNvCxnSpPr>
            <a:cxnSpLocks/>
            <a:stCxn id="285" idx="1"/>
            <a:endCxn id="1202" idx="0"/>
          </p:cNvCxnSpPr>
          <p:nvPr/>
        </p:nvCxnSpPr>
        <p:spPr>
          <a:xfrm flipH="1">
            <a:off x="1224081" y="3853791"/>
            <a:ext cx="11437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7" name="Straight Connector 1226">
            <a:extLst>
              <a:ext uri="{FF2B5EF4-FFF2-40B4-BE49-F238E27FC236}">
                <a16:creationId xmlns:a16="http://schemas.microsoft.com/office/drawing/2014/main" id="{3A4E3A0D-55CC-4A42-9080-5F4EFE313224}"/>
              </a:ext>
            </a:extLst>
          </p:cNvPr>
          <p:cNvCxnSpPr>
            <a:cxnSpLocks/>
            <a:stCxn id="1206" idx="0"/>
            <a:endCxn id="285" idx="3"/>
          </p:cNvCxnSpPr>
          <p:nvPr/>
        </p:nvCxnSpPr>
        <p:spPr>
          <a:xfrm flipH="1" flipV="1">
            <a:off x="1475613" y="3853791"/>
            <a:ext cx="10962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0" name="Straight Connector 1229">
            <a:extLst>
              <a:ext uri="{FF2B5EF4-FFF2-40B4-BE49-F238E27FC236}">
                <a16:creationId xmlns:a16="http://schemas.microsoft.com/office/drawing/2014/main" id="{6F53C7AC-6FFE-2440-B0C7-E97FDB5D5F5F}"/>
              </a:ext>
            </a:extLst>
          </p:cNvPr>
          <p:cNvCxnSpPr>
            <a:cxnSpLocks/>
            <a:stCxn id="1198" idx="0"/>
            <a:endCxn id="715" idx="1"/>
          </p:cNvCxnSpPr>
          <p:nvPr/>
        </p:nvCxnSpPr>
        <p:spPr>
          <a:xfrm flipV="1">
            <a:off x="1946385" y="3853791"/>
            <a:ext cx="11444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3" name="Straight Connector 1232">
            <a:extLst>
              <a:ext uri="{FF2B5EF4-FFF2-40B4-BE49-F238E27FC236}">
                <a16:creationId xmlns:a16="http://schemas.microsoft.com/office/drawing/2014/main" id="{139976E6-6939-3542-BCF7-704116B0B8F4}"/>
              </a:ext>
            </a:extLst>
          </p:cNvPr>
          <p:cNvCxnSpPr>
            <a:cxnSpLocks/>
            <a:stCxn id="1194" idx="0"/>
            <a:endCxn id="715" idx="3"/>
          </p:cNvCxnSpPr>
          <p:nvPr/>
        </p:nvCxnSpPr>
        <p:spPr>
          <a:xfrm flipH="1" flipV="1">
            <a:off x="2197989" y="3853791"/>
            <a:ext cx="10954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6" name="Straight Connector 1235">
            <a:extLst>
              <a:ext uri="{FF2B5EF4-FFF2-40B4-BE49-F238E27FC236}">
                <a16:creationId xmlns:a16="http://schemas.microsoft.com/office/drawing/2014/main" id="{4FA9E73F-3415-684F-A085-F7554E1112D5}"/>
              </a:ext>
            </a:extLst>
          </p:cNvPr>
          <p:cNvCxnSpPr>
            <a:cxnSpLocks/>
            <a:stCxn id="1190" idx="0"/>
            <a:endCxn id="719" idx="1"/>
          </p:cNvCxnSpPr>
          <p:nvPr/>
        </p:nvCxnSpPr>
        <p:spPr>
          <a:xfrm flipV="1">
            <a:off x="2668689" y="3853791"/>
            <a:ext cx="11451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9" name="Straight Connector 1238">
            <a:extLst>
              <a:ext uri="{FF2B5EF4-FFF2-40B4-BE49-F238E27FC236}">
                <a16:creationId xmlns:a16="http://schemas.microsoft.com/office/drawing/2014/main" id="{5D0C7C08-6035-4443-8AA1-79531BDC10FD}"/>
              </a:ext>
            </a:extLst>
          </p:cNvPr>
          <p:cNvCxnSpPr>
            <a:cxnSpLocks/>
            <a:stCxn id="1186" idx="0"/>
            <a:endCxn id="719" idx="3"/>
          </p:cNvCxnSpPr>
          <p:nvPr/>
        </p:nvCxnSpPr>
        <p:spPr>
          <a:xfrm flipH="1" flipV="1">
            <a:off x="2920365" y="3853791"/>
            <a:ext cx="10947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2" name="Straight Connector 1241">
            <a:extLst>
              <a:ext uri="{FF2B5EF4-FFF2-40B4-BE49-F238E27FC236}">
                <a16:creationId xmlns:a16="http://schemas.microsoft.com/office/drawing/2014/main" id="{F48BC0FE-E03E-BD47-ABDC-05F768F69A59}"/>
              </a:ext>
            </a:extLst>
          </p:cNvPr>
          <p:cNvCxnSpPr>
            <a:cxnSpLocks/>
            <a:stCxn id="1178" idx="0"/>
            <a:endCxn id="723" idx="1"/>
          </p:cNvCxnSpPr>
          <p:nvPr/>
        </p:nvCxnSpPr>
        <p:spPr>
          <a:xfrm flipV="1">
            <a:off x="3390993" y="3853791"/>
            <a:ext cx="11458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5" name="Straight Connector 1244">
            <a:extLst>
              <a:ext uri="{FF2B5EF4-FFF2-40B4-BE49-F238E27FC236}">
                <a16:creationId xmlns:a16="http://schemas.microsoft.com/office/drawing/2014/main" id="{C0345A30-8310-094D-A33A-9DAD086861AA}"/>
              </a:ext>
            </a:extLst>
          </p:cNvPr>
          <p:cNvCxnSpPr>
            <a:cxnSpLocks/>
            <a:stCxn id="1182" idx="0"/>
            <a:endCxn id="723" idx="3"/>
          </p:cNvCxnSpPr>
          <p:nvPr/>
        </p:nvCxnSpPr>
        <p:spPr>
          <a:xfrm flipH="1" flipV="1">
            <a:off x="3642741" y="3853791"/>
            <a:ext cx="10940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8" name="Straight Connector 1247">
            <a:extLst>
              <a:ext uri="{FF2B5EF4-FFF2-40B4-BE49-F238E27FC236}">
                <a16:creationId xmlns:a16="http://schemas.microsoft.com/office/drawing/2014/main" id="{CBF5F07A-DCB4-C840-A232-3ABEACCA9276}"/>
              </a:ext>
            </a:extLst>
          </p:cNvPr>
          <p:cNvCxnSpPr>
            <a:cxnSpLocks/>
            <a:stCxn id="1174" idx="0"/>
            <a:endCxn id="727" idx="1"/>
          </p:cNvCxnSpPr>
          <p:nvPr/>
        </p:nvCxnSpPr>
        <p:spPr>
          <a:xfrm flipV="1">
            <a:off x="4113297" y="3853791"/>
            <a:ext cx="11466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1" name="Straight Connector 1250">
            <a:extLst>
              <a:ext uri="{FF2B5EF4-FFF2-40B4-BE49-F238E27FC236}">
                <a16:creationId xmlns:a16="http://schemas.microsoft.com/office/drawing/2014/main" id="{BDDD0127-1879-6E4B-9181-37C1478E92CB}"/>
              </a:ext>
            </a:extLst>
          </p:cNvPr>
          <p:cNvCxnSpPr>
            <a:cxnSpLocks/>
            <a:stCxn id="1170" idx="0"/>
            <a:endCxn id="727" idx="3"/>
          </p:cNvCxnSpPr>
          <p:nvPr/>
        </p:nvCxnSpPr>
        <p:spPr>
          <a:xfrm flipH="1" flipV="1">
            <a:off x="4365117" y="3853791"/>
            <a:ext cx="10933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4" name="Straight Connector 1253">
            <a:extLst>
              <a:ext uri="{FF2B5EF4-FFF2-40B4-BE49-F238E27FC236}">
                <a16:creationId xmlns:a16="http://schemas.microsoft.com/office/drawing/2014/main" id="{50B8E86D-5917-4E4A-8C03-F883C6AEAD7C}"/>
              </a:ext>
            </a:extLst>
          </p:cNvPr>
          <p:cNvCxnSpPr>
            <a:cxnSpLocks/>
            <a:stCxn id="1166" idx="0"/>
            <a:endCxn id="731" idx="1"/>
          </p:cNvCxnSpPr>
          <p:nvPr/>
        </p:nvCxnSpPr>
        <p:spPr>
          <a:xfrm flipV="1">
            <a:off x="4835601" y="3853791"/>
            <a:ext cx="11473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7" name="Straight Connector 1256">
            <a:extLst>
              <a:ext uri="{FF2B5EF4-FFF2-40B4-BE49-F238E27FC236}">
                <a16:creationId xmlns:a16="http://schemas.microsoft.com/office/drawing/2014/main" id="{55AA7E10-B092-7C4B-BF5A-A30D35101A7B}"/>
              </a:ext>
            </a:extLst>
          </p:cNvPr>
          <p:cNvCxnSpPr>
            <a:cxnSpLocks/>
            <a:stCxn id="1162" idx="0"/>
            <a:endCxn id="731" idx="3"/>
          </p:cNvCxnSpPr>
          <p:nvPr/>
        </p:nvCxnSpPr>
        <p:spPr>
          <a:xfrm flipH="1" flipV="1">
            <a:off x="5087493" y="3853791"/>
            <a:ext cx="10926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0" name="Straight Connector 1259">
            <a:extLst>
              <a:ext uri="{FF2B5EF4-FFF2-40B4-BE49-F238E27FC236}">
                <a16:creationId xmlns:a16="http://schemas.microsoft.com/office/drawing/2014/main" id="{DBAE0813-9258-B641-88B0-F54C4E51FDA9}"/>
              </a:ext>
            </a:extLst>
          </p:cNvPr>
          <p:cNvCxnSpPr>
            <a:cxnSpLocks/>
            <a:stCxn id="1154" idx="0"/>
            <a:endCxn id="735" idx="1"/>
          </p:cNvCxnSpPr>
          <p:nvPr/>
        </p:nvCxnSpPr>
        <p:spPr>
          <a:xfrm flipV="1">
            <a:off x="5557905" y="3853791"/>
            <a:ext cx="11480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3" name="Straight Connector 1262">
            <a:extLst>
              <a:ext uri="{FF2B5EF4-FFF2-40B4-BE49-F238E27FC236}">
                <a16:creationId xmlns:a16="http://schemas.microsoft.com/office/drawing/2014/main" id="{97B3037D-2C98-5E41-8831-FE46B2AB3515}"/>
              </a:ext>
            </a:extLst>
          </p:cNvPr>
          <p:cNvCxnSpPr>
            <a:cxnSpLocks/>
            <a:stCxn id="1158" idx="0"/>
            <a:endCxn id="735" idx="3"/>
          </p:cNvCxnSpPr>
          <p:nvPr/>
        </p:nvCxnSpPr>
        <p:spPr>
          <a:xfrm flipH="1" flipV="1">
            <a:off x="5809869" y="3853791"/>
            <a:ext cx="10918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6" name="Straight Connector 1265">
            <a:extLst>
              <a:ext uri="{FF2B5EF4-FFF2-40B4-BE49-F238E27FC236}">
                <a16:creationId xmlns:a16="http://schemas.microsoft.com/office/drawing/2014/main" id="{203D92F7-B251-DC47-84F6-BBAC9FFE9344}"/>
              </a:ext>
            </a:extLst>
          </p:cNvPr>
          <p:cNvCxnSpPr>
            <a:cxnSpLocks/>
            <a:stCxn id="1094" idx="0"/>
            <a:endCxn id="739" idx="1"/>
          </p:cNvCxnSpPr>
          <p:nvPr/>
        </p:nvCxnSpPr>
        <p:spPr>
          <a:xfrm flipV="1">
            <a:off x="6280209" y="3853791"/>
            <a:ext cx="11487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9" name="Straight Connector 1268">
            <a:extLst>
              <a:ext uri="{FF2B5EF4-FFF2-40B4-BE49-F238E27FC236}">
                <a16:creationId xmlns:a16="http://schemas.microsoft.com/office/drawing/2014/main" id="{57FC1AA4-AC4D-8A47-8195-AE7AC65B4C35}"/>
              </a:ext>
            </a:extLst>
          </p:cNvPr>
          <p:cNvCxnSpPr>
            <a:cxnSpLocks/>
            <a:stCxn id="1090" idx="0"/>
            <a:endCxn id="739" idx="3"/>
          </p:cNvCxnSpPr>
          <p:nvPr/>
        </p:nvCxnSpPr>
        <p:spPr>
          <a:xfrm flipH="1" flipV="1">
            <a:off x="6532245" y="3853791"/>
            <a:ext cx="10911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2" name="Straight Connector 1271">
            <a:extLst>
              <a:ext uri="{FF2B5EF4-FFF2-40B4-BE49-F238E27FC236}">
                <a16:creationId xmlns:a16="http://schemas.microsoft.com/office/drawing/2014/main" id="{F382B83D-8A77-C24C-BF56-B65BFD8F1EDF}"/>
              </a:ext>
            </a:extLst>
          </p:cNvPr>
          <p:cNvCxnSpPr>
            <a:cxnSpLocks/>
            <a:stCxn id="1082" idx="0"/>
            <a:endCxn id="743" idx="1"/>
          </p:cNvCxnSpPr>
          <p:nvPr/>
        </p:nvCxnSpPr>
        <p:spPr>
          <a:xfrm flipV="1">
            <a:off x="7002513" y="3853791"/>
            <a:ext cx="11494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5" name="Straight Connector 1274">
            <a:extLst>
              <a:ext uri="{FF2B5EF4-FFF2-40B4-BE49-F238E27FC236}">
                <a16:creationId xmlns:a16="http://schemas.microsoft.com/office/drawing/2014/main" id="{B2928D64-AD03-4C40-9FEF-C5D61B2A2318}"/>
              </a:ext>
            </a:extLst>
          </p:cNvPr>
          <p:cNvCxnSpPr>
            <a:cxnSpLocks/>
            <a:stCxn id="1086" idx="0"/>
            <a:endCxn id="743" idx="3"/>
          </p:cNvCxnSpPr>
          <p:nvPr/>
        </p:nvCxnSpPr>
        <p:spPr>
          <a:xfrm flipH="1" flipV="1">
            <a:off x="7254621" y="3853791"/>
            <a:ext cx="10904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8" name="Straight Connector 1277">
            <a:extLst>
              <a:ext uri="{FF2B5EF4-FFF2-40B4-BE49-F238E27FC236}">
                <a16:creationId xmlns:a16="http://schemas.microsoft.com/office/drawing/2014/main" id="{7E9C471F-B939-4547-947A-334C393EED64}"/>
              </a:ext>
            </a:extLst>
          </p:cNvPr>
          <p:cNvCxnSpPr>
            <a:cxnSpLocks/>
            <a:stCxn id="1078" idx="0"/>
            <a:endCxn id="747" idx="1"/>
          </p:cNvCxnSpPr>
          <p:nvPr/>
        </p:nvCxnSpPr>
        <p:spPr>
          <a:xfrm flipV="1">
            <a:off x="7724817" y="3853791"/>
            <a:ext cx="11502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1" name="Straight Connector 1280">
            <a:extLst>
              <a:ext uri="{FF2B5EF4-FFF2-40B4-BE49-F238E27FC236}">
                <a16:creationId xmlns:a16="http://schemas.microsoft.com/office/drawing/2014/main" id="{0793BD68-F711-894A-B38E-79B124B043B8}"/>
              </a:ext>
            </a:extLst>
          </p:cNvPr>
          <p:cNvCxnSpPr>
            <a:cxnSpLocks/>
            <a:stCxn id="1074" idx="0"/>
            <a:endCxn id="747" idx="3"/>
          </p:cNvCxnSpPr>
          <p:nvPr/>
        </p:nvCxnSpPr>
        <p:spPr>
          <a:xfrm flipH="1" flipV="1">
            <a:off x="7976997" y="3853791"/>
            <a:ext cx="10897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4" name="Straight Connector 1283">
            <a:extLst>
              <a:ext uri="{FF2B5EF4-FFF2-40B4-BE49-F238E27FC236}">
                <a16:creationId xmlns:a16="http://schemas.microsoft.com/office/drawing/2014/main" id="{117D51A6-7022-F04E-9606-583F49933D96}"/>
              </a:ext>
            </a:extLst>
          </p:cNvPr>
          <p:cNvCxnSpPr>
            <a:cxnSpLocks/>
            <a:stCxn id="1070" idx="0"/>
            <a:endCxn id="751" idx="1"/>
          </p:cNvCxnSpPr>
          <p:nvPr/>
        </p:nvCxnSpPr>
        <p:spPr>
          <a:xfrm flipV="1">
            <a:off x="8447121" y="3853791"/>
            <a:ext cx="11509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7" name="Straight Connector 1286">
            <a:extLst>
              <a:ext uri="{FF2B5EF4-FFF2-40B4-BE49-F238E27FC236}">
                <a16:creationId xmlns:a16="http://schemas.microsoft.com/office/drawing/2014/main" id="{FF8CE79B-782D-6F4B-8438-6E9F480E4AF1}"/>
              </a:ext>
            </a:extLst>
          </p:cNvPr>
          <p:cNvCxnSpPr>
            <a:cxnSpLocks/>
            <a:stCxn id="1066" idx="0"/>
            <a:endCxn id="751" idx="3"/>
          </p:cNvCxnSpPr>
          <p:nvPr/>
        </p:nvCxnSpPr>
        <p:spPr>
          <a:xfrm flipH="1" flipV="1">
            <a:off x="8699373" y="3853791"/>
            <a:ext cx="10890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0" name="Straight Connector 1289">
            <a:extLst>
              <a:ext uri="{FF2B5EF4-FFF2-40B4-BE49-F238E27FC236}">
                <a16:creationId xmlns:a16="http://schemas.microsoft.com/office/drawing/2014/main" id="{E4FAB7DA-9313-5342-A53B-96ACD3645EF1}"/>
              </a:ext>
            </a:extLst>
          </p:cNvPr>
          <p:cNvCxnSpPr>
            <a:cxnSpLocks/>
            <a:stCxn id="1058" idx="0"/>
            <a:endCxn id="755" idx="1"/>
          </p:cNvCxnSpPr>
          <p:nvPr/>
        </p:nvCxnSpPr>
        <p:spPr>
          <a:xfrm flipV="1">
            <a:off x="9169425" y="3853791"/>
            <a:ext cx="11516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3" name="Straight Connector 1292">
            <a:extLst>
              <a:ext uri="{FF2B5EF4-FFF2-40B4-BE49-F238E27FC236}">
                <a16:creationId xmlns:a16="http://schemas.microsoft.com/office/drawing/2014/main" id="{60B5AFC6-8252-9D4F-AE56-C57209B3D703}"/>
              </a:ext>
            </a:extLst>
          </p:cNvPr>
          <p:cNvCxnSpPr>
            <a:cxnSpLocks/>
            <a:stCxn id="1062" idx="0"/>
            <a:endCxn id="755" idx="3"/>
          </p:cNvCxnSpPr>
          <p:nvPr/>
        </p:nvCxnSpPr>
        <p:spPr>
          <a:xfrm flipH="1" flipV="1">
            <a:off x="9421749" y="3853791"/>
            <a:ext cx="10882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6" name="Straight Connector 1295">
            <a:extLst>
              <a:ext uri="{FF2B5EF4-FFF2-40B4-BE49-F238E27FC236}">
                <a16:creationId xmlns:a16="http://schemas.microsoft.com/office/drawing/2014/main" id="{888589AF-9AC8-BD40-89F5-619D36211705}"/>
              </a:ext>
            </a:extLst>
          </p:cNvPr>
          <p:cNvCxnSpPr>
            <a:cxnSpLocks/>
            <a:stCxn id="1047" idx="0"/>
            <a:endCxn id="759" idx="1"/>
          </p:cNvCxnSpPr>
          <p:nvPr/>
        </p:nvCxnSpPr>
        <p:spPr>
          <a:xfrm flipV="1">
            <a:off x="9891729" y="3853791"/>
            <a:ext cx="11523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0" name="Straight Connector 1299">
            <a:extLst>
              <a:ext uri="{FF2B5EF4-FFF2-40B4-BE49-F238E27FC236}">
                <a16:creationId xmlns:a16="http://schemas.microsoft.com/office/drawing/2014/main" id="{6EB369EA-BF76-3F42-8D8B-432DE8D75B3F}"/>
              </a:ext>
            </a:extLst>
          </p:cNvPr>
          <p:cNvCxnSpPr>
            <a:cxnSpLocks/>
            <a:stCxn id="1043" idx="0"/>
            <a:endCxn id="759" idx="3"/>
          </p:cNvCxnSpPr>
          <p:nvPr/>
        </p:nvCxnSpPr>
        <p:spPr>
          <a:xfrm flipH="1" flipV="1">
            <a:off x="10144125" y="3853791"/>
            <a:ext cx="10875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3" name="Straight Connector 1302">
            <a:extLst>
              <a:ext uri="{FF2B5EF4-FFF2-40B4-BE49-F238E27FC236}">
                <a16:creationId xmlns:a16="http://schemas.microsoft.com/office/drawing/2014/main" id="{984F36D7-E617-7E45-8EAE-E0275A50754C}"/>
              </a:ext>
            </a:extLst>
          </p:cNvPr>
          <p:cNvCxnSpPr>
            <a:cxnSpLocks/>
            <a:stCxn id="1039" idx="0"/>
            <a:endCxn id="763" idx="1"/>
          </p:cNvCxnSpPr>
          <p:nvPr/>
        </p:nvCxnSpPr>
        <p:spPr>
          <a:xfrm flipV="1">
            <a:off x="10614033" y="3853791"/>
            <a:ext cx="11530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6" name="Straight Connector 1305">
            <a:extLst>
              <a:ext uri="{FF2B5EF4-FFF2-40B4-BE49-F238E27FC236}">
                <a16:creationId xmlns:a16="http://schemas.microsoft.com/office/drawing/2014/main" id="{CBE2CAF9-101E-2F47-BF82-E02B14C41004}"/>
              </a:ext>
            </a:extLst>
          </p:cNvPr>
          <p:cNvCxnSpPr>
            <a:cxnSpLocks/>
            <a:stCxn id="1035" idx="0"/>
            <a:endCxn id="763" idx="3"/>
          </p:cNvCxnSpPr>
          <p:nvPr/>
        </p:nvCxnSpPr>
        <p:spPr>
          <a:xfrm flipH="1" flipV="1">
            <a:off x="10866501" y="3853791"/>
            <a:ext cx="10868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Connector 1309">
            <a:extLst>
              <a:ext uri="{FF2B5EF4-FFF2-40B4-BE49-F238E27FC236}">
                <a16:creationId xmlns:a16="http://schemas.microsoft.com/office/drawing/2014/main" id="{F4F97251-3FDD-8C44-973A-5930C15FD796}"/>
              </a:ext>
            </a:extLst>
          </p:cNvPr>
          <p:cNvCxnSpPr>
            <a:cxnSpLocks/>
            <a:stCxn id="1027" idx="0"/>
            <a:endCxn id="767" idx="1"/>
          </p:cNvCxnSpPr>
          <p:nvPr/>
        </p:nvCxnSpPr>
        <p:spPr>
          <a:xfrm flipV="1">
            <a:off x="11336337" y="3853791"/>
            <a:ext cx="11538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3" name="Straight Connector 1312">
            <a:extLst>
              <a:ext uri="{FF2B5EF4-FFF2-40B4-BE49-F238E27FC236}">
                <a16:creationId xmlns:a16="http://schemas.microsoft.com/office/drawing/2014/main" id="{9222AC15-2A11-CD4A-9268-E9DBE0BF4FC6}"/>
              </a:ext>
            </a:extLst>
          </p:cNvPr>
          <p:cNvCxnSpPr>
            <a:cxnSpLocks/>
            <a:stCxn id="1031" idx="0"/>
            <a:endCxn id="767" idx="3"/>
          </p:cNvCxnSpPr>
          <p:nvPr/>
        </p:nvCxnSpPr>
        <p:spPr>
          <a:xfrm flipH="1" flipV="1">
            <a:off x="11588877" y="3853791"/>
            <a:ext cx="108613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7" name="TextBox 996">
            <a:extLst>
              <a:ext uri="{FF2B5EF4-FFF2-40B4-BE49-F238E27FC236}">
                <a16:creationId xmlns:a16="http://schemas.microsoft.com/office/drawing/2014/main" id="{F18714B5-02AD-4F4D-89EC-28BBD1C716C5}"/>
              </a:ext>
            </a:extLst>
          </p:cNvPr>
          <p:cNvSpPr txBox="1"/>
          <p:nvPr/>
        </p:nvSpPr>
        <p:spPr>
          <a:xfrm>
            <a:off x="45605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0.003</a:t>
            </a:r>
          </a:p>
        </p:txBody>
      </p:sp>
      <p:sp>
        <p:nvSpPr>
          <p:cNvPr id="999" name="TextBox 998">
            <a:extLst>
              <a:ext uri="{FF2B5EF4-FFF2-40B4-BE49-F238E27FC236}">
                <a16:creationId xmlns:a16="http://schemas.microsoft.com/office/drawing/2014/main" id="{B87F6E81-4BF5-FE48-9A50-D487CB6A8E23}"/>
              </a:ext>
            </a:extLst>
          </p:cNvPr>
          <p:cNvSpPr txBox="1"/>
          <p:nvPr/>
        </p:nvSpPr>
        <p:spPr>
          <a:xfrm>
            <a:off x="1178433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00" name="TextBox 999">
            <a:extLst>
              <a:ext uri="{FF2B5EF4-FFF2-40B4-BE49-F238E27FC236}">
                <a16:creationId xmlns:a16="http://schemas.microsoft.com/office/drawing/2014/main" id="{D855E000-5620-DE4B-BE05-1F55CB21435E}"/>
              </a:ext>
            </a:extLst>
          </p:cNvPr>
          <p:cNvSpPr txBox="1"/>
          <p:nvPr/>
        </p:nvSpPr>
        <p:spPr>
          <a:xfrm>
            <a:off x="1910852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01" name="TextBox 1000">
            <a:extLst>
              <a:ext uri="{FF2B5EF4-FFF2-40B4-BE49-F238E27FC236}">
                <a16:creationId xmlns:a16="http://schemas.microsoft.com/office/drawing/2014/main" id="{E6888A5B-70CE-DD4F-A91D-81CA30F008BC}"/>
              </a:ext>
            </a:extLst>
          </p:cNvPr>
          <p:cNvSpPr txBox="1"/>
          <p:nvPr/>
        </p:nvSpPr>
        <p:spPr>
          <a:xfrm>
            <a:off x="2623185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02" name="TextBox 1001">
            <a:extLst>
              <a:ext uri="{FF2B5EF4-FFF2-40B4-BE49-F238E27FC236}">
                <a16:creationId xmlns:a16="http://schemas.microsoft.com/office/drawing/2014/main" id="{5E31C7B5-2C3F-DB43-9138-4A602E92D4FE}"/>
              </a:ext>
            </a:extLst>
          </p:cNvPr>
          <p:cNvSpPr txBox="1"/>
          <p:nvPr/>
        </p:nvSpPr>
        <p:spPr>
          <a:xfrm>
            <a:off x="407280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05" name="TextBox 1004">
            <a:extLst>
              <a:ext uri="{FF2B5EF4-FFF2-40B4-BE49-F238E27FC236}">
                <a16:creationId xmlns:a16="http://schemas.microsoft.com/office/drawing/2014/main" id="{387C0E40-75DC-1D47-AD1D-74368F5917D3}"/>
              </a:ext>
            </a:extLst>
          </p:cNvPr>
          <p:cNvSpPr txBox="1"/>
          <p:nvPr/>
        </p:nvSpPr>
        <p:spPr>
          <a:xfrm>
            <a:off x="334556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07" name="TextBox 1006">
            <a:extLst>
              <a:ext uri="{FF2B5EF4-FFF2-40B4-BE49-F238E27FC236}">
                <a16:creationId xmlns:a16="http://schemas.microsoft.com/office/drawing/2014/main" id="{5ACE5298-C0A4-2B40-8704-FC39DA123770}"/>
              </a:ext>
            </a:extLst>
          </p:cNvPr>
          <p:cNvSpPr txBox="1"/>
          <p:nvPr/>
        </p:nvSpPr>
        <p:spPr>
          <a:xfrm>
            <a:off x="479517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08" name="TextBox 1007">
            <a:extLst>
              <a:ext uri="{FF2B5EF4-FFF2-40B4-BE49-F238E27FC236}">
                <a16:creationId xmlns:a16="http://schemas.microsoft.com/office/drawing/2014/main" id="{6CF7C02A-A285-8746-A44B-8C1FDC7D3B5C}"/>
              </a:ext>
            </a:extLst>
          </p:cNvPr>
          <p:cNvSpPr txBox="1"/>
          <p:nvPr/>
        </p:nvSpPr>
        <p:spPr>
          <a:xfrm>
            <a:off x="5512689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11" name="TextBox 1010">
            <a:extLst>
              <a:ext uri="{FF2B5EF4-FFF2-40B4-BE49-F238E27FC236}">
                <a16:creationId xmlns:a16="http://schemas.microsoft.com/office/drawing/2014/main" id="{A510C5BE-F203-1243-8584-F52C48C0EDEE}"/>
              </a:ext>
            </a:extLst>
          </p:cNvPr>
          <p:cNvSpPr txBox="1"/>
          <p:nvPr/>
        </p:nvSpPr>
        <p:spPr>
          <a:xfrm>
            <a:off x="6235065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12" name="TextBox 1011">
            <a:extLst>
              <a:ext uri="{FF2B5EF4-FFF2-40B4-BE49-F238E27FC236}">
                <a16:creationId xmlns:a16="http://schemas.microsoft.com/office/drawing/2014/main" id="{BAAEF4DA-26C2-6F40-BEBD-6538C1473977}"/>
              </a:ext>
            </a:extLst>
          </p:cNvPr>
          <p:cNvSpPr txBox="1"/>
          <p:nvPr/>
        </p:nvSpPr>
        <p:spPr>
          <a:xfrm>
            <a:off x="695744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14" name="TextBox 1013">
            <a:extLst>
              <a:ext uri="{FF2B5EF4-FFF2-40B4-BE49-F238E27FC236}">
                <a16:creationId xmlns:a16="http://schemas.microsoft.com/office/drawing/2014/main" id="{26EF88D7-D064-734B-997F-6865F1406D5A}"/>
              </a:ext>
            </a:extLst>
          </p:cNvPr>
          <p:cNvSpPr txBox="1"/>
          <p:nvPr/>
        </p:nvSpPr>
        <p:spPr>
          <a:xfrm>
            <a:off x="768468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15" name="TextBox 1014">
            <a:extLst>
              <a:ext uri="{FF2B5EF4-FFF2-40B4-BE49-F238E27FC236}">
                <a16:creationId xmlns:a16="http://schemas.microsoft.com/office/drawing/2014/main" id="{01A5854B-3FD2-4E4C-A257-12B1A796FA48}"/>
              </a:ext>
            </a:extLst>
          </p:cNvPr>
          <p:cNvSpPr txBox="1"/>
          <p:nvPr/>
        </p:nvSpPr>
        <p:spPr>
          <a:xfrm>
            <a:off x="8402193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18" name="TextBox 1017">
            <a:extLst>
              <a:ext uri="{FF2B5EF4-FFF2-40B4-BE49-F238E27FC236}">
                <a16:creationId xmlns:a16="http://schemas.microsoft.com/office/drawing/2014/main" id="{2CC4BCC7-0B5D-E841-99C9-43E7AE52FEF2}"/>
              </a:ext>
            </a:extLst>
          </p:cNvPr>
          <p:cNvSpPr txBox="1"/>
          <p:nvPr/>
        </p:nvSpPr>
        <p:spPr>
          <a:xfrm>
            <a:off x="9130859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19" name="TextBox 1018">
            <a:extLst>
              <a:ext uri="{FF2B5EF4-FFF2-40B4-BE49-F238E27FC236}">
                <a16:creationId xmlns:a16="http://schemas.microsoft.com/office/drawing/2014/main" id="{933B45AB-31CD-9149-894B-B4909E360531}"/>
              </a:ext>
            </a:extLst>
          </p:cNvPr>
          <p:cNvSpPr txBox="1"/>
          <p:nvPr/>
        </p:nvSpPr>
        <p:spPr>
          <a:xfrm>
            <a:off x="984837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21" name="TextBox 1020">
            <a:extLst>
              <a:ext uri="{FF2B5EF4-FFF2-40B4-BE49-F238E27FC236}">
                <a16:creationId xmlns:a16="http://schemas.microsoft.com/office/drawing/2014/main" id="{6D0895EB-4952-F94F-A9A5-29E4780C6956}"/>
              </a:ext>
            </a:extLst>
          </p:cNvPr>
          <p:cNvSpPr txBox="1"/>
          <p:nvPr/>
        </p:nvSpPr>
        <p:spPr>
          <a:xfrm>
            <a:off x="1056932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22" name="TextBox 1021">
            <a:extLst>
              <a:ext uri="{FF2B5EF4-FFF2-40B4-BE49-F238E27FC236}">
                <a16:creationId xmlns:a16="http://schemas.microsoft.com/office/drawing/2014/main" id="{59CBCB69-90FD-0542-BA4D-92395EEC2DF3}"/>
              </a:ext>
            </a:extLst>
          </p:cNvPr>
          <p:cNvSpPr txBox="1"/>
          <p:nvPr/>
        </p:nvSpPr>
        <p:spPr>
          <a:xfrm>
            <a:off x="1129169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0.352</a:t>
            </a:r>
          </a:p>
        </p:txBody>
      </p:sp>
      <p:sp>
        <p:nvSpPr>
          <p:cNvPr id="1316" name="TextBox 1315">
            <a:extLst>
              <a:ext uri="{FF2B5EF4-FFF2-40B4-BE49-F238E27FC236}">
                <a16:creationId xmlns:a16="http://schemas.microsoft.com/office/drawing/2014/main" id="{AA9FA9AE-3DAE-0B4F-A9A7-2F02CB94736A}"/>
              </a:ext>
            </a:extLst>
          </p:cNvPr>
          <p:cNvSpPr txBox="1"/>
          <p:nvPr/>
        </p:nvSpPr>
        <p:spPr>
          <a:xfrm>
            <a:off x="1147564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0.271</a:t>
            </a:r>
          </a:p>
        </p:txBody>
      </p:sp>
      <p:sp>
        <p:nvSpPr>
          <p:cNvPr id="1317" name="TextBox 1316">
            <a:extLst>
              <a:ext uri="{FF2B5EF4-FFF2-40B4-BE49-F238E27FC236}">
                <a16:creationId xmlns:a16="http://schemas.microsoft.com/office/drawing/2014/main" id="{A3746F5E-4123-CA47-8B62-A7A7FA08B786}"/>
              </a:ext>
            </a:extLst>
          </p:cNvPr>
          <p:cNvSpPr txBox="1"/>
          <p:nvPr/>
        </p:nvSpPr>
        <p:spPr>
          <a:xfrm>
            <a:off x="11113978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18" name="TextBox 1317">
            <a:extLst>
              <a:ext uri="{FF2B5EF4-FFF2-40B4-BE49-F238E27FC236}">
                <a16:creationId xmlns:a16="http://schemas.microsoft.com/office/drawing/2014/main" id="{E54CD11D-86B5-7148-B0B4-466DBC1F5606}"/>
              </a:ext>
            </a:extLst>
          </p:cNvPr>
          <p:cNvSpPr txBox="1"/>
          <p:nvPr/>
        </p:nvSpPr>
        <p:spPr>
          <a:xfrm>
            <a:off x="10759269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19" name="TextBox 1318">
            <a:extLst>
              <a:ext uri="{FF2B5EF4-FFF2-40B4-BE49-F238E27FC236}">
                <a16:creationId xmlns:a16="http://schemas.microsoft.com/office/drawing/2014/main" id="{CA2AED78-B941-6440-A6A8-09F51B733753}"/>
              </a:ext>
            </a:extLst>
          </p:cNvPr>
          <p:cNvSpPr txBox="1"/>
          <p:nvPr/>
        </p:nvSpPr>
        <p:spPr>
          <a:xfrm>
            <a:off x="1039113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0" name="TextBox 1319">
            <a:extLst>
              <a:ext uri="{FF2B5EF4-FFF2-40B4-BE49-F238E27FC236}">
                <a16:creationId xmlns:a16="http://schemas.microsoft.com/office/drawing/2014/main" id="{1D239DC6-352B-564B-8516-31E4EE3DCBD2}"/>
              </a:ext>
            </a:extLst>
          </p:cNvPr>
          <p:cNvSpPr txBox="1"/>
          <p:nvPr/>
        </p:nvSpPr>
        <p:spPr>
          <a:xfrm>
            <a:off x="1004811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21" name="TextBox 1320">
            <a:extLst>
              <a:ext uri="{FF2B5EF4-FFF2-40B4-BE49-F238E27FC236}">
                <a16:creationId xmlns:a16="http://schemas.microsoft.com/office/drawing/2014/main" id="{74275C5B-43B0-1F4D-A8FA-7BAC277AB108}"/>
              </a:ext>
            </a:extLst>
          </p:cNvPr>
          <p:cNvSpPr txBox="1"/>
          <p:nvPr/>
        </p:nvSpPr>
        <p:spPr>
          <a:xfrm>
            <a:off x="967009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2" name="TextBox 1321">
            <a:extLst>
              <a:ext uri="{FF2B5EF4-FFF2-40B4-BE49-F238E27FC236}">
                <a16:creationId xmlns:a16="http://schemas.microsoft.com/office/drawing/2014/main" id="{3BF81513-1AF3-534A-B1B3-432D81BDFDAE}"/>
              </a:ext>
            </a:extLst>
          </p:cNvPr>
          <p:cNvSpPr txBox="1"/>
          <p:nvPr/>
        </p:nvSpPr>
        <p:spPr>
          <a:xfrm>
            <a:off x="8587869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23" name="TextBox 1322">
            <a:extLst>
              <a:ext uri="{FF2B5EF4-FFF2-40B4-BE49-F238E27FC236}">
                <a16:creationId xmlns:a16="http://schemas.microsoft.com/office/drawing/2014/main" id="{AF2B34DA-D5B4-D94B-96F7-8CC2F83D18DE}"/>
              </a:ext>
            </a:extLst>
          </p:cNvPr>
          <p:cNvSpPr txBox="1"/>
          <p:nvPr/>
        </p:nvSpPr>
        <p:spPr>
          <a:xfrm>
            <a:off x="821973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CB52EDCC-88EA-664F-8534-A68A3C7B0311}"/>
              </a:ext>
            </a:extLst>
          </p:cNvPr>
          <p:cNvSpPr txBox="1"/>
          <p:nvPr/>
        </p:nvSpPr>
        <p:spPr>
          <a:xfrm>
            <a:off x="570209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25" name="TextBox 1324">
            <a:extLst>
              <a:ext uri="{FF2B5EF4-FFF2-40B4-BE49-F238E27FC236}">
                <a16:creationId xmlns:a16="http://schemas.microsoft.com/office/drawing/2014/main" id="{BDDBF9BF-0125-BD43-A65F-CD02EC5A3E64}"/>
              </a:ext>
            </a:extLst>
          </p:cNvPr>
          <p:cNvSpPr txBox="1"/>
          <p:nvPr/>
        </p:nvSpPr>
        <p:spPr>
          <a:xfrm>
            <a:off x="5333961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6" name="TextBox 1325">
            <a:extLst>
              <a:ext uri="{FF2B5EF4-FFF2-40B4-BE49-F238E27FC236}">
                <a16:creationId xmlns:a16="http://schemas.microsoft.com/office/drawing/2014/main" id="{5D0746DF-AB95-E448-982B-2735EDB80D52}"/>
              </a:ext>
            </a:extLst>
          </p:cNvPr>
          <p:cNvSpPr txBox="1"/>
          <p:nvPr/>
        </p:nvSpPr>
        <p:spPr>
          <a:xfrm>
            <a:off x="930890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7" name="TextBox 1326">
            <a:extLst>
              <a:ext uri="{FF2B5EF4-FFF2-40B4-BE49-F238E27FC236}">
                <a16:creationId xmlns:a16="http://schemas.microsoft.com/office/drawing/2014/main" id="{12E85EF3-2911-8940-8E71-FD2096FD823F}"/>
              </a:ext>
            </a:extLst>
          </p:cNvPr>
          <p:cNvSpPr txBox="1"/>
          <p:nvPr/>
        </p:nvSpPr>
        <p:spPr>
          <a:xfrm>
            <a:off x="8948044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28" name="TextBox 1327">
            <a:extLst>
              <a:ext uri="{FF2B5EF4-FFF2-40B4-BE49-F238E27FC236}">
                <a16:creationId xmlns:a16="http://schemas.microsoft.com/office/drawing/2014/main" id="{92F88B3F-89EF-AD4F-BEBC-BC6FBB567487}"/>
              </a:ext>
            </a:extLst>
          </p:cNvPr>
          <p:cNvSpPr txBox="1"/>
          <p:nvPr/>
        </p:nvSpPr>
        <p:spPr>
          <a:xfrm>
            <a:off x="786415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AA8633F0-468D-F743-A694-5F9293B96F92}"/>
              </a:ext>
            </a:extLst>
          </p:cNvPr>
          <p:cNvSpPr txBox="1"/>
          <p:nvPr/>
        </p:nvSpPr>
        <p:spPr>
          <a:xfrm>
            <a:off x="7503292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0" name="TextBox 1329">
            <a:extLst>
              <a:ext uri="{FF2B5EF4-FFF2-40B4-BE49-F238E27FC236}">
                <a16:creationId xmlns:a16="http://schemas.microsoft.com/office/drawing/2014/main" id="{7BF4A628-E751-2948-A376-BA61ED01D31C}"/>
              </a:ext>
            </a:extLst>
          </p:cNvPr>
          <p:cNvSpPr txBox="1"/>
          <p:nvPr/>
        </p:nvSpPr>
        <p:spPr>
          <a:xfrm>
            <a:off x="7139576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31" name="TextBox 1330">
            <a:extLst>
              <a:ext uri="{FF2B5EF4-FFF2-40B4-BE49-F238E27FC236}">
                <a16:creationId xmlns:a16="http://schemas.microsoft.com/office/drawing/2014/main" id="{65CD0C33-2535-5547-86B2-30FB2F26AF45}"/>
              </a:ext>
            </a:extLst>
          </p:cNvPr>
          <p:cNvSpPr txBox="1"/>
          <p:nvPr/>
        </p:nvSpPr>
        <p:spPr>
          <a:xfrm>
            <a:off x="677871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2" name="TextBox 1331">
            <a:extLst>
              <a:ext uri="{FF2B5EF4-FFF2-40B4-BE49-F238E27FC236}">
                <a16:creationId xmlns:a16="http://schemas.microsoft.com/office/drawing/2014/main" id="{1BE8EAC5-EF48-8649-8D1F-684C589C5191}"/>
              </a:ext>
            </a:extLst>
          </p:cNvPr>
          <p:cNvSpPr txBox="1"/>
          <p:nvPr/>
        </p:nvSpPr>
        <p:spPr>
          <a:xfrm>
            <a:off x="497371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33" name="TextBox 1332">
            <a:extLst>
              <a:ext uri="{FF2B5EF4-FFF2-40B4-BE49-F238E27FC236}">
                <a16:creationId xmlns:a16="http://schemas.microsoft.com/office/drawing/2014/main" id="{AF85FDFA-19E1-6C42-A666-D063203BC7BE}"/>
              </a:ext>
            </a:extLst>
          </p:cNvPr>
          <p:cNvSpPr txBox="1"/>
          <p:nvPr/>
        </p:nvSpPr>
        <p:spPr>
          <a:xfrm>
            <a:off x="4612850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4" name="TextBox 1333">
            <a:extLst>
              <a:ext uri="{FF2B5EF4-FFF2-40B4-BE49-F238E27FC236}">
                <a16:creationId xmlns:a16="http://schemas.microsoft.com/office/drawing/2014/main" id="{4730CAA1-1BF2-FB49-BB61-D00E8ABA2FD6}"/>
              </a:ext>
            </a:extLst>
          </p:cNvPr>
          <p:cNvSpPr txBox="1"/>
          <p:nvPr/>
        </p:nvSpPr>
        <p:spPr>
          <a:xfrm>
            <a:off x="4246340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35" name="TextBox 1334">
            <a:extLst>
              <a:ext uri="{FF2B5EF4-FFF2-40B4-BE49-F238E27FC236}">
                <a16:creationId xmlns:a16="http://schemas.microsoft.com/office/drawing/2014/main" id="{1F85F1C4-A6E0-6A40-BB60-A789274E4D33}"/>
              </a:ext>
            </a:extLst>
          </p:cNvPr>
          <p:cNvSpPr txBox="1"/>
          <p:nvPr/>
        </p:nvSpPr>
        <p:spPr>
          <a:xfrm>
            <a:off x="388547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6" name="TextBox 1335">
            <a:extLst>
              <a:ext uri="{FF2B5EF4-FFF2-40B4-BE49-F238E27FC236}">
                <a16:creationId xmlns:a16="http://schemas.microsoft.com/office/drawing/2014/main" id="{7B84AC47-D6E4-AC48-BDB9-5A24CE1A4B4A}"/>
              </a:ext>
            </a:extLst>
          </p:cNvPr>
          <p:cNvSpPr txBox="1"/>
          <p:nvPr/>
        </p:nvSpPr>
        <p:spPr>
          <a:xfrm>
            <a:off x="280296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37" name="TextBox 1336">
            <a:extLst>
              <a:ext uri="{FF2B5EF4-FFF2-40B4-BE49-F238E27FC236}">
                <a16:creationId xmlns:a16="http://schemas.microsoft.com/office/drawing/2014/main" id="{4487F510-A4D9-A84E-9408-F9BDC1F5480A}"/>
              </a:ext>
            </a:extLst>
          </p:cNvPr>
          <p:cNvSpPr txBox="1"/>
          <p:nvPr/>
        </p:nvSpPr>
        <p:spPr>
          <a:xfrm>
            <a:off x="2442104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8" name="TextBox 1337">
            <a:extLst>
              <a:ext uri="{FF2B5EF4-FFF2-40B4-BE49-F238E27FC236}">
                <a16:creationId xmlns:a16="http://schemas.microsoft.com/office/drawing/2014/main" id="{073761C5-3C19-0046-8F4A-1465A58ACBE1}"/>
              </a:ext>
            </a:extLst>
          </p:cNvPr>
          <p:cNvSpPr txBox="1"/>
          <p:nvPr/>
        </p:nvSpPr>
        <p:spPr>
          <a:xfrm>
            <a:off x="3527641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9" name="TextBox 1338">
            <a:extLst>
              <a:ext uri="{FF2B5EF4-FFF2-40B4-BE49-F238E27FC236}">
                <a16:creationId xmlns:a16="http://schemas.microsoft.com/office/drawing/2014/main" id="{2018F1EC-6E77-A747-8C2D-36E79C0380D9}"/>
              </a:ext>
            </a:extLst>
          </p:cNvPr>
          <p:cNvSpPr txBox="1"/>
          <p:nvPr/>
        </p:nvSpPr>
        <p:spPr>
          <a:xfrm>
            <a:off x="316804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0" name="TextBox 1339">
            <a:extLst>
              <a:ext uri="{FF2B5EF4-FFF2-40B4-BE49-F238E27FC236}">
                <a16:creationId xmlns:a16="http://schemas.microsoft.com/office/drawing/2014/main" id="{83A7416C-41FB-F347-8FA7-40EFCE6B60C8}"/>
              </a:ext>
            </a:extLst>
          </p:cNvPr>
          <p:cNvSpPr txBox="1"/>
          <p:nvPr/>
        </p:nvSpPr>
        <p:spPr>
          <a:xfrm>
            <a:off x="6417811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41" name="TextBox 1340">
            <a:extLst>
              <a:ext uri="{FF2B5EF4-FFF2-40B4-BE49-F238E27FC236}">
                <a16:creationId xmlns:a16="http://schemas.microsoft.com/office/drawing/2014/main" id="{D88BB6A9-A6CB-F645-A80E-1E2410850218}"/>
              </a:ext>
            </a:extLst>
          </p:cNvPr>
          <p:cNvSpPr txBox="1"/>
          <p:nvPr/>
        </p:nvSpPr>
        <p:spPr>
          <a:xfrm>
            <a:off x="605821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2" name="TextBox 1341">
            <a:extLst>
              <a:ext uri="{FF2B5EF4-FFF2-40B4-BE49-F238E27FC236}">
                <a16:creationId xmlns:a16="http://schemas.microsoft.com/office/drawing/2014/main" id="{3503F32F-BFFA-B44D-A16C-F11398309E5F}"/>
              </a:ext>
            </a:extLst>
          </p:cNvPr>
          <p:cNvSpPr txBox="1"/>
          <p:nvPr/>
        </p:nvSpPr>
        <p:spPr>
          <a:xfrm>
            <a:off x="208697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43" name="TextBox 1342">
            <a:extLst>
              <a:ext uri="{FF2B5EF4-FFF2-40B4-BE49-F238E27FC236}">
                <a16:creationId xmlns:a16="http://schemas.microsoft.com/office/drawing/2014/main" id="{900C511B-FD75-F849-900F-C120D1158590}"/>
              </a:ext>
            </a:extLst>
          </p:cNvPr>
          <p:cNvSpPr txBox="1"/>
          <p:nvPr/>
        </p:nvSpPr>
        <p:spPr>
          <a:xfrm>
            <a:off x="1727379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4" name="TextBox 1343">
            <a:extLst>
              <a:ext uri="{FF2B5EF4-FFF2-40B4-BE49-F238E27FC236}">
                <a16:creationId xmlns:a16="http://schemas.microsoft.com/office/drawing/2014/main" id="{AF5796CF-49FE-A243-9D0C-9CE888BEC3FC}"/>
              </a:ext>
            </a:extLst>
          </p:cNvPr>
          <p:cNvSpPr txBox="1"/>
          <p:nvPr/>
        </p:nvSpPr>
        <p:spPr>
          <a:xfrm>
            <a:off x="1359301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45" name="TextBox 1344">
            <a:extLst>
              <a:ext uri="{FF2B5EF4-FFF2-40B4-BE49-F238E27FC236}">
                <a16:creationId xmlns:a16="http://schemas.microsoft.com/office/drawing/2014/main" id="{8821C57E-AE3A-3B45-947B-C8540A40B1E1}"/>
              </a:ext>
            </a:extLst>
          </p:cNvPr>
          <p:cNvSpPr txBox="1"/>
          <p:nvPr/>
        </p:nvSpPr>
        <p:spPr>
          <a:xfrm>
            <a:off x="99970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6" name="TextBox 1345">
            <a:extLst>
              <a:ext uri="{FF2B5EF4-FFF2-40B4-BE49-F238E27FC236}">
                <a16:creationId xmlns:a16="http://schemas.microsoft.com/office/drawing/2014/main" id="{58513787-4349-7543-9877-3ECE911C5C0F}"/>
              </a:ext>
            </a:extLst>
          </p:cNvPr>
          <p:cNvSpPr txBox="1"/>
          <p:nvPr/>
        </p:nvSpPr>
        <p:spPr>
          <a:xfrm>
            <a:off x="64441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7" name="TextBox 1346">
            <a:extLst>
              <a:ext uri="{FF2B5EF4-FFF2-40B4-BE49-F238E27FC236}">
                <a16:creationId xmlns:a16="http://schemas.microsoft.com/office/drawing/2014/main" id="{C1FE3726-19E2-FC42-A113-8F4105E1AFC2}"/>
              </a:ext>
            </a:extLst>
          </p:cNvPr>
          <p:cNvSpPr txBox="1"/>
          <p:nvPr/>
        </p:nvSpPr>
        <p:spPr>
          <a:xfrm>
            <a:off x="284817" y="4829655"/>
            <a:ext cx="457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rgbClr val="0432FF"/>
                </a:solidFill>
              </a:rPr>
              <a:t>0.0007</a:t>
            </a:r>
          </a:p>
        </p:txBody>
      </p:sp>
      <p:grpSp>
        <p:nvGrpSpPr>
          <p:cNvPr id="1381" name="Group 1380">
            <a:extLst>
              <a:ext uri="{FF2B5EF4-FFF2-40B4-BE49-F238E27FC236}">
                <a16:creationId xmlns:a16="http://schemas.microsoft.com/office/drawing/2014/main" id="{B69398F5-F304-1541-AB78-2C6E0A0965EE}"/>
              </a:ext>
            </a:extLst>
          </p:cNvPr>
          <p:cNvGrpSpPr/>
          <p:nvPr/>
        </p:nvGrpSpPr>
        <p:grpSpPr>
          <a:xfrm>
            <a:off x="7388060" y="196327"/>
            <a:ext cx="1482400" cy="400110"/>
            <a:chOff x="680085" y="902207"/>
            <a:chExt cx="1482400" cy="400110"/>
          </a:xfrm>
        </p:grpSpPr>
        <p:sp>
          <p:nvSpPr>
            <p:cNvPr id="1382" name="Oval 1381">
              <a:extLst>
                <a:ext uri="{FF2B5EF4-FFF2-40B4-BE49-F238E27FC236}">
                  <a16:creationId xmlns:a16="http://schemas.microsoft.com/office/drawing/2014/main" id="{2E9005FD-DE28-1B4B-83D9-BE02690A59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033682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3" name="TextBox 1382">
              <a:extLst>
                <a:ext uri="{FF2B5EF4-FFF2-40B4-BE49-F238E27FC236}">
                  <a16:creationId xmlns:a16="http://schemas.microsoft.com/office/drawing/2014/main" id="{305218D7-E3BD-9B45-BD03-D438E885A1EC}"/>
                </a:ext>
              </a:extLst>
            </p:cNvPr>
            <p:cNvSpPr txBox="1"/>
            <p:nvPr/>
          </p:nvSpPr>
          <p:spPr>
            <a:xfrm>
              <a:off x="817245" y="902207"/>
              <a:ext cx="13452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New sample (one step</a:t>
              </a:r>
            </a:p>
            <a:p>
              <a:r>
                <a:rPr lang="en-US" sz="1000" dirty="0"/>
                <a:t>of random walk)</a:t>
              </a:r>
            </a:p>
          </p:txBody>
        </p:sp>
      </p:grpSp>
      <p:grpSp>
        <p:nvGrpSpPr>
          <p:cNvPr id="1384" name="Group 1383">
            <a:extLst>
              <a:ext uri="{FF2B5EF4-FFF2-40B4-BE49-F238E27FC236}">
                <a16:creationId xmlns:a16="http://schemas.microsoft.com/office/drawing/2014/main" id="{18BDA033-5DAB-B443-81A5-CE5527F0EA7A}"/>
              </a:ext>
            </a:extLst>
          </p:cNvPr>
          <p:cNvGrpSpPr/>
          <p:nvPr/>
        </p:nvGrpSpPr>
        <p:grpSpPr>
          <a:xfrm>
            <a:off x="8937009" y="-699"/>
            <a:ext cx="1213096" cy="246221"/>
            <a:chOff x="680085" y="1292819"/>
            <a:chExt cx="1213096" cy="246221"/>
          </a:xfrm>
        </p:grpSpPr>
        <p:sp>
          <p:nvSpPr>
            <p:cNvPr id="1385" name="Oval 1384">
              <a:extLst>
                <a:ext uri="{FF2B5EF4-FFF2-40B4-BE49-F238E27FC236}">
                  <a16:creationId xmlns:a16="http://schemas.microsoft.com/office/drawing/2014/main" id="{8B0FC046-43A0-794F-8E5C-252AC09F63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347349"/>
              <a:ext cx="137160" cy="13716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6" name="TextBox 1385">
              <a:extLst>
                <a:ext uri="{FF2B5EF4-FFF2-40B4-BE49-F238E27FC236}">
                  <a16:creationId xmlns:a16="http://schemas.microsoft.com/office/drawing/2014/main" id="{EDB14BD6-4760-004B-8376-8459330D59B3}"/>
                </a:ext>
              </a:extLst>
            </p:cNvPr>
            <p:cNvSpPr txBox="1"/>
            <p:nvPr/>
          </p:nvSpPr>
          <p:spPr>
            <a:xfrm>
              <a:off x="817245" y="1292819"/>
              <a:ext cx="1075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Accepted sample</a:t>
              </a:r>
            </a:p>
          </p:txBody>
        </p:sp>
      </p:grpSp>
      <p:grpSp>
        <p:nvGrpSpPr>
          <p:cNvPr id="1387" name="Group 1386">
            <a:extLst>
              <a:ext uri="{FF2B5EF4-FFF2-40B4-BE49-F238E27FC236}">
                <a16:creationId xmlns:a16="http://schemas.microsoft.com/office/drawing/2014/main" id="{0BC9F225-706E-9147-ADB3-F87762464068}"/>
              </a:ext>
            </a:extLst>
          </p:cNvPr>
          <p:cNvGrpSpPr/>
          <p:nvPr/>
        </p:nvGrpSpPr>
        <p:grpSpPr>
          <a:xfrm>
            <a:off x="8937009" y="273272"/>
            <a:ext cx="1181036" cy="246221"/>
            <a:chOff x="680085" y="1620579"/>
            <a:chExt cx="1181036" cy="246221"/>
          </a:xfrm>
        </p:grpSpPr>
        <p:sp>
          <p:nvSpPr>
            <p:cNvPr id="1388" name="Oval 1387">
              <a:extLst>
                <a:ext uri="{FF2B5EF4-FFF2-40B4-BE49-F238E27FC236}">
                  <a16:creationId xmlns:a16="http://schemas.microsoft.com/office/drawing/2014/main" id="{8A973BA5-A925-5C4C-AFE6-2BB8C4AAD3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675109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9" name="TextBox 1388">
              <a:extLst>
                <a:ext uri="{FF2B5EF4-FFF2-40B4-BE49-F238E27FC236}">
                  <a16:creationId xmlns:a16="http://schemas.microsoft.com/office/drawing/2014/main" id="{1E1EDD6E-C7EC-8143-9FBA-4B98812CE8BF}"/>
                </a:ext>
              </a:extLst>
            </p:cNvPr>
            <p:cNvSpPr txBox="1"/>
            <p:nvPr/>
          </p:nvSpPr>
          <p:spPr>
            <a:xfrm>
              <a:off x="817245" y="1620579"/>
              <a:ext cx="1043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Rejected sample</a:t>
              </a:r>
            </a:p>
          </p:txBody>
        </p:sp>
      </p:grpSp>
      <p:grpSp>
        <p:nvGrpSpPr>
          <p:cNvPr id="1390" name="Group 1389">
            <a:extLst>
              <a:ext uri="{FF2B5EF4-FFF2-40B4-BE49-F238E27FC236}">
                <a16:creationId xmlns:a16="http://schemas.microsoft.com/office/drawing/2014/main" id="{A7247816-C64D-7F4B-82FC-E6D5435D7F9D}"/>
              </a:ext>
            </a:extLst>
          </p:cNvPr>
          <p:cNvGrpSpPr/>
          <p:nvPr/>
        </p:nvGrpSpPr>
        <p:grpSpPr>
          <a:xfrm>
            <a:off x="10365000" y="-2292"/>
            <a:ext cx="1803001" cy="246221"/>
            <a:chOff x="2353437" y="658977"/>
            <a:chExt cx="1803001" cy="246221"/>
          </a:xfrm>
        </p:grpSpPr>
        <p:sp>
          <p:nvSpPr>
            <p:cNvPr id="1391" name="Rectangle 1390">
              <a:extLst>
                <a:ext uri="{FF2B5EF4-FFF2-40B4-BE49-F238E27FC236}">
                  <a16:creationId xmlns:a16="http://schemas.microsoft.com/office/drawing/2014/main" id="{7EB5AE41-D941-3044-B0BE-67462CA30B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3437" y="713507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92" name="TextBox 1391">
              <a:extLst>
                <a:ext uri="{FF2B5EF4-FFF2-40B4-BE49-F238E27FC236}">
                  <a16:creationId xmlns:a16="http://schemas.microsoft.com/office/drawing/2014/main" id="{CB49894E-8ADF-FA40-BAFF-5F56412467FB}"/>
                </a:ext>
              </a:extLst>
            </p:cNvPr>
            <p:cNvSpPr txBox="1"/>
            <p:nvPr/>
          </p:nvSpPr>
          <p:spPr>
            <a:xfrm>
              <a:off x="2490597" y="658977"/>
              <a:ext cx="1665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Posterior evaluation request</a:t>
              </a:r>
            </a:p>
          </p:txBody>
        </p:sp>
      </p:grpSp>
      <p:sp>
        <p:nvSpPr>
          <p:cNvPr id="1395" name="TextBox 1394">
            <a:extLst>
              <a:ext uri="{FF2B5EF4-FFF2-40B4-BE49-F238E27FC236}">
                <a16:creationId xmlns:a16="http://schemas.microsoft.com/office/drawing/2014/main" id="{6C0BD4B6-5365-BD4F-83B2-3360D1FB0B21}"/>
              </a:ext>
            </a:extLst>
          </p:cNvPr>
          <p:cNvSpPr txBox="1"/>
          <p:nvPr/>
        </p:nvSpPr>
        <p:spPr>
          <a:xfrm>
            <a:off x="616077" y="626279"/>
            <a:ext cx="28244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Assuming 7 compute nodes are available</a:t>
            </a:r>
          </a:p>
        </p:txBody>
      </p:sp>
      <p:cxnSp>
        <p:nvCxnSpPr>
          <p:cNvPr id="1401" name="Straight Connector 1400">
            <a:extLst>
              <a:ext uri="{FF2B5EF4-FFF2-40B4-BE49-F238E27FC236}">
                <a16:creationId xmlns:a16="http://schemas.microsoft.com/office/drawing/2014/main" id="{C7A3F6F4-ABD1-C44C-9E13-09B356555C93}"/>
              </a:ext>
            </a:extLst>
          </p:cNvPr>
          <p:cNvCxnSpPr>
            <a:cxnSpLocks/>
            <a:stCxn id="222" idx="0"/>
            <a:endCxn id="257" idx="2"/>
          </p:cNvCxnSpPr>
          <p:nvPr/>
        </p:nvCxnSpPr>
        <p:spPr>
          <a:xfrm flipV="1">
            <a:off x="6102477" y="853171"/>
            <a:ext cx="3025" cy="998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077AC53C-E9D8-434E-A6CD-696C439C0AB2}"/>
              </a:ext>
            </a:extLst>
          </p:cNvPr>
          <p:cNvGrpSpPr/>
          <p:nvPr/>
        </p:nvGrpSpPr>
        <p:grpSpPr>
          <a:xfrm>
            <a:off x="7380241" y="5450"/>
            <a:ext cx="1124931" cy="246221"/>
            <a:chOff x="680085" y="647921"/>
            <a:chExt cx="1124931" cy="246221"/>
          </a:xfrm>
        </p:grpSpPr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29EE7C6E-CB33-2849-98A3-BF7FC9CF3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702451"/>
              <a:ext cx="137160" cy="137160"/>
            </a:xfrm>
            <a:prstGeom prst="ellipse">
              <a:avLst/>
            </a:prstGeom>
            <a:solidFill>
              <a:srgbClr val="0432FF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B5BC5A8F-04B9-7445-BF88-17168050CD8A}"/>
                </a:ext>
              </a:extLst>
            </p:cNvPr>
            <p:cNvSpPr txBox="1"/>
            <p:nvPr/>
          </p:nvSpPr>
          <p:spPr>
            <a:xfrm>
              <a:off x="817245" y="647921"/>
              <a:ext cx="9877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Current sample</a:t>
              </a:r>
            </a:p>
          </p:txBody>
        </p:sp>
      </p:grp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B673AC7-7FE1-0C47-B7C8-9D76EE4CBABB}"/>
              </a:ext>
            </a:extLst>
          </p:cNvPr>
          <p:cNvCxnSpPr>
            <a:cxnSpLocks/>
          </p:cNvCxnSpPr>
          <p:nvPr/>
        </p:nvCxnSpPr>
        <p:spPr>
          <a:xfrm>
            <a:off x="158626" y="4227999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FDBCC1A0-E2EC-9E4D-B547-4E8C8FA7C768}"/>
              </a:ext>
            </a:extLst>
          </p:cNvPr>
          <p:cNvCxnSpPr>
            <a:cxnSpLocks/>
          </p:cNvCxnSpPr>
          <p:nvPr/>
        </p:nvCxnSpPr>
        <p:spPr>
          <a:xfrm>
            <a:off x="158626" y="3390708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D2DA2920-5596-2F45-AC53-F2073512064C}"/>
              </a:ext>
            </a:extLst>
          </p:cNvPr>
          <p:cNvCxnSpPr>
            <a:cxnSpLocks/>
          </p:cNvCxnSpPr>
          <p:nvPr/>
        </p:nvCxnSpPr>
        <p:spPr>
          <a:xfrm>
            <a:off x="158626" y="2660466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228B4212-9861-D743-806F-BA11E75522B2}"/>
              </a:ext>
            </a:extLst>
          </p:cNvPr>
          <p:cNvCxnSpPr>
            <a:cxnSpLocks/>
          </p:cNvCxnSpPr>
          <p:nvPr/>
        </p:nvCxnSpPr>
        <p:spPr>
          <a:xfrm>
            <a:off x="158626" y="1921731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2CCCE0C9-9E14-F540-8C45-BFC73D8948BD}"/>
              </a:ext>
            </a:extLst>
          </p:cNvPr>
          <p:cNvCxnSpPr>
            <a:cxnSpLocks/>
          </p:cNvCxnSpPr>
          <p:nvPr/>
        </p:nvCxnSpPr>
        <p:spPr>
          <a:xfrm>
            <a:off x="158626" y="1227516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0EA4D44D-19EC-D649-8F93-6E46297FFC28}"/>
              </a:ext>
            </a:extLst>
          </p:cNvPr>
          <p:cNvCxnSpPr>
            <a:cxnSpLocks/>
          </p:cNvCxnSpPr>
          <p:nvPr/>
        </p:nvCxnSpPr>
        <p:spPr>
          <a:xfrm>
            <a:off x="158626" y="901692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0" name="TextBox 359">
            <a:extLst>
              <a:ext uri="{FF2B5EF4-FFF2-40B4-BE49-F238E27FC236}">
                <a16:creationId xmlns:a16="http://schemas.microsoft.com/office/drawing/2014/main" id="{DF7602A3-BE38-A342-BA2C-0C5F57FAA19A}"/>
              </a:ext>
            </a:extLst>
          </p:cNvPr>
          <p:cNvSpPr txBox="1"/>
          <p:nvPr/>
        </p:nvSpPr>
        <p:spPr>
          <a:xfrm>
            <a:off x="11865258" y="9353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488BAE1E-4BA6-654B-8856-605AF60CA647}"/>
              </a:ext>
            </a:extLst>
          </p:cNvPr>
          <p:cNvSpPr txBox="1"/>
          <p:nvPr/>
        </p:nvSpPr>
        <p:spPr>
          <a:xfrm>
            <a:off x="11865258" y="142107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39BBDC0C-E8E4-C747-96F4-A2BCFB7ACDDC}"/>
              </a:ext>
            </a:extLst>
          </p:cNvPr>
          <p:cNvSpPr txBox="1"/>
          <p:nvPr/>
        </p:nvSpPr>
        <p:spPr>
          <a:xfrm>
            <a:off x="11865258" y="21637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11EF9AE0-DB92-B84B-A517-D1F28B708E09}"/>
              </a:ext>
            </a:extLst>
          </p:cNvPr>
          <p:cNvSpPr txBox="1"/>
          <p:nvPr/>
        </p:nvSpPr>
        <p:spPr>
          <a:xfrm>
            <a:off x="11865258" y="28894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5C1D35E5-F360-8C4A-B6A5-07B77AA93906}"/>
              </a:ext>
            </a:extLst>
          </p:cNvPr>
          <p:cNvSpPr txBox="1"/>
          <p:nvPr/>
        </p:nvSpPr>
        <p:spPr>
          <a:xfrm>
            <a:off x="11865258" y="37259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DBE1915F-55C3-844D-8B88-DE8BC9A296E7}"/>
              </a:ext>
            </a:extLst>
          </p:cNvPr>
          <p:cNvSpPr txBox="1"/>
          <p:nvPr/>
        </p:nvSpPr>
        <p:spPr>
          <a:xfrm>
            <a:off x="11865258" y="44661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C4DD77C2-A505-014A-A431-E8254C8640E8}"/>
              </a:ext>
            </a:extLst>
          </p:cNvPr>
          <p:cNvSpPr txBox="1"/>
          <p:nvPr/>
        </p:nvSpPr>
        <p:spPr>
          <a:xfrm>
            <a:off x="11700006" y="647921"/>
            <a:ext cx="522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Steps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F978C27-71C4-C349-9E07-3A2F14E83A40}"/>
              </a:ext>
            </a:extLst>
          </p:cNvPr>
          <p:cNvSpPr txBox="1"/>
          <p:nvPr/>
        </p:nvSpPr>
        <p:spPr>
          <a:xfrm>
            <a:off x="821817" y="5588704"/>
            <a:ext cx="2643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Compute node allocated based on probabilities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4DCD359E-5CF6-D541-8D22-2619AF17340B}"/>
              </a:ext>
            </a:extLst>
          </p:cNvPr>
          <p:cNvSpPr txBox="1"/>
          <p:nvPr/>
        </p:nvSpPr>
        <p:spPr>
          <a:xfrm>
            <a:off x="831247" y="6039869"/>
            <a:ext cx="2888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Compute node allocated based on depth of the tree</a:t>
            </a:r>
          </a:p>
        </p:txBody>
      </p:sp>
      <p:sp>
        <p:nvSpPr>
          <p:cNvPr id="369" name="Sun 368">
            <a:extLst>
              <a:ext uri="{FF2B5EF4-FFF2-40B4-BE49-F238E27FC236}">
                <a16:creationId xmlns:a16="http://schemas.microsoft.com/office/drawing/2014/main" id="{B27C59CD-C62E-4348-9B39-9088652952C8}"/>
              </a:ext>
            </a:extLst>
          </p:cNvPr>
          <p:cNvSpPr>
            <a:spLocks noChangeAspect="1"/>
          </p:cNvSpPr>
          <p:nvPr/>
        </p:nvSpPr>
        <p:spPr>
          <a:xfrm>
            <a:off x="661797" y="5620374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Sun 369">
            <a:extLst>
              <a:ext uri="{FF2B5EF4-FFF2-40B4-BE49-F238E27FC236}">
                <a16:creationId xmlns:a16="http://schemas.microsoft.com/office/drawing/2014/main" id="{E472AB28-011E-674E-A4BC-47212F14F486}"/>
              </a:ext>
            </a:extLst>
          </p:cNvPr>
          <p:cNvSpPr>
            <a:spLocks noChangeAspect="1"/>
          </p:cNvSpPr>
          <p:nvPr/>
        </p:nvSpPr>
        <p:spPr>
          <a:xfrm>
            <a:off x="661797" y="6071539"/>
            <a:ext cx="182880" cy="182880"/>
          </a:xfrm>
          <a:prstGeom prst="su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Sun 370">
            <a:extLst>
              <a:ext uri="{FF2B5EF4-FFF2-40B4-BE49-F238E27FC236}">
                <a16:creationId xmlns:a16="http://schemas.microsoft.com/office/drawing/2014/main" id="{6F146561-B011-5246-9EB1-D369BD3E9DBB}"/>
              </a:ext>
            </a:extLst>
          </p:cNvPr>
          <p:cNvSpPr>
            <a:spLocks noChangeAspect="1"/>
          </p:cNvSpPr>
          <p:nvPr/>
        </p:nvSpPr>
        <p:spPr>
          <a:xfrm>
            <a:off x="6184937" y="1052027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Sun 371">
            <a:extLst>
              <a:ext uri="{FF2B5EF4-FFF2-40B4-BE49-F238E27FC236}">
                <a16:creationId xmlns:a16="http://schemas.microsoft.com/office/drawing/2014/main" id="{26C69364-1D02-4B4E-B9AB-07BE6BC965A6}"/>
              </a:ext>
            </a:extLst>
          </p:cNvPr>
          <p:cNvSpPr>
            <a:spLocks noChangeAspect="1"/>
          </p:cNvSpPr>
          <p:nvPr/>
        </p:nvSpPr>
        <p:spPr>
          <a:xfrm>
            <a:off x="9067108" y="1556831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Sun 372">
            <a:extLst>
              <a:ext uri="{FF2B5EF4-FFF2-40B4-BE49-F238E27FC236}">
                <a16:creationId xmlns:a16="http://schemas.microsoft.com/office/drawing/2014/main" id="{46BEA2E1-95E7-FF4E-8B6A-9758AD36DB6E}"/>
              </a:ext>
            </a:extLst>
          </p:cNvPr>
          <p:cNvSpPr>
            <a:spLocks noChangeAspect="1"/>
          </p:cNvSpPr>
          <p:nvPr/>
        </p:nvSpPr>
        <p:spPr>
          <a:xfrm>
            <a:off x="10505313" y="2300154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Sun 373">
            <a:extLst>
              <a:ext uri="{FF2B5EF4-FFF2-40B4-BE49-F238E27FC236}">
                <a16:creationId xmlns:a16="http://schemas.microsoft.com/office/drawing/2014/main" id="{0CBB73B1-C603-7D4B-97AD-2741CAD0AA21}"/>
              </a:ext>
            </a:extLst>
          </p:cNvPr>
          <p:cNvSpPr>
            <a:spLocks noChangeAspect="1"/>
          </p:cNvSpPr>
          <p:nvPr/>
        </p:nvSpPr>
        <p:spPr>
          <a:xfrm>
            <a:off x="11227689" y="3031088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Sun 374">
            <a:extLst>
              <a:ext uri="{FF2B5EF4-FFF2-40B4-BE49-F238E27FC236}">
                <a16:creationId xmlns:a16="http://schemas.microsoft.com/office/drawing/2014/main" id="{E7D060D3-21E2-424F-A64C-4876A7E65DF7}"/>
              </a:ext>
            </a:extLst>
          </p:cNvPr>
          <p:cNvSpPr>
            <a:spLocks noChangeAspect="1"/>
          </p:cNvSpPr>
          <p:nvPr/>
        </p:nvSpPr>
        <p:spPr>
          <a:xfrm>
            <a:off x="11614285" y="3762351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Sun 376">
            <a:extLst>
              <a:ext uri="{FF2B5EF4-FFF2-40B4-BE49-F238E27FC236}">
                <a16:creationId xmlns:a16="http://schemas.microsoft.com/office/drawing/2014/main" id="{84F33B66-521E-8F43-82E5-80D1D77BB8D9}"/>
              </a:ext>
            </a:extLst>
          </p:cNvPr>
          <p:cNvSpPr>
            <a:spLocks noChangeAspect="1"/>
          </p:cNvSpPr>
          <p:nvPr/>
        </p:nvSpPr>
        <p:spPr>
          <a:xfrm>
            <a:off x="11773156" y="4655266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Sun 378">
            <a:extLst>
              <a:ext uri="{FF2B5EF4-FFF2-40B4-BE49-F238E27FC236}">
                <a16:creationId xmlns:a16="http://schemas.microsoft.com/office/drawing/2014/main" id="{0ED08103-2C13-264D-89AC-1F6E7F5F8C38}"/>
              </a:ext>
            </a:extLst>
          </p:cNvPr>
          <p:cNvSpPr>
            <a:spLocks noChangeAspect="1"/>
          </p:cNvSpPr>
          <p:nvPr/>
        </p:nvSpPr>
        <p:spPr>
          <a:xfrm>
            <a:off x="3309947" y="1563574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Sun 379">
            <a:extLst>
              <a:ext uri="{FF2B5EF4-FFF2-40B4-BE49-F238E27FC236}">
                <a16:creationId xmlns:a16="http://schemas.microsoft.com/office/drawing/2014/main" id="{2FD1628E-7271-2444-B2F5-41086D306D1B}"/>
              </a:ext>
            </a:extLst>
          </p:cNvPr>
          <p:cNvSpPr>
            <a:spLocks noChangeAspect="1"/>
          </p:cNvSpPr>
          <p:nvPr/>
        </p:nvSpPr>
        <p:spPr>
          <a:xfrm>
            <a:off x="1863470" y="2294281"/>
            <a:ext cx="182880" cy="182880"/>
          </a:xfrm>
          <a:prstGeom prst="su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Sun 380">
            <a:extLst>
              <a:ext uri="{FF2B5EF4-FFF2-40B4-BE49-F238E27FC236}">
                <a16:creationId xmlns:a16="http://schemas.microsoft.com/office/drawing/2014/main" id="{ED90C76D-D953-9941-8913-A4EDBC9A0AA3}"/>
              </a:ext>
            </a:extLst>
          </p:cNvPr>
          <p:cNvSpPr>
            <a:spLocks noChangeAspect="1"/>
          </p:cNvSpPr>
          <p:nvPr/>
        </p:nvSpPr>
        <p:spPr>
          <a:xfrm>
            <a:off x="4745356" y="2281311"/>
            <a:ext cx="182880" cy="182880"/>
          </a:xfrm>
          <a:prstGeom prst="su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Sun 381">
            <a:extLst>
              <a:ext uri="{FF2B5EF4-FFF2-40B4-BE49-F238E27FC236}">
                <a16:creationId xmlns:a16="http://schemas.microsoft.com/office/drawing/2014/main" id="{4CC7ACEF-69B9-2349-87B1-669821BE0227}"/>
              </a:ext>
            </a:extLst>
          </p:cNvPr>
          <p:cNvSpPr>
            <a:spLocks noChangeAspect="1"/>
          </p:cNvSpPr>
          <p:nvPr/>
        </p:nvSpPr>
        <p:spPr>
          <a:xfrm>
            <a:off x="7622667" y="2294281"/>
            <a:ext cx="182880" cy="182880"/>
          </a:xfrm>
          <a:prstGeom prst="su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0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292">
            <a:extLst>
              <a:ext uri="{FF2B5EF4-FFF2-40B4-BE49-F238E27FC236}">
                <a16:creationId xmlns:a16="http://schemas.microsoft.com/office/drawing/2014/main" id="{8AF840CC-D8B4-2344-B92B-9D8D09D1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Allocation of compute resources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9F116335-0E94-404A-9E17-6556C1A82CCD}"/>
              </a:ext>
            </a:extLst>
          </p:cNvPr>
          <p:cNvSpPr txBox="1"/>
          <p:nvPr/>
        </p:nvSpPr>
        <p:spPr>
          <a:xfrm>
            <a:off x="2983286" y="170628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0.23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4C3BB9E6-A458-1849-A98C-D277B23A47DD}"/>
              </a:ext>
            </a:extLst>
          </p:cNvPr>
          <p:cNvSpPr txBox="1"/>
          <p:nvPr/>
        </p:nvSpPr>
        <p:spPr>
          <a:xfrm>
            <a:off x="8758498" y="171293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0.77</a:t>
            </a:r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7EB4FD3E-71AC-564F-85E1-64F37D0618BC}"/>
              </a:ext>
            </a:extLst>
          </p:cNvPr>
          <p:cNvCxnSpPr>
            <a:cxnSpLocks/>
            <a:stCxn id="294" idx="0"/>
            <a:endCxn id="988" idx="1"/>
          </p:cNvCxnSpPr>
          <p:nvPr/>
        </p:nvCxnSpPr>
        <p:spPr>
          <a:xfrm flipV="1">
            <a:off x="3206494" y="1159571"/>
            <a:ext cx="2827403" cy="1201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Oval 224">
            <a:extLst>
              <a:ext uri="{FF2B5EF4-FFF2-40B4-BE49-F238E27FC236}">
                <a16:creationId xmlns:a16="http://schemas.microsoft.com/office/drawing/2014/main" id="{449B630C-50E7-D24E-9F9E-EBF52BCCC119}"/>
              </a:ext>
            </a:extLst>
          </p:cNvPr>
          <p:cNvSpPr>
            <a:spLocks noChangeAspect="1"/>
          </p:cNvSpPr>
          <p:nvPr/>
        </p:nvSpPr>
        <p:spPr>
          <a:xfrm>
            <a:off x="6043228" y="579341"/>
            <a:ext cx="137160" cy="137160"/>
          </a:xfrm>
          <a:prstGeom prst="ellipse">
            <a:avLst/>
          </a:prstGeom>
          <a:solidFill>
            <a:srgbClr val="0432FF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555E9D1C-7C7D-9140-9887-F0F80F65939A}"/>
              </a:ext>
            </a:extLst>
          </p:cNvPr>
          <p:cNvSpPr txBox="1"/>
          <p:nvPr/>
        </p:nvSpPr>
        <p:spPr>
          <a:xfrm>
            <a:off x="5882857" y="1213844"/>
            <a:ext cx="461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1.00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F7D7FD3C-D291-B145-B67D-B38F8EB6C7FD}"/>
              </a:ext>
            </a:extLst>
          </p:cNvPr>
          <p:cNvSpPr>
            <a:spLocks noChangeAspect="1"/>
          </p:cNvSpPr>
          <p:nvPr/>
        </p:nvSpPr>
        <p:spPr>
          <a:xfrm>
            <a:off x="6033897" y="953056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7A7E9AB-9F09-C840-AF73-BC3C5ACC4638}"/>
              </a:ext>
            </a:extLst>
          </p:cNvPr>
          <p:cNvSpPr>
            <a:spLocks noChangeAspect="1"/>
          </p:cNvSpPr>
          <p:nvPr/>
        </p:nvSpPr>
        <p:spPr>
          <a:xfrm>
            <a:off x="6036922" y="7160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D03FA6F-4995-C544-AA85-EC032E4BD134}"/>
              </a:ext>
            </a:extLst>
          </p:cNvPr>
          <p:cNvCxnSpPr>
            <a:cxnSpLocks/>
            <a:stCxn id="988" idx="3"/>
            <a:endCxn id="287" idx="1"/>
          </p:cNvCxnSpPr>
          <p:nvPr/>
        </p:nvCxnSpPr>
        <p:spPr>
          <a:xfrm>
            <a:off x="6171057" y="1159571"/>
            <a:ext cx="2765952" cy="1460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6E8753C2-7B16-FA45-A5FC-E399B1A6BA11}"/>
              </a:ext>
            </a:extLst>
          </p:cNvPr>
          <p:cNvSpPr>
            <a:spLocks noChangeAspect="1"/>
          </p:cNvSpPr>
          <p:nvPr/>
        </p:nvSpPr>
        <p:spPr>
          <a:xfrm>
            <a:off x="3137914" y="127967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53980EB3-A830-7E42-AD43-AD04CCC7BA30}"/>
              </a:ext>
            </a:extLst>
          </p:cNvPr>
          <p:cNvSpPr>
            <a:spLocks noChangeAspect="1"/>
          </p:cNvSpPr>
          <p:nvPr/>
        </p:nvSpPr>
        <p:spPr>
          <a:xfrm>
            <a:off x="3137914" y="144906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9026641-2CE0-9344-8BA8-D0BE0806228D}"/>
              </a:ext>
            </a:extLst>
          </p:cNvPr>
          <p:cNvSpPr>
            <a:spLocks noChangeAspect="1"/>
          </p:cNvSpPr>
          <p:nvPr/>
        </p:nvSpPr>
        <p:spPr>
          <a:xfrm>
            <a:off x="3141137" y="1586295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0D1EA3BB-FE33-8949-ADE6-5C8C4E7C2845}"/>
              </a:ext>
            </a:extLst>
          </p:cNvPr>
          <p:cNvSpPr>
            <a:spLocks noChangeAspect="1"/>
          </p:cNvSpPr>
          <p:nvPr/>
        </p:nvSpPr>
        <p:spPr>
          <a:xfrm>
            <a:off x="8916922" y="1285525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2284E3C8-56B3-B542-9478-2E8A9B98FDEF}"/>
              </a:ext>
            </a:extLst>
          </p:cNvPr>
          <p:cNvSpPr>
            <a:spLocks noChangeAspect="1"/>
          </p:cNvSpPr>
          <p:nvPr/>
        </p:nvSpPr>
        <p:spPr>
          <a:xfrm>
            <a:off x="8916922" y="1454919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70250C64-C7A2-AF4F-9BF5-475C08688947}"/>
              </a:ext>
            </a:extLst>
          </p:cNvPr>
          <p:cNvSpPr>
            <a:spLocks noChangeAspect="1"/>
          </p:cNvSpPr>
          <p:nvPr/>
        </p:nvSpPr>
        <p:spPr>
          <a:xfrm>
            <a:off x="8913705" y="15923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25EC2828-5419-3F48-91B8-EF10C0136595}"/>
              </a:ext>
            </a:extLst>
          </p:cNvPr>
          <p:cNvSpPr>
            <a:spLocks noChangeAspect="1"/>
          </p:cNvSpPr>
          <p:nvPr/>
        </p:nvSpPr>
        <p:spPr>
          <a:xfrm>
            <a:off x="1338453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5B40C30B-17E5-B946-9917-573BD1D828F2}"/>
              </a:ext>
            </a:extLst>
          </p:cNvPr>
          <p:cNvSpPr>
            <a:spLocks noChangeAspect="1"/>
          </p:cNvSpPr>
          <p:nvPr/>
        </p:nvSpPr>
        <p:spPr>
          <a:xfrm>
            <a:off x="133845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DD2CFC5C-2B3F-A440-8E43-2B55992C9CA0}"/>
              </a:ext>
            </a:extLst>
          </p:cNvPr>
          <p:cNvSpPr>
            <a:spLocks noChangeAspect="1"/>
          </p:cNvSpPr>
          <p:nvPr/>
        </p:nvSpPr>
        <p:spPr>
          <a:xfrm>
            <a:off x="133845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09" name="Oval 708">
            <a:extLst>
              <a:ext uri="{FF2B5EF4-FFF2-40B4-BE49-F238E27FC236}">
                <a16:creationId xmlns:a16="http://schemas.microsoft.com/office/drawing/2014/main" id="{5DF7F2BC-38C4-0242-8D21-585B5B4DC2DF}"/>
              </a:ext>
            </a:extLst>
          </p:cNvPr>
          <p:cNvSpPr>
            <a:spLocks noChangeAspect="1"/>
          </p:cNvSpPr>
          <p:nvPr/>
        </p:nvSpPr>
        <p:spPr>
          <a:xfrm>
            <a:off x="616077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0" name="Oval 709">
            <a:extLst>
              <a:ext uri="{FF2B5EF4-FFF2-40B4-BE49-F238E27FC236}">
                <a16:creationId xmlns:a16="http://schemas.microsoft.com/office/drawing/2014/main" id="{BE4ACE2E-32B7-974A-B395-28B635DF9F1F}"/>
              </a:ext>
            </a:extLst>
          </p:cNvPr>
          <p:cNvSpPr>
            <a:spLocks noChangeAspect="1"/>
          </p:cNvSpPr>
          <p:nvPr/>
        </p:nvSpPr>
        <p:spPr>
          <a:xfrm>
            <a:off x="61607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9F2CA6D0-91ED-EE49-BF60-B67BBE5716A3}"/>
              </a:ext>
            </a:extLst>
          </p:cNvPr>
          <p:cNvSpPr>
            <a:spLocks noChangeAspect="1"/>
          </p:cNvSpPr>
          <p:nvPr/>
        </p:nvSpPr>
        <p:spPr>
          <a:xfrm>
            <a:off x="61607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3" name="Oval 712">
            <a:extLst>
              <a:ext uri="{FF2B5EF4-FFF2-40B4-BE49-F238E27FC236}">
                <a16:creationId xmlns:a16="http://schemas.microsoft.com/office/drawing/2014/main" id="{73B66046-14A2-0E4A-9D76-F305AC3B1965}"/>
              </a:ext>
            </a:extLst>
          </p:cNvPr>
          <p:cNvSpPr>
            <a:spLocks noChangeAspect="1"/>
          </p:cNvSpPr>
          <p:nvPr/>
        </p:nvSpPr>
        <p:spPr>
          <a:xfrm>
            <a:off x="2060829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4" name="Oval 713">
            <a:extLst>
              <a:ext uri="{FF2B5EF4-FFF2-40B4-BE49-F238E27FC236}">
                <a16:creationId xmlns:a16="http://schemas.microsoft.com/office/drawing/2014/main" id="{4FE8467E-A35A-5F4D-9398-05633FE1222E}"/>
              </a:ext>
            </a:extLst>
          </p:cNvPr>
          <p:cNvSpPr>
            <a:spLocks noChangeAspect="1"/>
          </p:cNvSpPr>
          <p:nvPr/>
        </p:nvSpPr>
        <p:spPr>
          <a:xfrm>
            <a:off x="206082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5" name="Rectangle 714">
            <a:extLst>
              <a:ext uri="{FF2B5EF4-FFF2-40B4-BE49-F238E27FC236}">
                <a16:creationId xmlns:a16="http://schemas.microsoft.com/office/drawing/2014/main" id="{01F84F17-EEFF-994A-8272-E7C9F4CE44EE}"/>
              </a:ext>
            </a:extLst>
          </p:cNvPr>
          <p:cNvSpPr>
            <a:spLocks noChangeAspect="1"/>
          </p:cNvSpPr>
          <p:nvPr/>
        </p:nvSpPr>
        <p:spPr>
          <a:xfrm>
            <a:off x="206082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7" name="Oval 716">
            <a:extLst>
              <a:ext uri="{FF2B5EF4-FFF2-40B4-BE49-F238E27FC236}">
                <a16:creationId xmlns:a16="http://schemas.microsoft.com/office/drawing/2014/main" id="{8D0E183C-9504-B14D-80E4-5F94753C576D}"/>
              </a:ext>
            </a:extLst>
          </p:cNvPr>
          <p:cNvSpPr>
            <a:spLocks noChangeAspect="1"/>
          </p:cNvSpPr>
          <p:nvPr/>
        </p:nvSpPr>
        <p:spPr>
          <a:xfrm>
            <a:off x="2783205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8" name="Oval 717">
            <a:extLst>
              <a:ext uri="{FF2B5EF4-FFF2-40B4-BE49-F238E27FC236}">
                <a16:creationId xmlns:a16="http://schemas.microsoft.com/office/drawing/2014/main" id="{037B80DB-8CEA-3444-91EE-DC009D223B03}"/>
              </a:ext>
            </a:extLst>
          </p:cNvPr>
          <p:cNvSpPr>
            <a:spLocks noChangeAspect="1"/>
          </p:cNvSpPr>
          <p:nvPr/>
        </p:nvSpPr>
        <p:spPr>
          <a:xfrm>
            <a:off x="278320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9" name="Rectangle 718">
            <a:extLst>
              <a:ext uri="{FF2B5EF4-FFF2-40B4-BE49-F238E27FC236}">
                <a16:creationId xmlns:a16="http://schemas.microsoft.com/office/drawing/2014/main" id="{8A027E5D-81D2-7A4E-9C42-F0B3C9B66C3D}"/>
              </a:ext>
            </a:extLst>
          </p:cNvPr>
          <p:cNvSpPr>
            <a:spLocks noChangeAspect="1"/>
          </p:cNvSpPr>
          <p:nvPr/>
        </p:nvSpPr>
        <p:spPr>
          <a:xfrm>
            <a:off x="278320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1" name="Oval 720">
            <a:extLst>
              <a:ext uri="{FF2B5EF4-FFF2-40B4-BE49-F238E27FC236}">
                <a16:creationId xmlns:a16="http://schemas.microsoft.com/office/drawing/2014/main" id="{2D4F68D1-86AE-534A-AD46-46B909CA3BCF}"/>
              </a:ext>
            </a:extLst>
          </p:cNvPr>
          <p:cNvSpPr>
            <a:spLocks noChangeAspect="1"/>
          </p:cNvSpPr>
          <p:nvPr/>
        </p:nvSpPr>
        <p:spPr>
          <a:xfrm>
            <a:off x="3505581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2" name="Oval 721">
            <a:extLst>
              <a:ext uri="{FF2B5EF4-FFF2-40B4-BE49-F238E27FC236}">
                <a16:creationId xmlns:a16="http://schemas.microsoft.com/office/drawing/2014/main" id="{02EB1AF3-EB8D-4F42-A0C3-934C6D45722E}"/>
              </a:ext>
            </a:extLst>
          </p:cNvPr>
          <p:cNvSpPr>
            <a:spLocks noChangeAspect="1"/>
          </p:cNvSpPr>
          <p:nvPr/>
        </p:nvSpPr>
        <p:spPr>
          <a:xfrm>
            <a:off x="350558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3" name="Rectangle 722">
            <a:extLst>
              <a:ext uri="{FF2B5EF4-FFF2-40B4-BE49-F238E27FC236}">
                <a16:creationId xmlns:a16="http://schemas.microsoft.com/office/drawing/2014/main" id="{BAAC19AB-443E-BD42-8F2D-48D439CCD561}"/>
              </a:ext>
            </a:extLst>
          </p:cNvPr>
          <p:cNvSpPr>
            <a:spLocks noChangeAspect="1"/>
          </p:cNvSpPr>
          <p:nvPr/>
        </p:nvSpPr>
        <p:spPr>
          <a:xfrm>
            <a:off x="350558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5" name="Oval 724">
            <a:extLst>
              <a:ext uri="{FF2B5EF4-FFF2-40B4-BE49-F238E27FC236}">
                <a16:creationId xmlns:a16="http://schemas.microsoft.com/office/drawing/2014/main" id="{81C9503E-8227-3F40-9935-AA8EBE8A16F7}"/>
              </a:ext>
            </a:extLst>
          </p:cNvPr>
          <p:cNvSpPr>
            <a:spLocks noChangeAspect="1"/>
          </p:cNvSpPr>
          <p:nvPr/>
        </p:nvSpPr>
        <p:spPr>
          <a:xfrm>
            <a:off x="4227957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6" name="Oval 725">
            <a:extLst>
              <a:ext uri="{FF2B5EF4-FFF2-40B4-BE49-F238E27FC236}">
                <a16:creationId xmlns:a16="http://schemas.microsoft.com/office/drawing/2014/main" id="{FB554F83-0D4F-D242-ACE3-9C5A4D9B4194}"/>
              </a:ext>
            </a:extLst>
          </p:cNvPr>
          <p:cNvSpPr>
            <a:spLocks noChangeAspect="1"/>
          </p:cNvSpPr>
          <p:nvPr/>
        </p:nvSpPr>
        <p:spPr>
          <a:xfrm>
            <a:off x="422795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7" name="Rectangle 726">
            <a:extLst>
              <a:ext uri="{FF2B5EF4-FFF2-40B4-BE49-F238E27FC236}">
                <a16:creationId xmlns:a16="http://schemas.microsoft.com/office/drawing/2014/main" id="{1C8CD265-C823-D742-87D6-C4A82C442ED7}"/>
              </a:ext>
            </a:extLst>
          </p:cNvPr>
          <p:cNvSpPr>
            <a:spLocks noChangeAspect="1"/>
          </p:cNvSpPr>
          <p:nvPr/>
        </p:nvSpPr>
        <p:spPr>
          <a:xfrm>
            <a:off x="422795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9" name="Oval 728">
            <a:extLst>
              <a:ext uri="{FF2B5EF4-FFF2-40B4-BE49-F238E27FC236}">
                <a16:creationId xmlns:a16="http://schemas.microsoft.com/office/drawing/2014/main" id="{37DD048B-5DD7-E54D-B4A8-EB681926CE7F}"/>
              </a:ext>
            </a:extLst>
          </p:cNvPr>
          <p:cNvSpPr>
            <a:spLocks noChangeAspect="1"/>
          </p:cNvSpPr>
          <p:nvPr/>
        </p:nvSpPr>
        <p:spPr>
          <a:xfrm>
            <a:off x="4950333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0" name="Oval 729">
            <a:extLst>
              <a:ext uri="{FF2B5EF4-FFF2-40B4-BE49-F238E27FC236}">
                <a16:creationId xmlns:a16="http://schemas.microsoft.com/office/drawing/2014/main" id="{270082CB-5763-674C-885F-291A4640D7E4}"/>
              </a:ext>
            </a:extLst>
          </p:cNvPr>
          <p:cNvSpPr>
            <a:spLocks noChangeAspect="1"/>
          </p:cNvSpPr>
          <p:nvPr/>
        </p:nvSpPr>
        <p:spPr>
          <a:xfrm>
            <a:off x="495033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1" name="Rectangle 730">
            <a:extLst>
              <a:ext uri="{FF2B5EF4-FFF2-40B4-BE49-F238E27FC236}">
                <a16:creationId xmlns:a16="http://schemas.microsoft.com/office/drawing/2014/main" id="{4713A3AE-FC54-DD45-BE8F-6366C53F7126}"/>
              </a:ext>
            </a:extLst>
          </p:cNvPr>
          <p:cNvSpPr>
            <a:spLocks noChangeAspect="1"/>
          </p:cNvSpPr>
          <p:nvPr/>
        </p:nvSpPr>
        <p:spPr>
          <a:xfrm>
            <a:off x="495033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3" name="Oval 732">
            <a:extLst>
              <a:ext uri="{FF2B5EF4-FFF2-40B4-BE49-F238E27FC236}">
                <a16:creationId xmlns:a16="http://schemas.microsoft.com/office/drawing/2014/main" id="{2075FD8C-9597-A84A-81D8-615D024635CC}"/>
              </a:ext>
            </a:extLst>
          </p:cNvPr>
          <p:cNvSpPr>
            <a:spLocks noChangeAspect="1"/>
          </p:cNvSpPr>
          <p:nvPr/>
        </p:nvSpPr>
        <p:spPr>
          <a:xfrm>
            <a:off x="5672709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4" name="Oval 733">
            <a:extLst>
              <a:ext uri="{FF2B5EF4-FFF2-40B4-BE49-F238E27FC236}">
                <a16:creationId xmlns:a16="http://schemas.microsoft.com/office/drawing/2014/main" id="{05A70259-6C03-BC4D-9471-7EE547CAC79C}"/>
              </a:ext>
            </a:extLst>
          </p:cNvPr>
          <p:cNvSpPr>
            <a:spLocks noChangeAspect="1"/>
          </p:cNvSpPr>
          <p:nvPr/>
        </p:nvSpPr>
        <p:spPr>
          <a:xfrm>
            <a:off x="567270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5" name="Rectangle 734">
            <a:extLst>
              <a:ext uri="{FF2B5EF4-FFF2-40B4-BE49-F238E27FC236}">
                <a16:creationId xmlns:a16="http://schemas.microsoft.com/office/drawing/2014/main" id="{0B37FCFC-2153-0341-9BD9-A6619CFBACF9}"/>
              </a:ext>
            </a:extLst>
          </p:cNvPr>
          <p:cNvSpPr>
            <a:spLocks noChangeAspect="1"/>
          </p:cNvSpPr>
          <p:nvPr/>
        </p:nvSpPr>
        <p:spPr>
          <a:xfrm>
            <a:off x="567270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7" name="Oval 736">
            <a:extLst>
              <a:ext uri="{FF2B5EF4-FFF2-40B4-BE49-F238E27FC236}">
                <a16:creationId xmlns:a16="http://schemas.microsoft.com/office/drawing/2014/main" id="{C79B271E-C020-B94F-AD12-FD19D1A4B60F}"/>
              </a:ext>
            </a:extLst>
          </p:cNvPr>
          <p:cNvSpPr>
            <a:spLocks noChangeAspect="1"/>
          </p:cNvSpPr>
          <p:nvPr/>
        </p:nvSpPr>
        <p:spPr>
          <a:xfrm>
            <a:off x="6395085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8" name="Oval 737">
            <a:extLst>
              <a:ext uri="{FF2B5EF4-FFF2-40B4-BE49-F238E27FC236}">
                <a16:creationId xmlns:a16="http://schemas.microsoft.com/office/drawing/2014/main" id="{13C4D504-7390-894A-922B-A8B858D7CA20}"/>
              </a:ext>
            </a:extLst>
          </p:cNvPr>
          <p:cNvSpPr>
            <a:spLocks noChangeAspect="1"/>
          </p:cNvSpPr>
          <p:nvPr/>
        </p:nvSpPr>
        <p:spPr>
          <a:xfrm>
            <a:off x="639508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9" name="Rectangle 738">
            <a:extLst>
              <a:ext uri="{FF2B5EF4-FFF2-40B4-BE49-F238E27FC236}">
                <a16:creationId xmlns:a16="http://schemas.microsoft.com/office/drawing/2014/main" id="{C4705167-6384-C648-B6AE-3F78BBD5869E}"/>
              </a:ext>
            </a:extLst>
          </p:cNvPr>
          <p:cNvSpPr>
            <a:spLocks noChangeAspect="1"/>
          </p:cNvSpPr>
          <p:nvPr/>
        </p:nvSpPr>
        <p:spPr>
          <a:xfrm>
            <a:off x="639508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1" name="Oval 740">
            <a:extLst>
              <a:ext uri="{FF2B5EF4-FFF2-40B4-BE49-F238E27FC236}">
                <a16:creationId xmlns:a16="http://schemas.microsoft.com/office/drawing/2014/main" id="{6C646A5E-D488-7743-9A10-64EA66C3E186}"/>
              </a:ext>
            </a:extLst>
          </p:cNvPr>
          <p:cNvSpPr>
            <a:spLocks noChangeAspect="1"/>
          </p:cNvSpPr>
          <p:nvPr/>
        </p:nvSpPr>
        <p:spPr>
          <a:xfrm>
            <a:off x="7117461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2" name="Oval 741">
            <a:extLst>
              <a:ext uri="{FF2B5EF4-FFF2-40B4-BE49-F238E27FC236}">
                <a16:creationId xmlns:a16="http://schemas.microsoft.com/office/drawing/2014/main" id="{9D2DB988-671B-9C42-8F08-8FFDC63BCF0F}"/>
              </a:ext>
            </a:extLst>
          </p:cNvPr>
          <p:cNvSpPr>
            <a:spLocks noChangeAspect="1"/>
          </p:cNvSpPr>
          <p:nvPr/>
        </p:nvSpPr>
        <p:spPr>
          <a:xfrm>
            <a:off x="711746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3" name="Rectangle 742">
            <a:extLst>
              <a:ext uri="{FF2B5EF4-FFF2-40B4-BE49-F238E27FC236}">
                <a16:creationId xmlns:a16="http://schemas.microsoft.com/office/drawing/2014/main" id="{DA125E45-5515-1541-A806-7BD9CB0A23B6}"/>
              </a:ext>
            </a:extLst>
          </p:cNvPr>
          <p:cNvSpPr>
            <a:spLocks noChangeAspect="1"/>
          </p:cNvSpPr>
          <p:nvPr/>
        </p:nvSpPr>
        <p:spPr>
          <a:xfrm>
            <a:off x="711746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5" name="Oval 744">
            <a:extLst>
              <a:ext uri="{FF2B5EF4-FFF2-40B4-BE49-F238E27FC236}">
                <a16:creationId xmlns:a16="http://schemas.microsoft.com/office/drawing/2014/main" id="{E2A3DBAB-6545-9D41-AC1F-8C8F638CE58C}"/>
              </a:ext>
            </a:extLst>
          </p:cNvPr>
          <p:cNvSpPr>
            <a:spLocks noChangeAspect="1"/>
          </p:cNvSpPr>
          <p:nvPr/>
        </p:nvSpPr>
        <p:spPr>
          <a:xfrm>
            <a:off x="7839837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6" name="Oval 745">
            <a:extLst>
              <a:ext uri="{FF2B5EF4-FFF2-40B4-BE49-F238E27FC236}">
                <a16:creationId xmlns:a16="http://schemas.microsoft.com/office/drawing/2014/main" id="{F68A502B-C1AF-D740-B493-63CABE1D2BDF}"/>
              </a:ext>
            </a:extLst>
          </p:cNvPr>
          <p:cNvSpPr>
            <a:spLocks noChangeAspect="1"/>
          </p:cNvSpPr>
          <p:nvPr/>
        </p:nvSpPr>
        <p:spPr>
          <a:xfrm>
            <a:off x="783983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7" name="Rectangle 746">
            <a:extLst>
              <a:ext uri="{FF2B5EF4-FFF2-40B4-BE49-F238E27FC236}">
                <a16:creationId xmlns:a16="http://schemas.microsoft.com/office/drawing/2014/main" id="{3457729C-29A7-6248-9ED1-A77C86E06A8E}"/>
              </a:ext>
            </a:extLst>
          </p:cNvPr>
          <p:cNvSpPr>
            <a:spLocks noChangeAspect="1"/>
          </p:cNvSpPr>
          <p:nvPr/>
        </p:nvSpPr>
        <p:spPr>
          <a:xfrm>
            <a:off x="783983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9" name="Oval 748">
            <a:extLst>
              <a:ext uri="{FF2B5EF4-FFF2-40B4-BE49-F238E27FC236}">
                <a16:creationId xmlns:a16="http://schemas.microsoft.com/office/drawing/2014/main" id="{5BEAC563-87BF-9140-BFCB-144B08455D13}"/>
              </a:ext>
            </a:extLst>
          </p:cNvPr>
          <p:cNvSpPr>
            <a:spLocks noChangeAspect="1"/>
          </p:cNvSpPr>
          <p:nvPr/>
        </p:nvSpPr>
        <p:spPr>
          <a:xfrm>
            <a:off x="8562213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0" name="Oval 749">
            <a:extLst>
              <a:ext uri="{FF2B5EF4-FFF2-40B4-BE49-F238E27FC236}">
                <a16:creationId xmlns:a16="http://schemas.microsoft.com/office/drawing/2014/main" id="{4EA4ECAE-04D0-3840-A229-B76CD289E9FB}"/>
              </a:ext>
            </a:extLst>
          </p:cNvPr>
          <p:cNvSpPr>
            <a:spLocks noChangeAspect="1"/>
          </p:cNvSpPr>
          <p:nvPr/>
        </p:nvSpPr>
        <p:spPr>
          <a:xfrm>
            <a:off x="856221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1" name="Rectangle 750">
            <a:extLst>
              <a:ext uri="{FF2B5EF4-FFF2-40B4-BE49-F238E27FC236}">
                <a16:creationId xmlns:a16="http://schemas.microsoft.com/office/drawing/2014/main" id="{8977AADB-2D88-8544-BCA9-8E83B2600691}"/>
              </a:ext>
            </a:extLst>
          </p:cNvPr>
          <p:cNvSpPr>
            <a:spLocks noChangeAspect="1"/>
          </p:cNvSpPr>
          <p:nvPr/>
        </p:nvSpPr>
        <p:spPr>
          <a:xfrm>
            <a:off x="856221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3" name="Oval 752">
            <a:extLst>
              <a:ext uri="{FF2B5EF4-FFF2-40B4-BE49-F238E27FC236}">
                <a16:creationId xmlns:a16="http://schemas.microsoft.com/office/drawing/2014/main" id="{7B032FF4-3A5C-D74D-816A-61AD0CC721CA}"/>
              </a:ext>
            </a:extLst>
          </p:cNvPr>
          <p:cNvSpPr>
            <a:spLocks noChangeAspect="1"/>
          </p:cNvSpPr>
          <p:nvPr/>
        </p:nvSpPr>
        <p:spPr>
          <a:xfrm>
            <a:off x="9284589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4" name="Oval 753">
            <a:extLst>
              <a:ext uri="{FF2B5EF4-FFF2-40B4-BE49-F238E27FC236}">
                <a16:creationId xmlns:a16="http://schemas.microsoft.com/office/drawing/2014/main" id="{8EE80E03-C2B6-BE4A-A55F-A6D332ED9BF4}"/>
              </a:ext>
            </a:extLst>
          </p:cNvPr>
          <p:cNvSpPr>
            <a:spLocks noChangeAspect="1"/>
          </p:cNvSpPr>
          <p:nvPr/>
        </p:nvSpPr>
        <p:spPr>
          <a:xfrm>
            <a:off x="928458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5" name="Rectangle 754">
            <a:extLst>
              <a:ext uri="{FF2B5EF4-FFF2-40B4-BE49-F238E27FC236}">
                <a16:creationId xmlns:a16="http://schemas.microsoft.com/office/drawing/2014/main" id="{ED4ADF8E-389B-F844-805C-65E18F6A321A}"/>
              </a:ext>
            </a:extLst>
          </p:cNvPr>
          <p:cNvSpPr>
            <a:spLocks noChangeAspect="1"/>
          </p:cNvSpPr>
          <p:nvPr/>
        </p:nvSpPr>
        <p:spPr>
          <a:xfrm>
            <a:off x="928458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7" name="Oval 756">
            <a:extLst>
              <a:ext uri="{FF2B5EF4-FFF2-40B4-BE49-F238E27FC236}">
                <a16:creationId xmlns:a16="http://schemas.microsoft.com/office/drawing/2014/main" id="{5A0004FD-A579-AF45-9042-8C3C0175C22D}"/>
              </a:ext>
            </a:extLst>
          </p:cNvPr>
          <p:cNvSpPr>
            <a:spLocks noChangeAspect="1"/>
          </p:cNvSpPr>
          <p:nvPr/>
        </p:nvSpPr>
        <p:spPr>
          <a:xfrm>
            <a:off x="10006965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8" name="Oval 757">
            <a:extLst>
              <a:ext uri="{FF2B5EF4-FFF2-40B4-BE49-F238E27FC236}">
                <a16:creationId xmlns:a16="http://schemas.microsoft.com/office/drawing/2014/main" id="{095D1F15-FFF2-7A47-BCE9-47FB3729B6C6}"/>
              </a:ext>
            </a:extLst>
          </p:cNvPr>
          <p:cNvSpPr>
            <a:spLocks noChangeAspect="1"/>
          </p:cNvSpPr>
          <p:nvPr/>
        </p:nvSpPr>
        <p:spPr>
          <a:xfrm>
            <a:off x="1000696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9" name="Rectangle 758">
            <a:extLst>
              <a:ext uri="{FF2B5EF4-FFF2-40B4-BE49-F238E27FC236}">
                <a16:creationId xmlns:a16="http://schemas.microsoft.com/office/drawing/2014/main" id="{0B29B5AB-B9B5-C84D-AB27-8E8724D6C7E4}"/>
              </a:ext>
            </a:extLst>
          </p:cNvPr>
          <p:cNvSpPr>
            <a:spLocks noChangeAspect="1"/>
          </p:cNvSpPr>
          <p:nvPr/>
        </p:nvSpPr>
        <p:spPr>
          <a:xfrm>
            <a:off x="1000696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1" name="Oval 760">
            <a:extLst>
              <a:ext uri="{FF2B5EF4-FFF2-40B4-BE49-F238E27FC236}">
                <a16:creationId xmlns:a16="http://schemas.microsoft.com/office/drawing/2014/main" id="{9F954667-77A8-C849-979C-5A61E0E80382}"/>
              </a:ext>
            </a:extLst>
          </p:cNvPr>
          <p:cNvSpPr>
            <a:spLocks noChangeAspect="1"/>
          </p:cNvSpPr>
          <p:nvPr/>
        </p:nvSpPr>
        <p:spPr>
          <a:xfrm>
            <a:off x="10729341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2" name="Oval 761">
            <a:extLst>
              <a:ext uri="{FF2B5EF4-FFF2-40B4-BE49-F238E27FC236}">
                <a16:creationId xmlns:a16="http://schemas.microsoft.com/office/drawing/2014/main" id="{A1931E5F-D07E-5440-9DF2-AA0BC93B6F4F}"/>
              </a:ext>
            </a:extLst>
          </p:cNvPr>
          <p:cNvSpPr>
            <a:spLocks noChangeAspect="1"/>
          </p:cNvSpPr>
          <p:nvPr/>
        </p:nvSpPr>
        <p:spPr>
          <a:xfrm>
            <a:off x="1072934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3" name="Rectangle 762">
            <a:extLst>
              <a:ext uri="{FF2B5EF4-FFF2-40B4-BE49-F238E27FC236}">
                <a16:creationId xmlns:a16="http://schemas.microsoft.com/office/drawing/2014/main" id="{B339327E-A2B4-2D42-BD52-422353F5F1E6}"/>
              </a:ext>
            </a:extLst>
          </p:cNvPr>
          <p:cNvSpPr>
            <a:spLocks noChangeAspect="1"/>
          </p:cNvSpPr>
          <p:nvPr/>
        </p:nvSpPr>
        <p:spPr>
          <a:xfrm>
            <a:off x="1072934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4E8BBD19-3A61-3246-9E86-9E01F80864EF}"/>
              </a:ext>
            </a:extLst>
          </p:cNvPr>
          <p:cNvGrpSpPr/>
          <p:nvPr/>
        </p:nvGrpSpPr>
        <p:grpSpPr>
          <a:xfrm>
            <a:off x="11451717" y="3479316"/>
            <a:ext cx="137160" cy="443055"/>
            <a:chOff x="11451717" y="3479316"/>
            <a:chExt cx="137160" cy="443055"/>
          </a:xfrm>
        </p:grpSpPr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9EA429F6-C1C8-684C-9CDE-DDF7CF793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479316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6E2475A6-ECBC-6E46-A909-4E48DAA97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648710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67" name="Rectangle 766">
              <a:extLst>
                <a:ext uri="{FF2B5EF4-FFF2-40B4-BE49-F238E27FC236}">
                  <a16:creationId xmlns:a16="http://schemas.microsoft.com/office/drawing/2014/main" id="{3DB5D08F-8DE4-C948-B1AA-FAD070493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785211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804" name="Oval 803">
            <a:extLst>
              <a:ext uri="{FF2B5EF4-FFF2-40B4-BE49-F238E27FC236}">
                <a16:creationId xmlns:a16="http://schemas.microsoft.com/office/drawing/2014/main" id="{D91ED7F8-27CE-454F-884C-620DEC4AA659}"/>
              </a:ext>
            </a:extLst>
          </p:cNvPr>
          <p:cNvSpPr>
            <a:spLocks noChangeAspect="1"/>
          </p:cNvSpPr>
          <p:nvPr/>
        </p:nvSpPr>
        <p:spPr>
          <a:xfrm>
            <a:off x="2422017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5" name="Oval 804">
            <a:extLst>
              <a:ext uri="{FF2B5EF4-FFF2-40B4-BE49-F238E27FC236}">
                <a16:creationId xmlns:a16="http://schemas.microsoft.com/office/drawing/2014/main" id="{5E54E1AA-D965-A848-A2B4-8BC0039596FC}"/>
              </a:ext>
            </a:extLst>
          </p:cNvPr>
          <p:cNvSpPr>
            <a:spLocks noChangeAspect="1"/>
          </p:cNvSpPr>
          <p:nvPr/>
        </p:nvSpPr>
        <p:spPr>
          <a:xfrm>
            <a:off x="2422017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883F6524-4D8F-6845-BF9D-738FFE36A1E2}"/>
              </a:ext>
            </a:extLst>
          </p:cNvPr>
          <p:cNvSpPr>
            <a:spLocks noChangeAspect="1"/>
          </p:cNvSpPr>
          <p:nvPr/>
        </p:nvSpPr>
        <p:spPr>
          <a:xfrm>
            <a:off x="2422017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8" name="Oval 807">
            <a:extLst>
              <a:ext uri="{FF2B5EF4-FFF2-40B4-BE49-F238E27FC236}">
                <a16:creationId xmlns:a16="http://schemas.microsoft.com/office/drawing/2014/main" id="{F9A836F8-D97F-E240-A8C2-7E61B8A1EDFE}"/>
              </a:ext>
            </a:extLst>
          </p:cNvPr>
          <p:cNvSpPr>
            <a:spLocks noChangeAspect="1"/>
          </p:cNvSpPr>
          <p:nvPr/>
        </p:nvSpPr>
        <p:spPr>
          <a:xfrm>
            <a:off x="977265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9" name="Oval 808">
            <a:extLst>
              <a:ext uri="{FF2B5EF4-FFF2-40B4-BE49-F238E27FC236}">
                <a16:creationId xmlns:a16="http://schemas.microsoft.com/office/drawing/2014/main" id="{33BEEC9F-AE35-5748-865B-22318CBFDB66}"/>
              </a:ext>
            </a:extLst>
          </p:cNvPr>
          <p:cNvSpPr>
            <a:spLocks noChangeAspect="1"/>
          </p:cNvSpPr>
          <p:nvPr/>
        </p:nvSpPr>
        <p:spPr>
          <a:xfrm>
            <a:off x="977265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0" name="Rectangle 809">
            <a:extLst>
              <a:ext uri="{FF2B5EF4-FFF2-40B4-BE49-F238E27FC236}">
                <a16:creationId xmlns:a16="http://schemas.microsoft.com/office/drawing/2014/main" id="{DB466BCB-160C-E24E-A91B-54EEEF2B9CA3}"/>
              </a:ext>
            </a:extLst>
          </p:cNvPr>
          <p:cNvSpPr>
            <a:spLocks noChangeAspect="1"/>
          </p:cNvSpPr>
          <p:nvPr/>
        </p:nvSpPr>
        <p:spPr>
          <a:xfrm>
            <a:off x="977265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2" name="Oval 811">
            <a:extLst>
              <a:ext uri="{FF2B5EF4-FFF2-40B4-BE49-F238E27FC236}">
                <a16:creationId xmlns:a16="http://schemas.microsoft.com/office/drawing/2014/main" id="{84F20A8D-D39E-6D47-A197-E34ECAABE2B3}"/>
              </a:ext>
            </a:extLst>
          </p:cNvPr>
          <p:cNvSpPr>
            <a:spLocks noChangeAspect="1"/>
          </p:cNvSpPr>
          <p:nvPr/>
        </p:nvSpPr>
        <p:spPr>
          <a:xfrm>
            <a:off x="3866769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6E46DD83-E3BD-5F40-8857-88453BF72EC0}"/>
              </a:ext>
            </a:extLst>
          </p:cNvPr>
          <p:cNvSpPr>
            <a:spLocks noChangeAspect="1"/>
          </p:cNvSpPr>
          <p:nvPr/>
        </p:nvSpPr>
        <p:spPr>
          <a:xfrm>
            <a:off x="3866769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4" name="Rectangle 813">
            <a:extLst>
              <a:ext uri="{FF2B5EF4-FFF2-40B4-BE49-F238E27FC236}">
                <a16:creationId xmlns:a16="http://schemas.microsoft.com/office/drawing/2014/main" id="{A0003BE7-7125-FB47-878E-B01B919FB5EA}"/>
              </a:ext>
            </a:extLst>
          </p:cNvPr>
          <p:cNvSpPr>
            <a:spLocks noChangeAspect="1"/>
          </p:cNvSpPr>
          <p:nvPr/>
        </p:nvSpPr>
        <p:spPr>
          <a:xfrm>
            <a:off x="3866769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54660B02-F193-0049-9D12-DA326273790A}"/>
              </a:ext>
            </a:extLst>
          </p:cNvPr>
          <p:cNvSpPr>
            <a:spLocks noChangeAspect="1"/>
          </p:cNvSpPr>
          <p:nvPr/>
        </p:nvSpPr>
        <p:spPr>
          <a:xfrm>
            <a:off x="5311521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3A35E348-2DFE-4A43-B164-BC07267D79AB}"/>
              </a:ext>
            </a:extLst>
          </p:cNvPr>
          <p:cNvSpPr>
            <a:spLocks noChangeAspect="1"/>
          </p:cNvSpPr>
          <p:nvPr/>
        </p:nvSpPr>
        <p:spPr>
          <a:xfrm>
            <a:off x="5311521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8" name="Rectangle 817">
            <a:extLst>
              <a:ext uri="{FF2B5EF4-FFF2-40B4-BE49-F238E27FC236}">
                <a16:creationId xmlns:a16="http://schemas.microsoft.com/office/drawing/2014/main" id="{570FE3DA-8C55-6B4E-BD5F-CE3C4AE666B9}"/>
              </a:ext>
            </a:extLst>
          </p:cNvPr>
          <p:cNvSpPr>
            <a:spLocks noChangeAspect="1"/>
          </p:cNvSpPr>
          <p:nvPr/>
        </p:nvSpPr>
        <p:spPr>
          <a:xfrm>
            <a:off x="5311521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B9232306-8D87-2B46-A05F-48E943200162}"/>
              </a:ext>
            </a:extLst>
          </p:cNvPr>
          <p:cNvSpPr>
            <a:spLocks noChangeAspect="1"/>
          </p:cNvSpPr>
          <p:nvPr/>
        </p:nvSpPr>
        <p:spPr>
          <a:xfrm>
            <a:off x="8201025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C1572809-7BEC-0D47-9C09-A041176888C5}"/>
              </a:ext>
            </a:extLst>
          </p:cNvPr>
          <p:cNvSpPr>
            <a:spLocks noChangeAspect="1"/>
          </p:cNvSpPr>
          <p:nvPr/>
        </p:nvSpPr>
        <p:spPr>
          <a:xfrm>
            <a:off x="8201025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6" name="Rectangle 825">
            <a:extLst>
              <a:ext uri="{FF2B5EF4-FFF2-40B4-BE49-F238E27FC236}">
                <a16:creationId xmlns:a16="http://schemas.microsoft.com/office/drawing/2014/main" id="{CC9D1DBE-C8A3-D148-AC79-AA8666BC924D}"/>
              </a:ext>
            </a:extLst>
          </p:cNvPr>
          <p:cNvSpPr>
            <a:spLocks noChangeAspect="1"/>
          </p:cNvSpPr>
          <p:nvPr/>
        </p:nvSpPr>
        <p:spPr>
          <a:xfrm>
            <a:off x="8201025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CD793503-A137-D643-AC34-D29D36FEAC55}"/>
              </a:ext>
            </a:extLst>
          </p:cNvPr>
          <p:cNvSpPr>
            <a:spLocks noChangeAspect="1"/>
          </p:cNvSpPr>
          <p:nvPr/>
        </p:nvSpPr>
        <p:spPr>
          <a:xfrm>
            <a:off x="6756273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42712D54-2FF0-BE40-B130-64A9035C4674}"/>
              </a:ext>
            </a:extLst>
          </p:cNvPr>
          <p:cNvSpPr>
            <a:spLocks noChangeAspect="1"/>
          </p:cNvSpPr>
          <p:nvPr/>
        </p:nvSpPr>
        <p:spPr>
          <a:xfrm>
            <a:off x="6756273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2" name="Rectangle 821">
            <a:extLst>
              <a:ext uri="{FF2B5EF4-FFF2-40B4-BE49-F238E27FC236}">
                <a16:creationId xmlns:a16="http://schemas.microsoft.com/office/drawing/2014/main" id="{C30AF688-7C7C-5249-9608-85713F1E3E96}"/>
              </a:ext>
            </a:extLst>
          </p:cNvPr>
          <p:cNvSpPr>
            <a:spLocks noChangeAspect="1"/>
          </p:cNvSpPr>
          <p:nvPr/>
        </p:nvSpPr>
        <p:spPr>
          <a:xfrm>
            <a:off x="6756273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4F99074-4BC2-AE40-8251-E98F2F33A9C8}"/>
              </a:ext>
            </a:extLst>
          </p:cNvPr>
          <p:cNvSpPr>
            <a:spLocks noChangeAspect="1"/>
          </p:cNvSpPr>
          <p:nvPr/>
        </p:nvSpPr>
        <p:spPr>
          <a:xfrm>
            <a:off x="9645777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CEB5D5D5-14A1-B34B-9DA4-54FD026E99F5}"/>
              </a:ext>
            </a:extLst>
          </p:cNvPr>
          <p:cNvSpPr>
            <a:spLocks noChangeAspect="1"/>
          </p:cNvSpPr>
          <p:nvPr/>
        </p:nvSpPr>
        <p:spPr>
          <a:xfrm>
            <a:off x="9645777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0" name="Rectangle 829">
            <a:extLst>
              <a:ext uri="{FF2B5EF4-FFF2-40B4-BE49-F238E27FC236}">
                <a16:creationId xmlns:a16="http://schemas.microsoft.com/office/drawing/2014/main" id="{F1CA5504-6B87-4646-890C-1553D7C0D329}"/>
              </a:ext>
            </a:extLst>
          </p:cNvPr>
          <p:cNvSpPr>
            <a:spLocks noChangeAspect="1"/>
          </p:cNvSpPr>
          <p:nvPr/>
        </p:nvSpPr>
        <p:spPr>
          <a:xfrm>
            <a:off x="9645777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618A57DC-E17B-6040-85C2-2440985EE726}"/>
              </a:ext>
            </a:extLst>
          </p:cNvPr>
          <p:cNvSpPr>
            <a:spLocks noChangeAspect="1"/>
          </p:cNvSpPr>
          <p:nvPr/>
        </p:nvSpPr>
        <p:spPr>
          <a:xfrm>
            <a:off x="11090529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3" name="Oval 832">
            <a:extLst>
              <a:ext uri="{FF2B5EF4-FFF2-40B4-BE49-F238E27FC236}">
                <a16:creationId xmlns:a16="http://schemas.microsoft.com/office/drawing/2014/main" id="{4E6C9199-F03B-F74A-A0BD-A2540FD16C1B}"/>
              </a:ext>
            </a:extLst>
          </p:cNvPr>
          <p:cNvSpPr>
            <a:spLocks noChangeAspect="1"/>
          </p:cNvSpPr>
          <p:nvPr/>
        </p:nvSpPr>
        <p:spPr>
          <a:xfrm>
            <a:off x="11090529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4" name="Rectangle 833">
            <a:extLst>
              <a:ext uri="{FF2B5EF4-FFF2-40B4-BE49-F238E27FC236}">
                <a16:creationId xmlns:a16="http://schemas.microsoft.com/office/drawing/2014/main" id="{629A850B-436A-F64F-9C75-D4A4BF5672CA}"/>
              </a:ext>
            </a:extLst>
          </p:cNvPr>
          <p:cNvSpPr>
            <a:spLocks noChangeAspect="1"/>
          </p:cNvSpPr>
          <p:nvPr/>
        </p:nvSpPr>
        <p:spPr>
          <a:xfrm>
            <a:off x="11090529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6" name="Oval 835">
            <a:extLst>
              <a:ext uri="{FF2B5EF4-FFF2-40B4-BE49-F238E27FC236}">
                <a16:creationId xmlns:a16="http://schemas.microsoft.com/office/drawing/2014/main" id="{976515C5-AA6C-8545-B7FB-97C6BED72B55}"/>
              </a:ext>
            </a:extLst>
          </p:cNvPr>
          <p:cNvSpPr>
            <a:spLocks noChangeAspect="1"/>
          </p:cNvSpPr>
          <p:nvPr/>
        </p:nvSpPr>
        <p:spPr>
          <a:xfrm>
            <a:off x="4589145" y="2016789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7" name="Oval 836">
            <a:extLst>
              <a:ext uri="{FF2B5EF4-FFF2-40B4-BE49-F238E27FC236}">
                <a16:creationId xmlns:a16="http://schemas.microsoft.com/office/drawing/2014/main" id="{1B22D8FB-5CC4-C044-9DE4-5459701ED300}"/>
              </a:ext>
            </a:extLst>
          </p:cNvPr>
          <p:cNvSpPr>
            <a:spLocks noChangeAspect="1"/>
          </p:cNvSpPr>
          <p:nvPr/>
        </p:nvSpPr>
        <p:spPr>
          <a:xfrm>
            <a:off x="4589145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8" name="Rectangle 837">
            <a:extLst>
              <a:ext uri="{FF2B5EF4-FFF2-40B4-BE49-F238E27FC236}">
                <a16:creationId xmlns:a16="http://schemas.microsoft.com/office/drawing/2014/main" id="{AE7FF492-2BD5-6A41-B3BC-91864C50E138}"/>
              </a:ext>
            </a:extLst>
          </p:cNvPr>
          <p:cNvSpPr>
            <a:spLocks noChangeAspect="1"/>
          </p:cNvSpPr>
          <p:nvPr/>
        </p:nvSpPr>
        <p:spPr>
          <a:xfrm>
            <a:off x="4589145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0" name="Oval 839">
            <a:extLst>
              <a:ext uri="{FF2B5EF4-FFF2-40B4-BE49-F238E27FC236}">
                <a16:creationId xmlns:a16="http://schemas.microsoft.com/office/drawing/2014/main" id="{A7F6B3AF-3E92-B047-9C96-E1F6FD318514}"/>
              </a:ext>
            </a:extLst>
          </p:cNvPr>
          <p:cNvSpPr>
            <a:spLocks noChangeAspect="1"/>
          </p:cNvSpPr>
          <p:nvPr/>
        </p:nvSpPr>
        <p:spPr>
          <a:xfrm>
            <a:off x="1699641" y="2016789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1" name="Oval 840">
            <a:extLst>
              <a:ext uri="{FF2B5EF4-FFF2-40B4-BE49-F238E27FC236}">
                <a16:creationId xmlns:a16="http://schemas.microsoft.com/office/drawing/2014/main" id="{F02EE7B4-7E1F-B346-BDBC-A1399A1F84AD}"/>
              </a:ext>
            </a:extLst>
          </p:cNvPr>
          <p:cNvSpPr>
            <a:spLocks noChangeAspect="1"/>
          </p:cNvSpPr>
          <p:nvPr/>
        </p:nvSpPr>
        <p:spPr>
          <a:xfrm>
            <a:off x="1699641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DAA1FE25-367E-D144-8378-74006EE822F1}"/>
              </a:ext>
            </a:extLst>
          </p:cNvPr>
          <p:cNvSpPr>
            <a:spLocks noChangeAspect="1"/>
          </p:cNvSpPr>
          <p:nvPr/>
        </p:nvSpPr>
        <p:spPr>
          <a:xfrm>
            <a:off x="1699641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4" name="Oval 843">
            <a:extLst>
              <a:ext uri="{FF2B5EF4-FFF2-40B4-BE49-F238E27FC236}">
                <a16:creationId xmlns:a16="http://schemas.microsoft.com/office/drawing/2014/main" id="{077254EA-3012-FA4D-9208-0A6FBDA5658A}"/>
              </a:ext>
            </a:extLst>
          </p:cNvPr>
          <p:cNvSpPr>
            <a:spLocks noChangeAspect="1"/>
          </p:cNvSpPr>
          <p:nvPr/>
        </p:nvSpPr>
        <p:spPr>
          <a:xfrm>
            <a:off x="10368153" y="2016789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5" name="Oval 844">
            <a:extLst>
              <a:ext uri="{FF2B5EF4-FFF2-40B4-BE49-F238E27FC236}">
                <a16:creationId xmlns:a16="http://schemas.microsoft.com/office/drawing/2014/main" id="{5C4CFEE6-ED06-E04E-9843-8986B20E2ACB}"/>
              </a:ext>
            </a:extLst>
          </p:cNvPr>
          <p:cNvSpPr>
            <a:spLocks noChangeAspect="1"/>
          </p:cNvSpPr>
          <p:nvPr/>
        </p:nvSpPr>
        <p:spPr>
          <a:xfrm>
            <a:off x="10368153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6" name="Rectangle 845">
            <a:extLst>
              <a:ext uri="{FF2B5EF4-FFF2-40B4-BE49-F238E27FC236}">
                <a16:creationId xmlns:a16="http://schemas.microsoft.com/office/drawing/2014/main" id="{090F8715-E6F6-E848-9390-822D58E29802}"/>
              </a:ext>
            </a:extLst>
          </p:cNvPr>
          <p:cNvSpPr>
            <a:spLocks noChangeAspect="1"/>
          </p:cNvSpPr>
          <p:nvPr/>
        </p:nvSpPr>
        <p:spPr>
          <a:xfrm>
            <a:off x="10368153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8" name="Oval 847">
            <a:extLst>
              <a:ext uri="{FF2B5EF4-FFF2-40B4-BE49-F238E27FC236}">
                <a16:creationId xmlns:a16="http://schemas.microsoft.com/office/drawing/2014/main" id="{6F88D98F-ED7C-DA49-8434-06BC861A561F}"/>
              </a:ext>
            </a:extLst>
          </p:cNvPr>
          <p:cNvSpPr>
            <a:spLocks noChangeAspect="1"/>
          </p:cNvSpPr>
          <p:nvPr/>
        </p:nvSpPr>
        <p:spPr>
          <a:xfrm>
            <a:off x="7478649" y="2016789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9" name="Oval 848">
            <a:extLst>
              <a:ext uri="{FF2B5EF4-FFF2-40B4-BE49-F238E27FC236}">
                <a16:creationId xmlns:a16="http://schemas.microsoft.com/office/drawing/2014/main" id="{0A011DF8-36CC-3449-B70E-16215FC3F1A9}"/>
              </a:ext>
            </a:extLst>
          </p:cNvPr>
          <p:cNvSpPr>
            <a:spLocks noChangeAspect="1"/>
          </p:cNvSpPr>
          <p:nvPr/>
        </p:nvSpPr>
        <p:spPr>
          <a:xfrm>
            <a:off x="7478649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50" name="Rectangle 849">
            <a:extLst>
              <a:ext uri="{FF2B5EF4-FFF2-40B4-BE49-F238E27FC236}">
                <a16:creationId xmlns:a16="http://schemas.microsoft.com/office/drawing/2014/main" id="{FC3891C6-8614-A744-853A-0E4A9F238FC0}"/>
              </a:ext>
            </a:extLst>
          </p:cNvPr>
          <p:cNvSpPr>
            <a:spLocks noChangeAspect="1"/>
          </p:cNvSpPr>
          <p:nvPr/>
        </p:nvSpPr>
        <p:spPr>
          <a:xfrm>
            <a:off x="7478649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851" name="Straight Connector 850">
            <a:extLst>
              <a:ext uri="{FF2B5EF4-FFF2-40B4-BE49-F238E27FC236}">
                <a16:creationId xmlns:a16="http://schemas.microsoft.com/office/drawing/2014/main" id="{E28C969B-3EFE-624E-8062-DBE0D9F73F71}"/>
              </a:ext>
            </a:extLst>
          </p:cNvPr>
          <p:cNvCxnSpPr>
            <a:cxnSpLocks/>
            <a:stCxn id="840" idx="7"/>
            <a:endCxn id="275" idx="1"/>
          </p:cNvCxnSpPr>
          <p:nvPr/>
        </p:nvCxnSpPr>
        <p:spPr>
          <a:xfrm flipV="1">
            <a:off x="1816714" y="1654875"/>
            <a:ext cx="1324423" cy="3820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2" name="Straight Connector 851">
            <a:extLst>
              <a:ext uri="{FF2B5EF4-FFF2-40B4-BE49-F238E27FC236}">
                <a16:creationId xmlns:a16="http://schemas.microsoft.com/office/drawing/2014/main" id="{90FCF125-8765-1244-99B3-7A31404AB1BF}"/>
              </a:ext>
            </a:extLst>
          </p:cNvPr>
          <p:cNvCxnSpPr>
            <a:cxnSpLocks/>
            <a:stCxn id="836" idx="0"/>
            <a:endCxn id="275" idx="3"/>
          </p:cNvCxnSpPr>
          <p:nvPr/>
        </p:nvCxnSpPr>
        <p:spPr>
          <a:xfrm flipH="1" flipV="1">
            <a:off x="3278297" y="1654875"/>
            <a:ext cx="1379428" cy="361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8" name="Straight Connector 867">
            <a:extLst>
              <a:ext uri="{FF2B5EF4-FFF2-40B4-BE49-F238E27FC236}">
                <a16:creationId xmlns:a16="http://schemas.microsoft.com/office/drawing/2014/main" id="{50EEB466-CCBF-FF45-B04F-894A5A8653FA}"/>
              </a:ext>
            </a:extLst>
          </p:cNvPr>
          <p:cNvCxnSpPr>
            <a:cxnSpLocks/>
            <a:stCxn id="848" idx="0"/>
            <a:endCxn id="289" idx="1"/>
          </p:cNvCxnSpPr>
          <p:nvPr/>
        </p:nvCxnSpPr>
        <p:spPr>
          <a:xfrm flipV="1">
            <a:off x="7547229" y="1660891"/>
            <a:ext cx="1366476" cy="3558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>
            <a:extLst>
              <a:ext uri="{FF2B5EF4-FFF2-40B4-BE49-F238E27FC236}">
                <a16:creationId xmlns:a16="http://schemas.microsoft.com/office/drawing/2014/main" id="{22F15C67-2453-A64B-ADC7-600F5373EA7B}"/>
              </a:ext>
            </a:extLst>
          </p:cNvPr>
          <p:cNvCxnSpPr>
            <a:cxnSpLocks/>
            <a:stCxn id="844" idx="0"/>
            <a:endCxn id="289" idx="3"/>
          </p:cNvCxnSpPr>
          <p:nvPr/>
        </p:nvCxnSpPr>
        <p:spPr>
          <a:xfrm flipH="1" flipV="1">
            <a:off x="9050865" y="1660891"/>
            <a:ext cx="1385868" cy="3558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>
            <a:extLst>
              <a:ext uri="{FF2B5EF4-FFF2-40B4-BE49-F238E27FC236}">
                <a16:creationId xmlns:a16="http://schemas.microsoft.com/office/drawing/2014/main" id="{5D93895E-99CA-6440-9975-62C2ACD7602B}"/>
              </a:ext>
            </a:extLst>
          </p:cNvPr>
          <p:cNvCxnSpPr>
            <a:cxnSpLocks/>
            <a:stCxn id="808" idx="0"/>
            <a:endCxn id="842" idx="1"/>
          </p:cNvCxnSpPr>
          <p:nvPr/>
        </p:nvCxnSpPr>
        <p:spPr>
          <a:xfrm flipV="1">
            <a:off x="1045845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>
            <a:extLst>
              <a:ext uri="{FF2B5EF4-FFF2-40B4-BE49-F238E27FC236}">
                <a16:creationId xmlns:a16="http://schemas.microsoft.com/office/drawing/2014/main" id="{B5A6E391-BA88-FD4D-8538-CFF20A9DE14B}"/>
              </a:ext>
            </a:extLst>
          </p:cNvPr>
          <p:cNvCxnSpPr>
            <a:cxnSpLocks/>
            <a:stCxn id="804" idx="1"/>
            <a:endCxn id="842" idx="3"/>
          </p:cNvCxnSpPr>
          <p:nvPr/>
        </p:nvCxnSpPr>
        <p:spPr>
          <a:xfrm flipH="1" flipV="1">
            <a:off x="1836801" y="2391264"/>
            <a:ext cx="605303" cy="3768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2" name="Straight Connector 871">
            <a:extLst>
              <a:ext uri="{FF2B5EF4-FFF2-40B4-BE49-F238E27FC236}">
                <a16:creationId xmlns:a16="http://schemas.microsoft.com/office/drawing/2014/main" id="{51A78CC3-D880-3D4A-B1E7-588EF338E181}"/>
              </a:ext>
            </a:extLst>
          </p:cNvPr>
          <p:cNvCxnSpPr>
            <a:cxnSpLocks/>
            <a:stCxn id="810" idx="1"/>
            <a:endCxn id="709" idx="0"/>
          </p:cNvCxnSpPr>
          <p:nvPr/>
        </p:nvCxnSpPr>
        <p:spPr>
          <a:xfrm flipH="1">
            <a:off x="68465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>
            <a:extLst>
              <a:ext uri="{FF2B5EF4-FFF2-40B4-BE49-F238E27FC236}">
                <a16:creationId xmlns:a16="http://schemas.microsoft.com/office/drawing/2014/main" id="{B7CBB659-EF2A-7F4E-938D-030DFC3E9B0D}"/>
              </a:ext>
            </a:extLst>
          </p:cNvPr>
          <p:cNvCxnSpPr>
            <a:cxnSpLocks/>
            <a:stCxn id="810" idx="3"/>
            <a:endCxn id="283" idx="0"/>
          </p:cNvCxnSpPr>
          <p:nvPr/>
        </p:nvCxnSpPr>
        <p:spPr>
          <a:xfrm>
            <a:off x="111442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6" name="Straight Connector 885">
            <a:extLst>
              <a:ext uri="{FF2B5EF4-FFF2-40B4-BE49-F238E27FC236}">
                <a16:creationId xmlns:a16="http://schemas.microsoft.com/office/drawing/2014/main" id="{BCB61092-D11F-D642-9FD3-4CF6B7D0A887}"/>
              </a:ext>
            </a:extLst>
          </p:cNvPr>
          <p:cNvCxnSpPr>
            <a:cxnSpLocks/>
            <a:stCxn id="806" idx="1"/>
            <a:endCxn id="713" idx="0"/>
          </p:cNvCxnSpPr>
          <p:nvPr/>
        </p:nvCxnSpPr>
        <p:spPr>
          <a:xfrm flipH="1">
            <a:off x="212940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7A03EEE8-5C2E-5848-ABCF-55B7C184481F}"/>
              </a:ext>
            </a:extLst>
          </p:cNvPr>
          <p:cNvCxnSpPr>
            <a:cxnSpLocks/>
            <a:stCxn id="806" idx="3"/>
            <a:endCxn id="717" idx="0"/>
          </p:cNvCxnSpPr>
          <p:nvPr/>
        </p:nvCxnSpPr>
        <p:spPr>
          <a:xfrm>
            <a:off x="255917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91383C69-7249-804E-90AC-CBCA08176972}"/>
              </a:ext>
            </a:extLst>
          </p:cNvPr>
          <p:cNvCxnSpPr>
            <a:cxnSpLocks/>
            <a:stCxn id="838" idx="1"/>
            <a:endCxn id="812" idx="0"/>
          </p:cNvCxnSpPr>
          <p:nvPr/>
        </p:nvCxnSpPr>
        <p:spPr>
          <a:xfrm flipH="1">
            <a:off x="3935349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74AD5AD4-9966-E74D-8D44-ABC08576ADDD}"/>
              </a:ext>
            </a:extLst>
          </p:cNvPr>
          <p:cNvCxnSpPr>
            <a:cxnSpLocks/>
            <a:stCxn id="814" idx="1"/>
            <a:endCxn id="721" idx="0"/>
          </p:cNvCxnSpPr>
          <p:nvPr/>
        </p:nvCxnSpPr>
        <p:spPr>
          <a:xfrm flipH="1">
            <a:off x="357416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>
            <a:extLst>
              <a:ext uri="{FF2B5EF4-FFF2-40B4-BE49-F238E27FC236}">
                <a16:creationId xmlns:a16="http://schemas.microsoft.com/office/drawing/2014/main" id="{2965024F-CB28-AD49-AA63-60F437361993}"/>
              </a:ext>
            </a:extLst>
          </p:cNvPr>
          <p:cNvCxnSpPr>
            <a:cxnSpLocks/>
            <a:stCxn id="814" idx="3"/>
            <a:endCxn id="725" idx="0"/>
          </p:cNvCxnSpPr>
          <p:nvPr/>
        </p:nvCxnSpPr>
        <p:spPr>
          <a:xfrm>
            <a:off x="400392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>
            <a:extLst>
              <a:ext uri="{FF2B5EF4-FFF2-40B4-BE49-F238E27FC236}">
                <a16:creationId xmlns:a16="http://schemas.microsoft.com/office/drawing/2014/main" id="{2B85CD00-0E22-8E43-B4DF-AE3EE8578D61}"/>
              </a:ext>
            </a:extLst>
          </p:cNvPr>
          <p:cNvCxnSpPr>
            <a:cxnSpLocks/>
            <a:stCxn id="818" idx="1"/>
            <a:endCxn id="729" idx="0"/>
          </p:cNvCxnSpPr>
          <p:nvPr/>
        </p:nvCxnSpPr>
        <p:spPr>
          <a:xfrm flipH="1">
            <a:off x="5018913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8" name="Straight Connector 897">
            <a:extLst>
              <a:ext uri="{FF2B5EF4-FFF2-40B4-BE49-F238E27FC236}">
                <a16:creationId xmlns:a16="http://schemas.microsoft.com/office/drawing/2014/main" id="{DB9E85F4-6C05-1243-947D-9E9E96B88FCE}"/>
              </a:ext>
            </a:extLst>
          </p:cNvPr>
          <p:cNvCxnSpPr>
            <a:cxnSpLocks/>
            <a:stCxn id="818" idx="3"/>
            <a:endCxn id="733" idx="0"/>
          </p:cNvCxnSpPr>
          <p:nvPr/>
        </p:nvCxnSpPr>
        <p:spPr>
          <a:xfrm>
            <a:off x="544868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9" name="Straight Connector 898">
            <a:extLst>
              <a:ext uri="{FF2B5EF4-FFF2-40B4-BE49-F238E27FC236}">
                <a16:creationId xmlns:a16="http://schemas.microsoft.com/office/drawing/2014/main" id="{B200BD64-5FE2-8147-A600-5294F2DF2BB8}"/>
              </a:ext>
            </a:extLst>
          </p:cNvPr>
          <p:cNvCxnSpPr>
            <a:cxnSpLocks/>
            <a:stCxn id="822" idx="1"/>
            <a:endCxn id="737" idx="0"/>
          </p:cNvCxnSpPr>
          <p:nvPr/>
        </p:nvCxnSpPr>
        <p:spPr>
          <a:xfrm flipH="1">
            <a:off x="646366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Connector 899">
            <a:extLst>
              <a:ext uri="{FF2B5EF4-FFF2-40B4-BE49-F238E27FC236}">
                <a16:creationId xmlns:a16="http://schemas.microsoft.com/office/drawing/2014/main" id="{2D41B990-1321-6A45-B5A9-4D8A682B650C}"/>
              </a:ext>
            </a:extLst>
          </p:cNvPr>
          <p:cNvCxnSpPr>
            <a:cxnSpLocks/>
            <a:stCxn id="838" idx="3"/>
            <a:endCxn id="816" idx="0"/>
          </p:cNvCxnSpPr>
          <p:nvPr/>
        </p:nvCxnSpPr>
        <p:spPr>
          <a:xfrm>
            <a:off x="4726305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>
            <a:extLst>
              <a:ext uri="{FF2B5EF4-FFF2-40B4-BE49-F238E27FC236}">
                <a16:creationId xmlns:a16="http://schemas.microsoft.com/office/drawing/2014/main" id="{94C34B19-9084-3F46-B5D4-F3540A5B3F4C}"/>
              </a:ext>
            </a:extLst>
          </p:cNvPr>
          <p:cNvCxnSpPr>
            <a:cxnSpLocks/>
            <a:stCxn id="822" idx="3"/>
            <a:endCxn id="741" idx="0"/>
          </p:cNvCxnSpPr>
          <p:nvPr/>
        </p:nvCxnSpPr>
        <p:spPr>
          <a:xfrm>
            <a:off x="6893433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2" name="Straight Connector 901">
            <a:extLst>
              <a:ext uri="{FF2B5EF4-FFF2-40B4-BE49-F238E27FC236}">
                <a16:creationId xmlns:a16="http://schemas.microsoft.com/office/drawing/2014/main" id="{B9B07490-E634-B548-8CDC-465573E0A6A9}"/>
              </a:ext>
            </a:extLst>
          </p:cNvPr>
          <p:cNvCxnSpPr>
            <a:cxnSpLocks/>
            <a:stCxn id="826" idx="1"/>
            <a:endCxn id="745" idx="0"/>
          </p:cNvCxnSpPr>
          <p:nvPr/>
        </p:nvCxnSpPr>
        <p:spPr>
          <a:xfrm flipH="1">
            <a:off x="790841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3" name="Straight Connector 902">
            <a:extLst>
              <a:ext uri="{FF2B5EF4-FFF2-40B4-BE49-F238E27FC236}">
                <a16:creationId xmlns:a16="http://schemas.microsoft.com/office/drawing/2014/main" id="{A9140118-00F3-D34E-BADE-12895D701082}"/>
              </a:ext>
            </a:extLst>
          </p:cNvPr>
          <p:cNvCxnSpPr>
            <a:cxnSpLocks/>
            <a:stCxn id="826" idx="3"/>
            <a:endCxn id="749" idx="0"/>
          </p:cNvCxnSpPr>
          <p:nvPr/>
        </p:nvCxnSpPr>
        <p:spPr>
          <a:xfrm>
            <a:off x="833818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4" name="Straight Connector 903">
            <a:extLst>
              <a:ext uri="{FF2B5EF4-FFF2-40B4-BE49-F238E27FC236}">
                <a16:creationId xmlns:a16="http://schemas.microsoft.com/office/drawing/2014/main" id="{26A0BC76-8123-784A-81C9-E04FF1727870}"/>
              </a:ext>
            </a:extLst>
          </p:cNvPr>
          <p:cNvCxnSpPr>
            <a:cxnSpLocks/>
            <a:stCxn id="850" idx="1"/>
            <a:endCxn id="820" idx="0"/>
          </p:cNvCxnSpPr>
          <p:nvPr/>
        </p:nvCxnSpPr>
        <p:spPr>
          <a:xfrm flipH="1">
            <a:off x="6824853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6" name="Straight Connector 905">
            <a:extLst>
              <a:ext uri="{FF2B5EF4-FFF2-40B4-BE49-F238E27FC236}">
                <a16:creationId xmlns:a16="http://schemas.microsoft.com/office/drawing/2014/main" id="{E3526FD8-5D99-BC4E-8C1A-79141E06C9E0}"/>
              </a:ext>
            </a:extLst>
          </p:cNvPr>
          <p:cNvCxnSpPr>
            <a:cxnSpLocks/>
            <a:stCxn id="850" idx="3"/>
            <a:endCxn id="824" idx="0"/>
          </p:cNvCxnSpPr>
          <p:nvPr/>
        </p:nvCxnSpPr>
        <p:spPr>
          <a:xfrm>
            <a:off x="7615809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0" name="Straight Connector 909">
            <a:extLst>
              <a:ext uri="{FF2B5EF4-FFF2-40B4-BE49-F238E27FC236}">
                <a16:creationId xmlns:a16="http://schemas.microsoft.com/office/drawing/2014/main" id="{A4C6F31E-C7B9-F94E-8812-C5E6BE325C3E}"/>
              </a:ext>
            </a:extLst>
          </p:cNvPr>
          <p:cNvCxnSpPr>
            <a:cxnSpLocks/>
            <a:stCxn id="846" idx="1"/>
            <a:endCxn id="828" idx="0"/>
          </p:cNvCxnSpPr>
          <p:nvPr/>
        </p:nvCxnSpPr>
        <p:spPr>
          <a:xfrm flipH="1">
            <a:off x="9714357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>
            <a:extLst>
              <a:ext uri="{FF2B5EF4-FFF2-40B4-BE49-F238E27FC236}">
                <a16:creationId xmlns:a16="http://schemas.microsoft.com/office/drawing/2014/main" id="{7DEDD6FE-14EB-434A-8BBE-A6E06821D6C6}"/>
              </a:ext>
            </a:extLst>
          </p:cNvPr>
          <p:cNvCxnSpPr>
            <a:cxnSpLocks/>
            <a:stCxn id="846" idx="3"/>
            <a:endCxn id="832" idx="0"/>
          </p:cNvCxnSpPr>
          <p:nvPr/>
        </p:nvCxnSpPr>
        <p:spPr>
          <a:xfrm>
            <a:off x="10505313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6E0B31A8-CF5B-C44F-B114-936843727819}"/>
              </a:ext>
            </a:extLst>
          </p:cNvPr>
          <p:cNvCxnSpPr>
            <a:cxnSpLocks/>
            <a:stCxn id="830" idx="1"/>
            <a:endCxn id="753" idx="0"/>
          </p:cNvCxnSpPr>
          <p:nvPr/>
        </p:nvCxnSpPr>
        <p:spPr>
          <a:xfrm flipH="1">
            <a:off x="935316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96EEC97-EA36-0043-A9CC-03A44BD7BB4D}"/>
              </a:ext>
            </a:extLst>
          </p:cNvPr>
          <p:cNvCxnSpPr>
            <a:cxnSpLocks/>
            <a:stCxn id="834" idx="1"/>
            <a:endCxn id="761" idx="0"/>
          </p:cNvCxnSpPr>
          <p:nvPr/>
        </p:nvCxnSpPr>
        <p:spPr>
          <a:xfrm flipH="1">
            <a:off x="1079792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95A4FE18-E39B-D64C-9F42-895E3725AF06}"/>
              </a:ext>
            </a:extLst>
          </p:cNvPr>
          <p:cNvCxnSpPr>
            <a:cxnSpLocks/>
            <a:stCxn id="830" idx="3"/>
            <a:endCxn id="757" idx="0"/>
          </p:cNvCxnSpPr>
          <p:nvPr/>
        </p:nvCxnSpPr>
        <p:spPr>
          <a:xfrm>
            <a:off x="978293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6" name="Straight Connector 945">
            <a:extLst>
              <a:ext uri="{FF2B5EF4-FFF2-40B4-BE49-F238E27FC236}">
                <a16:creationId xmlns:a16="http://schemas.microsoft.com/office/drawing/2014/main" id="{5951A549-1C7F-5B4B-9B8A-7C581482BC51}"/>
              </a:ext>
            </a:extLst>
          </p:cNvPr>
          <p:cNvCxnSpPr>
            <a:cxnSpLocks/>
            <a:stCxn id="834" idx="3"/>
            <a:endCxn id="765" idx="0"/>
          </p:cNvCxnSpPr>
          <p:nvPr/>
        </p:nvCxnSpPr>
        <p:spPr>
          <a:xfrm>
            <a:off x="1122768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8" name="Rectangle 987">
            <a:extLst>
              <a:ext uri="{FF2B5EF4-FFF2-40B4-BE49-F238E27FC236}">
                <a16:creationId xmlns:a16="http://schemas.microsoft.com/office/drawing/2014/main" id="{00B4BAA4-707E-494A-8722-BA469709EA2E}"/>
              </a:ext>
            </a:extLst>
          </p:cNvPr>
          <p:cNvSpPr>
            <a:spLocks noChangeAspect="1"/>
          </p:cNvSpPr>
          <p:nvPr/>
        </p:nvSpPr>
        <p:spPr>
          <a:xfrm>
            <a:off x="6033897" y="109099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95" name="TextBox 994">
            <a:extLst>
              <a:ext uri="{FF2B5EF4-FFF2-40B4-BE49-F238E27FC236}">
                <a16:creationId xmlns:a16="http://schemas.microsoft.com/office/drawing/2014/main" id="{C8BE268E-1252-DF4F-9115-EFD34B1E7A01}"/>
              </a:ext>
            </a:extLst>
          </p:cNvPr>
          <p:cNvSpPr txBox="1"/>
          <p:nvPr/>
        </p:nvSpPr>
        <p:spPr>
          <a:xfrm>
            <a:off x="1535812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0.053</a:t>
            </a:r>
          </a:p>
        </p:txBody>
      </p:sp>
      <p:sp>
        <p:nvSpPr>
          <p:cNvPr id="996" name="TextBox 995">
            <a:extLst>
              <a:ext uri="{FF2B5EF4-FFF2-40B4-BE49-F238E27FC236}">
                <a16:creationId xmlns:a16="http://schemas.microsoft.com/office/drawing/2014/main" id="{A4F7DFCA-600A-BA45-AD9C-AD0FBE350528}"/>
              </a:ext>
            </a:extLst>
          </p:cNvPr>
          <p:cNvSpPr txBox="1"/>
          <p:nvPr/>
        </p:nvSpPr>
        <p:spPr>
          <a:xfrm>
            <a:off x="817245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0.012</a:t>
            </a:r>
          </a:p>
        </p:txBody>
      </p:sp>
      <p:sp>
        <p:nvSpPr>
          <p:cNvPr id="998" name="TextBox 997">
            <a:extLst>
              <a:ext uri="{FF2B5EF4-FFF2-40B4-BE49-F238E27FC236}">
                <a16:creationId xmlns:a16="http://schemas.microsoft.com/office/drawing/2014/main" id="{DC651005-3284-3949-8E24-10DA6DB891AB}"/>
              </a:ext>
            </a:extLst>
          </p:cNvPr>
          <p:cNvSpPr txBox="1"/>
          <p:nvPr/>
        </p:nvSpPr>
        <p:spPr>
          <a:xfrm>
            <a:off x="2261997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1003" name="TextBox 1002">
            <a:extLst>
              <a:ext uri="{FF2B5EF4-FFF2-40B4-BE49-F238E27FC236}">
                <a16:creationId xmlns:a16="http://schemas.microsoft.com/office/drawing/2014/main" id="{EA8ED869-9EA0-BF48-8384-20C94CDB7FBA}"/>
              </a:ext>
            </a:extLst>
          </p:cNvPr>
          <p:cNvSpPr txBox="1"/>
          <p:nvPr/>
        </p:nvSpPr>
        <p:spPr>
          <a:xfrm>
            <a:off x="4433989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0.177</a:t>
            </a:r>
          </a:p>
        </p:txBody>
      </p:sp>
      <p:sp>
        <p:nvSpPr>
          <p:cNvPr id="1004" name="TextBox 1003">
            <a:extLst>
              <a:ext uri="{FF2B5EF4-FFF2-40B4-BE49-F238E27FC236}">
                <a16:creationId xmlns:a16="http://schemas.microsoft.com/office/drawing/2014/main" id="{D94155FB-E174-DA4B-8164-79BBD573D485}"/>
              </a:ext>
            </a:extLst>
          </p:cNvPr>
          <p:cNvSpPr txBox="1"/>
          <p:nvPr/>
        </p:nvSpPr>
        <p:spPr>
          <a:xfrm>
            <a:off x="3706749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1006" name="TextBox 1005">
            <a:extLst>
              <a:ext uri="{FF2B5EF4-FFF2-40B4-BE49-F238E27FC236}">
                <a16:creationId xmlns:a16="http://schemas.microsoft.com/office/drawing/2014/main" id="{7ADCBAF5-F348-F94A-A8E1-7B51A221D69B}"/>
              </a:ext>
            </a:extLst>
          </p:cNvPr>
          <p:cNvSpPr txBox="1"/>
          <p:nvPr/>
        </p:nvSpPr>
        <p:spPr>
          <a:xfrm>
            <a:off x="5151501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1009" name="TextBox 1008">
            <a:extLst>
              <a:ext uri="{FF2B5EF4-FFF2-40B4-BE49-F238E27FC236}">
                <a16:creationId xmlns:a16="http://schemas.microsoft.com/office/drawing/2014/main" id="{845FC7CC-FD7C-4243-9D5D-F695F066A358}"/>
              </a:ext>
            </a:extLst>
          </p:cNvPr>
          <p:cNvSpPr txBox="1"/>
          <p:nvPr/>
        </p:nvSpPr>
        <p:spPr>
          <a:xfrm>
            <a:off x="7323493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0.177</a:t>
            </a:r>
          </a:p>
        </p:txBody>
      </p:sp>
      <p:sp>
        <p:nvSpPr>
          <p:cNvPr id="1010" name="TextBox 1009">
            <a:extLst>
              <a:ext uri="{FF2B5EF4-FFF2-40B4-BE49-F238E27FC236}">
                <a16:creationId xmlns:a16="http://schemas.microsoft.com/office/drawing/2014/main" id="{0191D63B-F9A6-7943-83FD-284BC4C548BB}"/>
              </a:ext>
            </a:extLst>
          </p:cNvPr>
          <p:cNvSpPr txBox="1"/>
          <p:nvPr/>
        </p:nvSpPr>
        <p:spPr>
          <a:xfrm>
            <a:off x="6596378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1013" name="TextBox 1012">
            <a:extLst>
              <a:ext uri="{FF2B5EF4-FFF2-40B4-BE49-F238E27FC236}">
                <a16:creationId xmlns:a16="http://schemas.microsoft.com/office/drawing/2014/main" id="{4DEBF771-8668-264D-AB04-AE94F2A7A1F1}"/>
              </a:ext>
            </a:extLst>
          </p:cNvPr>
          <p:cNvSpPr txBox="1"/>
          <p:nvPr/>
        </p:nvSpPr>
        <p:spPr>
          <a:xfrm>
            <a:off x="8041005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1016" name="TextBox 1015">
            <a:extLst>
              <a:ext uri="{FF2B5EF4-FFF2-40B4-BE49-F238E27FC236}">
                <a16:creationId xmlns:a16="http://schemas.microsoft.com/office/drawing/2014/main" id="{C67CAB5E-90D1-474A-9F6F-27AAA50FAF87}"/>
              </a:ext>
            </a:extLst>
          </p:cNvPr>
          <p:cNvSpPr txBox="1"/>
          <p:nvPr/>
        </p:nvSpPr>
        <p:spPr>
          <a:xfrm>
            <a:off x="10212997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0.593</a:t>
            </a:r>
          </a:p>
        </p:txBody>
      </p:sp>
      <p:sp>
        <p:nvSpPr>
          <p:cNvPr id="1017" name="TextBox 1016">
            <a:extLst>
              <a:ext uri="{FF2B5EF4-FFF2-40B4-BE49-F238E27FC236}">
                <a16:creationId xmlns:a16="http://schemas.microsoft.com/office/drawing/2014/main" id="{A6F1E0EB-FC7B-E241-BE99-2618F193BEC1}"/>
              </a:ext>
            </a:extLst>
          </p:cNvPr>
          <p:cNvSpPr txBox="1"/>
          <p:nvPr/>
        </p:nvSpPr>
        <p:spPr>
          <a:xfrm>
            <a:off x="9485757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1020" name="TextBox 1019">
            <a:extLst>
              <a:ext uri="{FF2B5EF4-FFF2-40B4-BE49-F238E27FC236}">
                <a16:creationId xmlns:a16="http://schemas.microsoft.com/office/drawing/2014/main" id="{0C9D211F-E5BD-EC44-BE6E-B2D947F9C00A}"/>
              </a:ext>
            </a:extLst>
          </p:cNvPr>
          <p:cNvSpPr txBox="1"/>
          <p:nvPr/>
        </p:nvSpPr>
        <p:spPr>
          <a:xfrm>
            <a:off x="10930509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0.457</a:t>
            </a:r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8075042B-9E8E-3640-AF73-1C01C38C416C}"/>
              </a:ext>
            </a:extLst>
          </p:cNvPr>
          <p:cNvSpPr>
            <a:spLocks noChangeAspect="1"/>
          </p:cNvSpPr>
          <p:nvPr/>
        </p:nvSpPr>
        <p:spPr>
          <a:xfrm>
            <a:off x="11267757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7BA1300D-7CDC-144A-AC01-32EFD4CF100F}"/>
              </a:ext>
            </a:extLst>
          </p:cNvPr>
          <p:cNvSpPr>
            <a:spLocks noChangeAspect="1"/>
          </p:cNvSpPr>
          <p:nvPr/>
        </p:nvSpPr>
        <p:spPr>
          <a:xfrm>
            <a:off x="1126775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C31C7C2B-7EB8-CC45-8F9D-5B0CD4A78879}"/>
              </a:ext>
            </a:extLst>
          </p:cNvPr>
          <p:cNvSpPr>
            <a:spLocks noChangeAspect="1"/>
          </p:cNvSpPr>
          <p:nvPr/>
        </p:nvSpPr>
        <p:spPr>
          <a:xfrm>
            <a:off x="1126775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6D542947-9E33-994E-9E86-65795899C50A}"/>
              </a:ext>
            </a:extLst>
          </p:cNvPr>
          <p:cNvSpPr>
            <a:spLocks noChangeAspect="1"/>
          </p:cNvSpPr>
          <p:nvPr/>
        </p:nvSpPr>
        <p:spPr>
          <a:xfrm>
            <a:off x="11628910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FA2E1799-1CB1-494F-B864-FA93E3AC2793}"/>
              </a:ext>
            </a:extLst>
          </p:cNvPr>
          <p:cNvSpPr>
            <a:spLocks noChangeAspect="1"/>
          </p:cNvSpPr>
          <p:nvPr/>
        </p:nvSpPr>
        <p:spPr>
          <a:xfrm>
            <a:off x="11628910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2771A82-6512-F144-9CC9-865F5EB86C6E}"/>
              </a:ext>
            </a:extLst>
          </p:cNvPr>
          <p:cNvSpPr>
            <a:spLocks noChangeAspect="1"/>
          </p:cNvSpPr>
          <p:nvPr/>
        </p:nvSpPr>
        <p:spPr>
          <a:xfrm>
            <a:off x="11628910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3798CA14-4BC7-2446-96BA-A75F49ED6DE4}"/>
              </a:ext>
            </a:extLst>
          </p:cNvPr>
          <p:cNvSpPr>
            <a:spLocks noChangeAspect="1"/>
          </p:cNvSpPr>
          <p:nvPr/>
        </p:nvSpPr>
        <p:spPr>
          <a:xfrm>
            <a:off x="10906605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DD0EA7B6-E581-204D-BD17-45908D4BD78F}"/>
              </a:ext>
            </a:extLst>
          </p:cNvPr>
          <p:cNvSpPr>
            <a:spLocks noChangeAspect="1"/>
          </p:cNvSpPr>
          <p:nvPr/>
        </p:nvSpPr>
        <p:spPr>
          <a:xfrm>
            <a:off x="1090660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28B8025-0687-4F46-8715-DB0C034E96CA}"/>
              </a:ext>
            </a:extLst>
          </p:cNvPr>
          <p:cNvSpPr>
            <a:spLocks noChangeAspect="1"/>
          </p:cNvSpPr>
          <p:nvPr/>
        </p:nvSpPr>
        <p:spPr>
          <a:xfrm>
            <a:off x="1090660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C1A36DD6-0442-454B-94D0-173FE59AC199}"/>
              </a:ext>
            </a:extLst>
          </p:cNvPr>
          <p:cNvSpPr>
            <a:spLocks noChangeAspect="1"/>
          </p:cNvSpPr>
          <p:nvPr/>
        </p:nvSpPr>
        <p:spPr>
          <a:xfrm>
            <a:off x="10545453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2A8EEC0A-8A5B-B941-8583-CD32D354EF35}"/>
              </a:ext>
            </a:extLst>
          </p:cNvPr>
          <p:cNvSpPr>
            <a:spLocks noChangeAspect="1"/>
          </p:cNvSpPr>
          <p:nvPr/>
        </p:nvSpPr>
        <p:spPr>
          <a:xfrm>
            <a:off x="1054545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57D62506-2127-6341-8A7E-7C8147B2C0DF}"/>
              </a:ext>
            </a:extLst>
          </p:cNvPr>
          <p:cNvSpPr>
            <a:spLocks noChangeAspect="1"/>
          </p:cNvSpPr>
          <p:nvPr/>
        </p:nvSpPr>
        <p:spPr>
          <a:xfrm>
            <a:off x="1054545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5EB9AD35-72F1-FB44-A750-A2C871264517}"/>
              </a:ext>
            </a:extLst>
          </p:cNvPr>
          <p:cNvSpPr>
            <a:spLocks noChangeAspect="1"/>
          </p:cNvSpPr>
          <p:nvPr/>
        </p:nvSpPr>
        <p:spPr>
          <a:xfrm>
            <a:off x="10184301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79AF7F8C-1B68-C245-8407-4E7159CE9979}"/>
              </a:ext>
            </a:extLst>
          </p:cNvPr>
          <p:cNvSpPr>
            <a:spLocks noChangeAspect="1"/>
          </p:cNvSpPr>
          <p:nvPr/>
        </p:nvSpPr>
        <p:spPr>
          <a:xfrm>
            <a:off x="1018430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9656AE51-527C-FE43-B929-C14EBE0D1556}"/>
              </a:ext>
            </a:extLst>
          </p:cNvPr>
          <p:cNvSpPr>
            <a:spLocks noChangeAspect="1"/>
          </p:cNvSpPr>
          <p:nvPr/>
        </p:nvSpPr>
        <p:spPr>
          <a:xfrm>
            <a:off x="1018430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9B2B8DA1-EC3D-824B-8316-CEB9BA286710}"/>
              </a:ext>
            </a:extLst>
          </p:cNvPr>
          <p:cNvSpPr>
            <a:spLocks noChangeAspect="1"/>
          </p:cNvSpPr>
          <p:nvPr/>
        </p:nvSpPr>
        <p:spPr>
          <a:xfrm>
            <a:off x="9823149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19EE2C23-414A-B245-95C1-A2A8E68A6AC4}"/>
              </a:ext>
            </a:extLst>
          </p:cNvPr>
          <p:cNvSpPr>
            <a:spLocks noChangeAspect="1"/>
          </p:cNvSpPr>
          <p:nvPr/>
        </p:nvSpPr>
        <p:spPr>
          <a:xfrm>
            <a:off x="982314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CBA90E42-1132-CD4E-9D82-BC75053AB4CA}"/>
              </a:ext>
            </a:extLst>
          </p:cNvPr>
          <p:cNvSpPr>
            <a:spLocks noChangeAspect="1"/>
          </p:cNvSpPr>
          <p:nvPr/>
        </p:nvSpPr>
        <p:spPr>
          <a:xfrm>
            <a:off x="982314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58" name="Oval 1057">
            <a:extLst>
              <a:ext uri="{FF2B5EF4-FFF2-40B4-BE49-F238E27FC236}">
                <a16:creationId xmlns:a16="http://schemas.microsoft.com/office/drawing/2014/main" id="{2C85D41B-2236-A948-9F2C-23553FF7A63C}"/>
              </a:ext>
            </a:extLst>
          </p:cNvPr>
          <p:cNvSpPr>
            <a:spLocks noChangeAspect="1"/>
          </p:cNvSpPr>
          <p:nvPr/>
        </p:nvSpPr>
        <p:spPr>
          <a:xfrm>
            <a:off x="9100845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59" name="Oval 1058">
            <a:extLst>
              <a:ext uri="{FF2B5EF4-FFF2-40B4-BE49-F238E27FC236}">
                <a16:creationId xmlns:a16="http://schemas.microsoft.com/office/drawing/2014/main" id="{21426F6F-37A3-E143-B302-EAAF6022A6F5}"/>
              </a:ext>
            </a:extLst>
          </p:cNvPr>
          <p:cNvSpPr>
            <a:spLocks noChangeAspect="1"/>
          </p:cNvSpPr>
          <p:nvPr/>
        </p:nvSpPr>
        <p:spPr>
          <a:xfrm>
            <a:off x="910084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72D64DE4-7F3A-6344-BD12-6CB1915ACDA9}"/>
              </a:ext>
            </a:extLst>
          </p:cNvPr>
          <p:cNvSpPr>
            <a:spLocks noChangeAspect="1"/>
          </p:cNvSpPr>
          <p:nvPr/>
        </p:nvSpPr>
        <p:spPr>
          <a:xfrm>
            <a:off x="910084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2" name="Oval 1061">
            <a:extLst>
              <a:ext uri="{FF2B5EF4-FFF2-40B4-BE49-F238E27FC236}">
                <a16:creationId xmlns:a16="http://schemas.microsoft.com/office/drawing/2014/main" id="{77733506-B1B6-EE4B-9D3D-4E02AEB0F7E2}"/>
              </a:ext>
            </a:extLst>
          </p:cNvPr>
          <p:cNvSpPr>
            <a:spLocks noChangeAspect="1"/>
          </p:cNvSpPr>
          <p:nvPr/>
        </p:nvSpPr>
        <p:spPr>
          <a:xfrm>
            <a:off x="9461997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3ADE1112-E457-BE42-B3F3-BEA4AABCEB27}"/>
              </a:ext>
            </a:extLst>
          </p:cNvPr>
          <p:cNvSpPr>
            <a:spLocks noChangeAspect="1"/>
          </p:cNvSpPr>
          <p:nvPr/>
        </p:nvSpPr>
        <p:spPr>
          <a:xfrm>
            <a:off x="946199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8E8575E4-4702-7543-B3F7-E3742913C29C}"/>
              </a:ext>
            </a:extLst>
          </p:cNvPr>
          <p:cNvSpPr>
            <a:spLocks noChangeAspect="1"/>
          </p:cNvSpPr>
          <p:nvPr/>
        </p:nvSpPr>
        <p:spPr>
          <a:xfrm>
            <a:off x="946199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802EBEEA-A4B9-1242-997B-603E68A3488E}"/>
              </a:ext>
            </a:extLst>
          </p:cNvPr>
          <p:cNvSpPr>
            <a:spLocks noChangeAspect="1"/>
          </p:cNvSpPr>
          <p:nvPr/>
        </p:nvSpPr>
        <p:spPr>
          <a:xfrm>
            <a:off x="8739693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7" name="Oval 1066">
            <a:extLst>
              <a:ext uri="{FF2B5EF4-FFF2-40B4-BE49-F238E27FC236}">
                <a16:creationId xmlns:a16="http://schemas.microsoft.com/office/drawing/2014/main" id="{574BD0B0-9B1C-074B-815A-E8B89A628A97}"/>
              </a:ext>
            </a:extLst>
          </p:cNvPr>
          <p:cNvSpPr>
            <a:spLocks noChangeAspect="1"/>
          </p:cNvSpPr>
          <p:nvPr/>
        </p:nvSpPr>
        <p:spPr>
          <a:xfrm>
            <a:off x="873969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56AC6D52-0DCB-F446-A1CA-4B71B8FDCB97}"/>
              </a:ext>
            </a:extLst>
          </p:cNvPr>
          <p:cNvSpPr>
            <a:spLocks noChangeAspect="1"/>
          </p:cNvSpPr>
          <p:nvPr/>
        </p:nvSpPr>
        <p:spPr>
          <a:xfrm>
            <a:off x="873969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0" name="Oval 1069">
            <a:extLst>
              <a:ext uri="{FF2B5EF4-FFF2-40B4-BE49-F238E27FC236}">
                <a16:creationId xmlns:a16="http://schemas.microsoft.com/office/drawing/2014/main" id="{B7DE6250-58D3-2345-9CAD-7BAD74A63CD1}"/>
              </a:ext>
            </a:extLst>
          </p:cNvPr>
          <p:cNvSpPr>
            <a:spLocks noChangeAspect="1"/>
          </p:cNvSpPr>
          <p:nvPr/>
        </p:nvSpPr>
        <p:spPr>
          <a:xfrm>
            <a:off x="8378541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1" name="Oval 1070">
            <a:extLst>
              <a:ext uri="{FF2B5EF4-FFF2-40B4-BE49-F238E27FC236}">
                <a16:creationId xmlns:a16="http://schemas.microsoft.com/office/drawing/2014/main" id="{6BA4C6F7-1F73-D647-8638-34B7367068D4}"/>
              </a:ext>
            </a:extLst>
          </p:cNvPr>
          <p:cNvSpPr>
            <a:spLocks noChangeAspect="1"/>
          </p:cNvSpPr>
          <p:nvPr/>
        </p:nvSpPr>
        <p:spPr>
          <a:xfrm>
            <a:off x="837854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3149ADAF-11DD-A144-ACD5-5A9CF211EBF4}"/>
              </a:ext>
            </a:extLst>
          </p:cNvPr>
          <p:cNvSpPr>
            <a:spLocks noChangeAspect="1"/>
          </p:cNvSpPr>
          <p:nvPr/>
        </p:nvSpPr>
        <p:spPr>
          <a:xfrm>
            <a:off x="837854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4" name="Oval 1073">
            <a:extLst>
              <a:ext uri="{FF2B5EF4-FFF2-40B4-BE49-F238E27FC236}">
                <a16:creationId xmlns:a16="http://schemas.microsoft.com/office/drawing/2014/main" id="{C3CC9692-8693-614E-8164-9CFDF97F5D9E}"/>
              </a:ext>
            </a:extLst>
          </p:cNvPr>
          <p:cNvSpPr>
            <a:spLocks noChangeAspect="1"/>
          </p:cNvSpPr>
          <p:nvPr/>
        </p:nvSpPr>
        <p:spPr>
          <a:xfrm>
            <a:off x="8017389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5" name="Oval 1074">
            <a:extLst>
              <a:ext uri="{FF2B5EF4-FFF2-40B4-BE49-F238E27FC236}">
                <a16:creationId xmlns:a16="http://schemas.microsoft.com/office/drawing/2014/main" id="{7815F3F5-7C5A-7147-B645-C75466D8F7CD}"/>
              </a:ext>
            </a:extLst>
          </p:cNvPr>
          <p:cNvSpPr>
            <a:spLocks noChangeAspect="1"/>
          </p:cNvSpPr>
          <p:nvPr/>
        </p:nvSpPr>
        <p:spPr>
          <a:xfrm>
            <a:off x="801738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BD92B763-DDEE-AE4F-8208-EA20C91103D1}"/>
              </a:ext>
            </a:extLst>
          </p:cNvPr>
          <p:cNvSpPr>
            <a:spLocks noChangeAspect="1"/>
          </p:cNvSpPr>
          <p:nvPr/>
        </p:nvSpPr>
        <p:spPr>
          <a:xfrm>
            <a:off x="801738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8" name="Oval 1077">
            <a:extLst>
              <a:ext uri="{FF2B5EF4-FFF2-40B4-BE49-F238E27FC236}">
                <a16:creationId xmlns:a16="http://schemas.microsoft.com/office/drawing/2014/main" id="{44D6DFB8-1496-8A4B-987F-45227601E32B}"/>
              </a:ext>
            </a:extLst>
          </p:cNvPr>
          <p:cNvSpPr>
            <a:spLocks noChangeAspect="1"/>
          </p:cNvSpPr>
          <p:nvPr/>
        </p:nvSpPr>
        <p:spPr>
          <a:xfrm>
            <a:off x="7656237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9" name="Oval 1078">
            <a:extLst>
              <a:ext uri="{FF2B5EF4-FFF2-40B4-BE49-F238E27FC236}">
                <a16:creationId xmlns:a16="http://schemas.microsoft.com/office/drawing/2014/main" id="{7C6A2CEA-D126-EA46-84EA-E266EC637529}"/>
              </a:ext>
            </a:extLst>
          </p:cNvPr>
          <p:cNvSpPr>
            <a:spLocks noChangeAspect="1"/>
          </p:cNvSpPr>
          <p:nvPr/>
        </p:nvSpPr>
        <p:spPr>
          <a:xfrm>
            <a:off x="765623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8BF6F6DD-C39E-6642-9BBD-30A1157AC8D1}"/>
              </a:ext>
            </a:extLst>
          </p:cNvPr>
          <p:cNvSpPr>
            <a:spLocks noChangeAspect="1"/>
          </p:cNvSpPr>
          <p:nvPr/>
        </p:nvSpPr>
        <p:spPr>
          <a:xfrm>
            <a:off x="765623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2" name="Oval 1081">
            <a:extLst>
              <a:ext uri="{FF2B5EF4-FFF2-40B4-BE49-F238E27FC236}">
                <a16:creationId xmlns:a16="http://schemas.microsoft.com/office/drawing/2014/main" id="{45B7B3F1-8CD3-1346-A368-748AAB542496}"/>
              </a:ext>
            </a:extLst>
          </p:cNvPr>
          <p:cNvSpPr>
            <a:spLocks noChangeAspect="1"/>
          </p:cNvSpPr>
          <p:nvPr/>
        </p:nvSpPr>
        <p:spPr>
          <a:xfrm>
            <a:off x="6933933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3" name="Oval 1082">
            <a:extLst>
              <a:ext uri="{FF2B5EF4-FFF2-40B4-BE49-F238E27FC236}">
                <a16:creationId xmlns:a16="http://schemas.microsoft.com/office/drawing/2014/main" id="{2F88DB44-B468-4349-8F1E-A2BDEE03C88C}"/>
              </a:ext>
            </a:extLst>
          </p:cNvPr>
          <p:cNvSpPr>
            <a:spLocks noChangeAspect="1"/>
          </p:cNvSpPr>
          <p:nvPr/>
        </p:nvSpPr>
        <p:spPr>
          <a:xfrm>
            <a:off x="693393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4" name="Rectangle 1083">
            <a:extLst>
              <a:ext uri="{FF2B5EF4-FFF2-40B4-BE49-F238E27FC236}">
                <a16:creationId xmlns:a16="http://schemas.microsoft.com/office/drawing/2014/main" id="{E517E03E-2D81-C943-A309-9E8A851DA6D3}"/>
              </a:ext>
            </a:extLst>
          </p:cNvPr>
          <p:cNvSpPr>
            <a:spLocks noChangeAspect="1"/>
          </p:cNvSpPr>
          <p:nvPr/>
        </p:nvSpPr>
        <p:spPr>
          <a:xfrm>
            <a:off x="693393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6" name="Oval 1085">
            <a:extLst>
              <a:ext uri="{FF2B5EF4-FFF2-40B4-BE49-F238E27FC236}">
                <a16:creationId xmlns:a16="http://schemas.microsoft.com/office/drawing/2014/main" id="{45C5B47E-C0AF-2748-BF33-B103807A2376}"/>
              </a:ext>
            </a:extLst>
          </p:cNvPr>
          <p:cNvSpPr>
            <a:spLocks noChangeAspect="1"/>
          </p:cNvSpPr>
          <p:nvPr/>
        </p:nvSpPr>
        <p:spPr>
          <a:xfrm>
            <a:off x="7295085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7" name="Oval 1086">
            <a:extLst>
              <a:ext uri="{FF2B5EF4-FFF2-40B4-BE49-F238E27FC236}">
                <a16:creationId xmlns:a16="http://schemas.microsoft.com/office/drawing/2014/main" id="{6355820F-D1BF-7344-B047-718373DDB139}"/>
              </a:ext>
            </a:extLst>
          </p:cNvPr>
          <p:cNvSpPr>
            <a:spLocks noChangeAspect="1"/>
          </p:cNvSpPr>
          <p:nvPr/>
        </p:nvSpPr>
        <p:spPr>
          <a:xfrm>
            <a:off x="729508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711B9E26-3679-F941-8E82-5F0A6A007707}"/>
              </a:ext>
            </a:extLst>
          </p:cNvPr>
          <p:cNvSpPr>
            <a:spLocks noChangeAspect="1"/>
          </p:cNvSpPr>
          <p:nvPr/>
        </p:nvSpPr>
        <p:spPr>
          <a:xfrm>
            <a:off x="729508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0" name="Oval 1089">
            <a:extLst>
              <a:ext uri="{FF2B5EF4-FFF2-40B4-BE49-F238E27FC236}">
                <a16:creationId xmlns:a16="http://schemas.microsoft.com/office/drawing/2014/main" id="{65737170-52B8-0243-949B-79D1F3FFF703}"/>
              </a:ext>
            </a:extLst>
          </p:cNvPr>
          <p:cNvSpPr>
            <a:spLocks noChangeAspect="1"/>
          </p:cNvSpPr>
          <p:nvPr/>
        </p:nvSpPr>
        <p:spPr>
          <a:xfrm>
            <a:off x="6572781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1" name="Oval 1090">
            <a:extLst>
              <a:ext uri="{FF2B5EF4-FFF2-40B4-BE49-F238E27FC236}">
                <a16:creationId xmlns:a16="http://schemas.microsoft.com/office/drawing/2014/main" id="{59D3888C-D281-F649-9D7F-162BF4216685}"/>
              </a:ext>
            </a:extLst>
          </p:cNvPr>
          <p:cNvSpPr>
            <a:spLocks noChangeAspect="1"/>
          </p:cNvSpPr>
          <p:nvPr/>
        </p:nvSpPr>
        <p:spPr>
          <a:xfrm>
            <a:off x="657278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57850792-E343-6A4F-A413-E5F74DC0882F}"/>
              </a:ext>
            </a:extLst>
          </p:cNvPr>
          <p:cNvSpPr>
            <a:spLocks noChangeAspect="1"/>
          </p:cNvSpPr>
          <p:nvPr/>
        </p:nvSpPr>
        <p:spPr>
          <a:xfrm>
            <a:off x="657278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4" name="Oval 1093">
            <a:extLst>
              <a:ext uri="{FF2B5EF4-FFF2-40B4-BE49-F238E27FC236}">
                <a16:creationId xmlns:a16="http://schemas.microsoft.com/office/drawing/2014/main" id="{4CDA5ECD-F8A5-5D4F-A77B-CE476917F22E}"/>
              </a:ext>
            </a:extLst>
          </p:cNvPr>
          <p:cNvSpPr>
            <a:spLocks noChangeAspect="1"/>
          </p:cNvSpPr>
          <p:nvPr/>
        </p:nvSpPr>
        <p:spPr>
          <a:xfrm>
            <a:off x="6211629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5" name="Oval 1094">
            <a:extLst>
              <a:ext uri="{FF2B5EF4-FFF2-40B4-BE49-F238E27FC236}">
                <a16:creationId xmlns:a16="http://schemas.microsoft.com/office/drawing/2014/main" id="{6629DF94-13AB-E04F-8F67-D96534C368E3}"/>
              </a:ext>
            </a:extLst>
          </p:cNvPr>
          <p:cNvSpPr>
            <a:spLocks noChangeAspect="1"/>
          </p:cNvSpPr>
          <p:nvPr/>
        </p:nvSpPr>
        <p:spPr>
          <a:xfrm>
            <a:off x="621162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0EACAFC1-876A-F94A-B88B-C0FF10B0941A}"/>
              </a:ext>
            </a:extLst>
          </p:cNvPr>
          <p:cNvSpPr>
            <a:spLocks noChangeAspect="1"/>
          </p:cNvSpPr>
          <p:nvPr/>
        </p:nvSpPr>
        <p:spPr>
          <a:xfrm>
            <a:off x="621162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4" name="Oval 1153">
            <a:extLst>
              <a:ext uri="{FF2B5EF4-FFF2-40B4-BE49-F238E27FC236}">
                <a16:creationId xmlns:a16="http://schemas.microsoft.com/office/drawing/2014/main" id="{AFDBA389-9E28-E94F-A725-BB1C16AA5B3E}"/>
              </a:ext>
            </a:extLst>
          </p:cNvPr>
          <p:cNvSpPr>
            <a:spLocks noChangeAspect="1"/>
          </p:cNvSpPr>
          <p:nvPr/>
        </p:nvSpPr>
        <p:spPr>
          <a:xfrm>
            <a:off x="5489325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6CC29BCC-0ABD-FF4A-9C2F-3B1D4CFFB5D9}"/>
              </a:ext>
            </a:extLst>
          </p:cNvPr>
          <p:cNvSpPr>
            <a:spLocks noChangeAspect="1"/>
          </p:cNvSpPr>
          <p:nvPr/>
        </p:nvSpPr>
        <p:spPr>
          <a:xfrm>
            <a:off x="548932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6" name="Rectangle 1155">
            <a:extLst>
              <a:ext uri="{FF2B5EF4-FFF2-40B4-BE49-F238E27FC236}">
                <a16:creationId xmlns:a16="http://schemas.microsoft.com/office/drawing/2014/main" id="{59DBAE3D-C64B-794C-B33C-37ADF46AD7E8}"/>
              </a:ext>
            </a:extLst>
          </p:cNvPr>
          <p:cNvSpPr>
            <a:spLocks noChangeAspect="1"/>
          </p:cNvSpPr>
          <p:nvPr/>
        </p:nvSpPr>
        <p:spPr>
          <a:xfrm>
            <a:off x="548932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8" name="Oval 1157">
            <a:extLst>
              <a:ext uri="{FF2B5EF4-FFF2-40B4-BE49-F238E27FC236}">
                <a16:creationId xmlns:a16="http://schemas.microsoft.com/office/drawing/2014/main" id="{5E8284C1-8E6F-E047-8550-2319C2E55E07}"/>
              </a:ext>
            </a:extLst>
          </p:cNvPr>
          <p:cNvSpPr>
            <a:spLocks noChangeAspect="1"/>
          </p:cNvSpPr>
          <p:nvPr/>
        </p:nvSpPr>
        <p:spPr>
          <a:xfrm>
            <a:off x="5850477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9" name="Oval 1158">
            <a:extLst>
              <a:ext uri="{FF2B5EF4-FFF2-40B4-BE49-F238E27FC236}">
                <a16:creationId xmlns:a16="http://schemas.microsoft.com/office/drawing/2014/main" id="{C8D18615-D5E1-D64C-81F4-8023B4E52760}"/>
              </a:ext>
            </a:extLst>
          </p:cNvPr>
          <p:cNvSpPr>
            <a:spLocks noChangeAspect="1"/>
          </p:cNvSpPr>
          <p:nvPr/>
        </p:nvSpPr>
        <p:spPr>
          <a:xfrm>
            <a:off x="585047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0" name="Rectangle 1159">
            <a:extLst>
              <a:ext uri="{FF2B5EF4-FFF2-40B4-BE49-F238E27FC236}">
                <a16:creationId xmlns:a16="http://schemas.microsoft.com/office/drawing/2014/main" id="{C2EBEEE2-E697-994C-8C2F-8FB955C0F1ED}"/>
              </a:ext>
            </a:extLst>
          </p:cNvPr>
          <p:cNvSpPr>
            <a:spLocks noChangeAspect="1"/>
          </p:cNvSpPr>
          <p:nvPr/>
        </p:nvSpPr>
        <p:spPr>
          <a:xfrm>
            <a:off x="585047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2" name="Oval 1161">
            <a:extLst>
              <a:ext uri="{FF2B5EF4-FFF2-40B4-BE49-F238E27FC236}">
                <a16:creationId xmlns:a16="http://schemas.microsoft.com/office/drawing/2014/main" id="{7B40BFCE-9517-D444-9D21-BA81971D897D}"/>
              </a:ext>
            </a:extLst>
          </p:cNvPr>
          <p:cNvSpPr>
            <a:spLocks noChangeAspect="1"/>
          </p:cNvSpPr>
          <p:nvPr/>
        </p:nvSpPr>
        <p:spPr>
          <a:xfrm>
            <a:off x="5128173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3" name="Oval 1162">
            <a:extLst>
              <a:ext uri="{FF2B5EF4-FFF2-40B4-BE49-F238E27FC236}">
                <a16:creationId xmlns:a16="http://schemas.microsoft.com/office/drawing/2014/main" id="{B5463F18-8C29-1748-A3E7-EFB52C3F7B7E}"/>
              </a:ext>
            </a:extLst>
          </p:cNvPr>
          <p:cNvSpPr>
            <a:spLocks noChangeAspect="1"/>
          </p:cNvSpPr>
          <p:nvPr/>
        </p:nvSpPr>
        <p:spPr>
          <a:xfrm>
            <a:off x="512817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4" name="Rectangle 1163">
            <a:extLst>
              <a:ext uri="{FF2B5EF4-FFF2-40B4-BE49-F238E27FC236}">
                <a16:creationId xmlns:a16="http://schemas.microsoft.com/office/drawing/2014/main" id="{365EB12D-E608-FB40-9C31-35519A960D02}"/>
              </a:ext>
            </a:extLst>
          </p:cNvPr>
          <p:cNvSpPr>
            <a:spLocks noChangeAspect="1"/>
          </p:cNvSpPr>
          <p:nvPr/>
        </p:nvSpPr>
        <p:spPr>
          <a:xfrm>
            <a:off x="512817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6" name="Oval 1165">
            <a:extLst>
              <a:ext uri="{FF2B5EF4-FFF2-40B4-BE49-F238E27FC236}">
                <a16:creationId xmlns:a16="http://schemas.microsoft.com/office/drawing/2014/main" id="{31C60853-B2AD-B44D-8EE5-9671C11CA575}"/>
              </a:ext>
            </a:extLst>
          </p:cNvPr>
          <p:cNvSpPr>
            <a:spLocks noChangeAspect="1"/>
          </p:cNvSpPr>
          <p:nvPr/>
        </p:nvSpPr>
        <p:spPr>
          <a:xfrm>
            <a:off x="4767021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7" name="Oval 1166">
            <a:extLst>
              <a:ext uri="{FF2B5EF4-FFF2-40B4-BE49-F238E27FC236}">
                <a16:creationId xmlns:a16="http://schemas.microsoft.com/office/drawing/2014/main" id="{1E1E2646-D1B9-5149-B93C-26921CE8B79C}"/>
              </a:ext>
            </a:extLst>
          </p:cNvPr>
          <p:cNvSpPr>
            <a:spLocks noChangeAspect="1"/>
          </p:cNvSpPr>
          <p:nvPr/>
        </p:nvSpPr>
        <p:spPr>
          <a:xfrm>
            <a:off x="476702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8" name="Rectangle 1167">
            <a:extLst>
              <a:ext uri="{FF2B5EF4-FFF2-40B4-BE49-F238E27FC236}">
                <a16:creationId xmlns:a16="http://schemas.microsoft.com/office/drawing/2014/main" id="{4496BA09-B66A-504F-A753-EB6785B26525}"/>
              </a:ext>
            </a:extLst>
          </p:cNvPr>
          <p:cNvSpPr>
            <a:spLocks noChangeAspect="1"/>
          </p:cNvSpPr>
          <p:nvPr/>
        </p:nvSpPr>
        <p:spPr>
          <a:xfrm>
            <a:off x="476702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0" name="Oval 1169">
            <a:extLst>
              <a:ext uri="{FF2B5EF4-FFF2-40B4-BE49-F238E27FC236}">
                <a16:creationId xmlns:a16="http://schemas.microsoft.com/office/drawing/2014/main" id="{C6B365D2-3228-774F-9E32-28785B4E8831}"/>
              </a:ext>
            </a:extLst>
          </p:cNvPr>
          <p:cNvSpPr>
            <a:spLocks noChangeAspect="1"/>
          </p:cNvSpPr>
          <p:nvPr/>
        </p:nvSpPr>
        <p:spPr>
          <a:xfrm>
            <a:off x="4405869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1" name="Oval 1170">
            <a:extLst>
              <a:ext uri="{FF2B5EF4-FFF2-40B4-BE49-F238E27FC236}">
                <a16:creationId xmlns:a16="http://schemas.microsoft.com/office/drawing/2014/main" id="{3819401D-13D1-9847-9AC4-4D2836DE182F}"/>
              </a:ext>
            </a:extLst>
          </p:cNvPr>
          <p:cNvSpPr>
            <a:spLocks noChangeAspect="1"/>
          </p:cNvSpPr>
          <p:nvPr/>
        </p:nvSpPr>
        <p:spPr>
          <a:xfrm>
            <a:off x="440586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2" name="Rectangle 1171">
            <a:extLst>
              <a:ext uri="{FF2B5EF4-FFF2-40B4-BE49-F238E27FC236}">
                <a16:creationId xmlns:a16="http://schemas.microsoft.com/office/drawing/2014/main" id="{65E3CC87-6984-DA48-9FF8-F1543F4A15D5}"/>
              </a:ext>
            </a:extLst>
          </p:cNvPr>
          <p:cNvSpPr>
            <a:spLocks noChangeAspect="1"/>
          </p:cNvSpPr>
          <p:nvPr/>
        </p:nvSpPr>
        <p:spPr>
          <a:xfrm>
            <a:off x="440586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4" name="Oval 1173">
            <a:extLst>
              <a:ext uri="{FF2B5EF4-FFF2-40B4-BE49-F238E27FC236}">
                <a16:creationId xmlns:a16="http://schemas.microsoft.com/office/drawing/2014/main" id="{139A8F32-B317-8D41-B6A6-E3BEF00D0E1D}"/>
              </a:ext>
            </a:extLst>
          </p:cNvPr>
          <p:cNvSpPr>
            <a:spLocks noChangeAspect="1"/>
          </p:cNvSpPr>
          <p:nvPr/>
        </p:nvSpPr>
        <p:spPr>
          <a:xfrm>
            <a:off x="4044717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5" name="Oval 1174">
            <a:extLst>
              <a:ext uri="{FF2B5EF4-FFF2-40B4-BE49-F238E27FC236}">
                <a16:creationId xmlns:a16="http://schemas.microsoft.com/office/drawing/2014/main" id="{84C2CD99-8171-AA4A-A05A-06100D6D0F05}"/>
              </a:ext>
            </a:extLst>
          </p:cNvPr>
          <p:cNvSpPr>
            <a:spLocks noChangeAspect="1"/>
          </p:cNvSpPr>
          <p:nvPr/>
        </p:nvSpPr>
        <p:spPr>
          <a:xfrm>
            <a:off x="404471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6" name="Rectangle 1175">
            <a:extLst>
              <a:ext uri="{FF2B5EF4-FFF2-40B4-BE49-F238E27FC236}">
                <a16:creationId xmlns:a16="http://schemas.microsoft.com/office/drawing/2014/main" id="{915F4F09-53E9-1E43-AD7B-DC6C62D65837}"/>
              </a:ext>
            </a:extLst>
          </p:cNvPr>
          <p:cNvSpPr>
            <a:spLocks noChangeAspect="1"/>
          </p:cNvSpPr>
          <p:nvPr/>
        </p:nvSpPr>
        <p:spPr>
          <a:xfrm>
            <a:off x="404471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8" name="Oval 1177">
            <a:extLst>
              <a:ext uri="{FF2B5EF4-FFF2-40B4-BE49-F238E27FC236}">
                <a16:creationId xmlns:a16="http://schemas.microsoft.com/office/drawing/2014/main" id="{4A133C12-BD3C-0741-A26C-9836104B970D}"/>
              </a:ext>
            </a:extLst>
          </p:cNvPr>
          <p:cNvSpPr>
            <a:spLocks noChangeAspect="1"/>
          </p:cNvSpPr>
          <p:nvPr/>
        </p:nvSpPr>
        <p:spPr>
          <a:xfrm>
            <a:off x="3322413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9" name="Oval 1178">
            <a:extLst>
              <a:ext uri="{FF2B5EF4-FFF2-40B4-BE49-F238E27FC236}">
                <a16:creationId xmlns:a16="http://schemas.microsoft.com/office/drawing/2014/main" id="{ECAF91ED-17A2-CD4E-8BEB-9FD832173314}"/>
              </a:ext>
            </a:extLst>
          </p:cNvPr>
          <p:cNvSpPr>
            <a:spLocks noChangeAspect="1"/>
          </p:cNvSpPr>
          <p:nvPr/>
        </p:nvSpPr>
        <p:spPr>
          <a:xfrm>
            <a:off x="332241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0" name="Rectangle 1179">
            <a:extLst>
              <a:ext uri="{FF2B5EF4-FFF2-40B4-BE49-F238E27FC236}">
                <a16:creationId xmlns:a16="http://schemas.microsoft.com/office/drawing/2014/main" id="{1D38B8CE-5395-BA4E-BCFB-4250171456CF}"/>
              </a:ext>
            </a:extLst>
          </p:cNvPr>
          <p:cNvSpPr>
            <a:spLocks noChangeAspect="1"/>
          </p:cNvSpPr>
          <p:nvPr/>
        </p:nvSpPr>
        <p:spPr>
          <a:xfrm>
            <a:off x="332241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2" name="Oval 1181">
            <a:extLst>
              <a:ext uri="{FF2B5EF4-FFF2-40B4-BE49-F238E27FC236}">
                <a16:creationId xmlns:a16="http://schemas.microsoft.com/office/drawing/2014/main" id="{95B1C071-2696-3145-834F-BE75F5594A74}"/>
              </a:ext>
            </a:extLst>
          </p:cNvPr>
          <p:cNvSpPr>
            <a:spLocks noChangeAspect="1"/>
          </p:cNvSpPr>
          <p:nvPr/>
        </p:nvSpPr>
        <p:spPr>
          <a:xfrm>
            <a:off x="3683565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3" name="Oval 1182">
            <a:extLst>
              <a:ext uri="{FF2B5EF4-FFF2-40B4-BE49-F238E27FC236}">
                <a16:creationId xmlns:a16="http://schemas.microsoft.com/office/drawing/2014/main" id="{1991008B-5257-974C-A329-B3C04C1BB594}"/>
              </a:ext>
            </a:extLst>
          </p:cNvPr>
          <p:cNvSpPr>
            <a:spLocks noChangeAspect="1"/>
          </p:cNvSpPr>
          <p:nvPr/>
        </p:nvSpPr>
        <p:spPr>
          <a:xfrm>
            <a:off x="368356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4" name="Rectangle 1183">
            <a:extLst>
              <a:ext uri="{FF2B5EF4-FFF2-40B4-BE49-F238E27FC236}">
                <a16:creationId xmlns:a16="http://schemas.microsoft.com/office/drawing/2014/main" id="{790D8ADE-662B-C04C-AF4A-BD1139D7894C}"/>
              </a:ext>
            </a:extLst>
          </p:cNvPr>
          <p:cNvSpPr>
            <a:spLocks noChangeAspect="1"/>
          </p:cNvSpPr>
          <p:nvPr/>
        </p:nvSpPr>
        <p:spPr>
          <a:xfrm>
            <a:off x="368356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6" name="Oval 1185">
            <a:extLst>
              <a:ext uri="{FF2B5EF4-FFF2-40B4-BE49-F238E27FC236}">
                <a16:creationId xmlns:a16="http://schemas.microsoft.com/office/drawing/2014/main" id="{26E4ACEF-94E7-534C-81D6-C9EF44E7C7EF}"/>
              </a:ext>
            </a:extLst>
          </p:cNvPr>
          <p:cNvSpPr>
            <a:spLocks noChangeAspect="1"/>
          </p:cNvSpPr>
          <p:nvPr/>
        </p:nvSpPr>
        <p:spPr>
          <a:xfrm>
            <a:off x="2961261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7" name="Oval 1186">
            <a:extLst>
              <a:ext uri="{FF2B5EF4-FFF2-40B4-BE49-F238E27FC236}">
                <a16:creationId xmlns:a16="http://schemas.microsoft.com/office/drawing/2014/main" id="{70BD0B49-FEF1-E649-9DCE-D94FBE54A2F5}"/>
              </a:ext>
            </a:extLst>
          </p:cNvPr>
          <p:cNvSpPr>
            <a:spLocks noChangeAspect="1"/>
          </p:cNvSpPr>
          <p:nvPr/>
        </p:nvSpPr>
        <p:spPr>
          <a:xfrm>
            <a:off x="296126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BA6BBD28-DD16-E342-A949-8DA38AE4D823}"/>
              </a:ext>
            </a:extLst>
          </p:cNvPr>
          <p:cNvSpPr>
            <a:spLocks noChangeAspect="1"/>
          </p:cNvSpPr>
          <p:nvPr/>
        </p:nvSpPr>
        <p:spPr>
          <a:xfrm>
            <a:off x="296126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0" name="Oval 1189">
            <a:extLst>
              <a:ext uri="{FF2B5EF4-FFF2-40B4-BE49-F238E27FC236}">
                <a16:creationId xmlns:a16="http://schemas.microsoft.com/office/drawing/2014/main" id="{30EA18C2-60F1-D842-B152-4B7CD0152B68}"/>
              </a:ext>
            </a:extLst>
          </p:cNvPr>
          <p:cNvSpPr>
            <a:spLocks noChangeAspect="1"/>
          </p:cNvSpPr>
          <p:nvPr/>
        </p:nvSpPr>
        <p:spPr>
          <a:xfrm>
            <a:off x="2600109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867D46DB-5AB8-6641-AD35-4E6CAF1A6B19}"/>
              </a:ext>
            </a:extLst>
          </p:cNvPr>
          <p:cNvSpPr>
            <a:spLocks noChangeAspect="1"/>
          </p:cNvSpPr>
          <p:nvPr/>
        </p:nvSpPr>
        <p:spPr>
          <a:xfrm>
            <a:off x="260010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2" name="Rectangle 1191">
            <a:extLst>
              <a:ext uri="{FF2B5EF4-FFF2-40B4-BE49-F238E27FC236}">
                <a16:creationId xmlns:a16="http://schemas.microsoft.com/office/drawing/2014/main" id="{889982C5-EDFD-E448-B9F1-0251DD944485}"/>
              </a:ext>
            </a:extLst>
          </p:cNvPr>
          <p:cNvSpPr>
            <a:spLocks noChangeAspect="1"/>
          </p:cNvSpPr>
          <p:nvPr/>
        </p:nvSpPr>
        <p:spPr>
          <a:xfrm>
            <a:off x="260010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4" name="Oval 1193">
            <a:extLst>
              <a:ext uri="{FF2B5EF4-FFF2-40B4-BE49-F238E27FC236}">
                <a16:creationId xmlns:a16="http://schemas.microsoft.com/office/drawing/2014/main" id="{E5D9BDB1-72BB-4B40-A934-DB6D45C4E89C}"/>
              </a:ext>
            </a:extLst>
          </p:cNvPr>
          <p:cNvSpPr>
            <a:spLocks noChangeAspect="1"/>
          </p:cNvSpPr>
          <p:nvPr/>
        </p:nvSpPr>
        <p:spPr>
          <a:xfrm>
            <a:off x="2238957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DE2A66BF-7E84-1B40-B958-643F6076E504}"/>
              </a:ext>
            </a:extLst>
          </p:cNvPr>
          <p:cNvSpPr>
            <a:spLocks noChangeAspect="1"/>
          </p:cNvSpPr>
          <p:nvPr/>
        </p:nvSpPr>
        <p:spPr>
          <a:xfrm>
            <a:off x="223895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6" name="Rectangle 1195">
            <a:extLst>
              <a:ext uri="{FF2B5EF4-FFF2-40B4-BE49-F238E27FC236}">
                <a16:creationId xmlns:a16="http://schemas.microsoft.com/office/drawing/2014/main" id="{9DA26D4E-3845-D84E-ADAE-DAE47DEB2125}"/>
              </a:ext>
            </a:extLst>
          </p:cNvPr>
          <p:cNvSpPr>
            <a:spLocks noChangeAspect="1"/>
          </p:cNvSpPr>
          <p:nvPr/>
        </p:nvSpPr>
        <p:spPr>
          <a:xfrm>
            <a:off x="223895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8" name="Oval 1197">
            <a:extLst>
              <a:ext uri="{FF2B5EF4-FFF2-40B4-BE49-F238E27FC236}">
                <a16:creationId xmlns:a16="http://schemas.microsoft.com/office/drawing/2014/main" id="{DB8D0104-4FCF-A14F-A036-9D252D40106D}"/>
              </a:ext>
            </a:extLst>
          </p:cNvPr>
          <p:cNvSpPr>
            <a:spLocks noChangeAspect="1"/>
          </p:cNvSpPr>
          <p:nvPr/>
        </p:nvSpPr>
        <p:spPr>
          <a:xfrm>
            <a:off x="1877805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760EA106-DEDC-664B-9422-3D75F8807966}"/>
              </a:ext>
            </a:extLst>
          </p:cNvPr>
          <p:cNvSpPr>
            <a:spLocks noChangeAspect="1"/>
          </p:cNvSpPr>
          <p:nvPr/>
        </p:nvSpPr>
        <p:spPr>
          <a:xfrm>
            <a:off x="187780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0" name="Rectangle 1199">
            <a:extLst>
              <a:ext uri="{FF2B5EF4-FFF2-40B4-BE49-F238E27FC236}">
                <a16:creationId xmlns:a16="http://schemas.microsoft.com/office/drawing/2014/main" id="{0299FDE3-24E4-B746-B234-910A45A0DECC}"/>
              </a:ext>
            </a:extLst>
          </p:cNvPr>
          <p:cNvSpPr>
            <a:spLocks noChangeAspect="1"/>
          </p:cNvSpPr>
          <p:nvPr/>
        </p:nvSpPr>
        <p:spPr>
          <a:xfrm>
            <a:off x="187780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2" name="Oval 1201">
            <a:extLst>
              <a:ext uri="{FF2B5EF4-FFF2-40B4-BE49-F238E27FC236}">
                <a16:creationId xmlns:a16="http://schemas.microsoft.com/office/drawing/2014/main" id="{D97B3B19-8EF0-604D-AA8C-D00DDF312154}"/>
              </a:ext>
            </a:extLst>
          </p:cNvPr>
          <p:cNvSpPr>
            <a:spLocks noChangeAspect="1"/>
          </p:cNvSpPr>
          <p:nvPr/>
        </p:nvSpPr>
        <p:spPr>
          <a:xfrm>
            <a:off x="1155501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3" name="Oval 1202">
            <a:extLst>
              <a:ext uri="{FF2B5EF4-FFF2-40B4-BE49-F238E27FC236}">
                <a16:creationId xmlns:a16="http://schemas.microsoft.com/office/drawing/2014/main" id="{DC1E11A6-8B81-544D-A941-156AD650845F}"/>
              </a:ext>
            </a:extLst>
          </p:cNvPr>
          <p:cNvSpPr>
            <a:spLocks noChangeAspect="1"/>
          </p:cNvSpPr>
          <p:nvPr/>
        </p:nvSpPr>
        <p:spPr>
          <a:xfrm>
            <a:off x="115550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4" name="Rectangle 1203">
            <a:extLst>
              <a:ext uri="{FF2B5EF4-FFF2-40B4-BE49-F238E27FC236}">
                <a16:creationId xmlns:a16="http://schemas.microsoft.com/office/drawing/2014/main" id="{F589DE95-D172-7A48-9102-2FD8F1F48CDA}"/>
              </a:ext>
            </a:extLst>
          </p:cNvPr>
          <p:cNvSpPr>
            <a:spLocks noChangeAspect="1"/>
          </p:cNvSpPr>
          <p:nvPr/>
        </p:nvSpPr>
        <p:spPr>
          <a:xfrm>
            <a:off x="115550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6" name="Oval 1205">
            <a:extLst>
              <a:ext uri="{FF2B5EF4-FFF2-40B4-BE49-F238E27FC236}">
                <a16:creationId xmlns:a16="http://schemas.microsoft.com/office/drawing/2014/main" id="{42064EC0-A907-D14F-ADDC-55BDAEF4E5DA}"/>
              </a:ext>
            </a:extLst>
          </p:cNvPr>
          <p:cNvSpPr>
            <a:spLocks noChangeAspect="1"/>
          </p:cNvSpPr>
          <p:nvPr/>
        </p:nvSpPr>
        <p:spPr>
          <a:xfrm>
            <a:off x="1516653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7" name="Oval 1206">
            <a:extLst>
              <a:ext uri="{FF2B5EF4-FFF2-40B4-BE49-F238E27FC236}">
                <a16:creationId xmlns:a16="http://schemas.microsoft.com/office/drawing/2014/main" id="{59CD8B68-E3A3-9D4C-A9CF-3F1DB38A4B2B}"/>
              </a:ext>
            </a:extLst>
          </p:cNvPr>
          <p:cNvSpPr>
            <a:spLocks noChangeAspect="1"/>
          </p:cNvSpPr>
          <p:nvPr/>
        </p:nvSpPr>
        <p:spPr>
          <a:xfrm>
            <a:off x="151665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8" name="Rectangle 1207">
            <a:extLst>
              <a:ext uri="{FF2B5EF4-FFF2-40B4-BE49-F238E27FC236}">
                <a16:creationId xmlns:a16="http://schemas.microsoft.com/office/drawing/2014/main" id="{8D073668-6F65-A545-8070-5E9908A0900E}"/>
              </a:ext>
            </a:extLst>
          </p:cNvPr>
          <p:cNvSpPr>
            <a:spLocks noChangeAspect="1"/>
          </p:cNvSpPr>
          <p:nvPr/>
        </p:nvSpPr>
        <p:spPr>
          <a:xfrm>
            <a:off x="151665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0" name="Oval 1209">
            <a:extLst>
              <a:ext uri="{FF2B5EF4-FFF2-40B4-BE49-F238E27FC236}">
                <a16:creationId xmlns:a16="http://schemas.microsoft.com/office/drawing/2014/main" id="{20335A9D-D5DF-8D44-ABFA-4890B961647E}"/>
              </a:ext>
            </a:extLst>
          </p:cNvPr>
          <p:cNvSpPr>
            <a:spLocks noChangeAspect="1"/>
          </p:cNvSpPr>
          <p:nvPr/>
        </p:nvSpPr>
        <p:spPr>
          <a:xfrm>
            <a:off x="794349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1" name="Oval 1210">
            <a:extLst>
              <a:ext uri="{FF2B5EF4-FFF2-40B4-BE49-F238E27FC236}">
                <a16:creationId xmlns:a16="http://schemas.microsoft.com/office/drawing/2014/main" id="{BFC5AAC3-D119-2E43-99CE-CE44D7703865}"/>
              </a:ext>
            </a:extLst>
          </p:cNvPr>
          <p:cNvSpPr>
            <a:spLocks noChangeAspect="1"/>
          </p:cNvSpPr>
          <p:nvPr/>
        </p:nvSpPr>
        <p:spPr>
          <a:xfrm>
            <a:off x="79434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2" name="Rectangle 1211">
            <a:extLst>
              <a:ext uri="{FF2B5EF4-FFF2-40B4-BE49-F238E27FC236}">
                <a16:creationId xmlns:a16="http://schemas.microsoft.com/office/drawing/2014/main" id="{C0F223F1-57CD-D94E-B015-695C96577E66}"/>
              </a:ext>
            </a:extLst>
          </p:cNvPr>
          <p:cNvSpPr>
            <a:spLocks noChangeAspect="1"/>
          </p:cNvSpPr>
          <p:nvPr/>
        </p:nvSpPr>
        <p:spPr>
          <a:xfrm>
            <a:off x="79434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4" name="Oval 1213">
            <a:extLst>
              <a:ext uri="{FF2B5EF4-FFF2-40B4-BE49-F238E27FC236}">
                <a16:creationId xmlns:a16="http://schemas.microsoft.com/office/drawing/2014/main" id="{EC90B61D-F6C4-E643-9B4F-C6F669D206F5}"/>
              </a:ext>
            </a:extLst>
          </p:cNvPr>
          <p:cNvSpPr>
            <a:spLocks noChangeAspect="1"/>
          </p:cNvSpPr>
          <p:nvPr/>
        </p:nvSpPr>
        <p:spPr>
          <a:xfrm>
            <a:off x="433197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5" name="Oval 1214">
            <a:extLst>
              <a:ext uri="{FF2B5EF4-FFF2-40B4-BE49-F238E27FC236}">
                <a16:creationId xmlns:a16="http://schemas.microsoft.com/office/drawing/2014/main" id="{84B4B6A4-4439-CB4F-A598-DCE632CF03AB}"/>
              </a:ext>
            </a:extLst>
          </p:cNvPr>
          <p:cNvSpPr>
            <a:spLocks noChangeAspect="1"/>
          </p:cNvSpPr>
          <p:nvPr/>
        </p:nvSpPr>
        <p:spPr>
          <a:xfrm>
            <a:off x="43319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6" name="Rectangle 1215">
            <a:extLst>
              <a:ext uri="{FF2B5EF4-FFF2-40B4-BE49-F238E27FC236}">
                <a16:creationId xmlns:a16="http://schemas.microsoft.com/office/drawing/2014/main" id="{E2756045-6C4F-1F4F-8E76-7E57F0C37FE4}"/>
              </a:ext>
            </a:extLst>
          </p:cNvPr>
          <p:cNvSpPr>
            <a:spLocks noChangeAspect="1"/>
          </p:cNvSpPr>
          <p:nvPr/>
        </p:nvSpPr>
        <p:spPr>
          <a:xfrm>
            <a:off x="43319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218" name="Straight Connector 1217">
            <a:extLst>
              <a:ext uri="{FF2B5EF4-FFF2-40B4-BE49-F238E27FC236}">
                <a16:creationId xmlns:a16="http://schemas.microsoft.com/office/drawing/2014/main" id="{4844451B-650C-FF4E-9419-53E9A2E9D3A8}"/>
              </a:ext>
            </a:extLst>
          </p:cNvPr>
          <p:cNvCxnSpPr>
            <a:cxnSpLocks/>
            <a:stCxn id="1214" idx="0"/>
            <a:endCxn id="711" idx="1"/>
          </p:cNvCxnSpPr>
          <p:nvPr/>
        </p:nvCxnSpPr>
        <p:spPr>
          <a:xfrm flipV="1">
            <a:off x="501777" y="3853791"/>
            <a:ext cx="11430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1" name="Straight Connector 1220">
            <a:extLst>
              <a:ext uri="{FF2B5EF4-FFF2-40B4-BE49-F238E27FC236}">
                <a16:creationId xmlns:a16="http://schemas.microsoft.com/office/drawing/2014/main" id="{56BDB92F-2CD5-1B4F-B0CE-A97A40B1BE13}"/>
              </a:ext>
            </a:extLst>
          </p:cNvPr>
          <p:cNvCxnSpPr>
            <a:cxnSpLocks/>
            <a:stCxn id="711" idx="3"/>
            <a:endCxn id="1210" idx="0"/>
          </p:cNvCxnSpPr>
          <p:nvPr/>
        </p:nvCxnSpPr>
        <p:spPr>
          <a:xfrm>
            <a:off x="753237" y="3853791"/>
            <a:ext cx="10969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4" name="Straight Connector 1223">
            <a:extLst>
              <a:ext uri="{FF2B5EF4-FFF2-40B4-BE49-F238E27FC236}">
                <a16:creationId xmlns:a16="http://schemas.microsoft.com/office/drawing/2014/main" id="{E0400266-3A13-9442-A024-C60357B2AA31}"/>
              </a:ext>
            </a:extLst>
          </p:cNvPr>
          <p:cNvCxnSpPr>
            <a:cxnSpLocks/>
            <a:stCxn id="285" idx="1"/>
            <a:endCxn id="1202" idx="0"/>
          </p:cNvCxnSpPr>
          <p:nvPr/>
        </p:nvCxnSpPr>
        <p:spPr>
          <a:xfrm flipH="1">
            <a:off x="1224081" y="3853791"/>
            <a:ext cx="11437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7" name="Straight Connector 1226">
            <a:extLst>
              <a:ext uri="{FF2B5EF4-FFF2-40B4-BE49-F238E27FC236}">
                <a16:creationId xmlns:a16="http://schemas.microsoft.com/office/drawing/2014/main" id="{3A4E3A0D-55CC-4A42-9080-5F4EFE313224}"/>
              </a:ext>
            </a:extLst>
          </p:cNvPr>
          <p:cNvCxnSpPr>
            <a:cxnSpLocks/>
            <a:stCxn id="1206" idx="0"/>
            <a:endCxn id="285" idx="3"/>
          </p:cNvCxnSpPr>
          <p:nvPr/>
        </p:nvCxnSpPr>
        <p:spPr>
          <a:xfrm flipH="1" flipV="1">
            <a:off x="1475613" y="3853791"/>
            <a:ext cx="10962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0" name="Straight Connector 1229">
            <a:extLst>
              <a:ext uri="{FF2B5EF4-FFF2-40B4-BE49-F238E27FC236}">
                <a16:creationId xmlns:a16="http://schemas.microsoft.com/office/drawing/2014/main" id="{6F53C7AC-6FFE-2440-B0C7-E97FDB5D5F5F}"/>
              </a:ext>
            </a:extLst>
          </p:cNvPr>
          <p:cNvCxnSpPr>
            <a:cxnSpLocks/>
            <a:stCxn id="1198" idx="0"/>
            <a:endCxn id="715" idx="1"/>
          </p:cNvCxnSpPr>
          <p:nvPr/>
        </p:nvCxnSpPr>
        <p:spPr>
          <a:xfrm flipV="1">
            <a:off x="1946385" y="3853791"/>
            <a:ext cx="11444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3" name="Straight Connector 1232">
            <a:extLst>
              <a:ext uri="{FF2B5EF4-FFF2-40B4-BE49-F238E27FC236}">
                <a16:creationId xmlns:a16="http://schemas.microsoft.com/office/drawing/2014/main" id="{139976E6-6939-3542-BCF7-704116B0B8F4}"/>
              </a:ext>
            </a:extLst>
          </p:cNvPr>
          <p:cNvCxnSpPr>
            <a:cxnSpLocks/>
            <a:stCxn id="1194" idx="0"/>
            <a:endCxn id="715" idx="3"/>
          </p:cNvCxnSpPr>
          <p:nvPr/>
        </p:nvCxnSpPr>
        <p:spPr>
          <a:xfrm flipH="1" flipV="1">
            <a:off x="2197989" y="3853791"/>
            <a:ext cx="10954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6" name="Straight Connector 1235">
            <a:extLst>
              <a:ext uri="{FF2B5EF4-FFF2-40B4-BE49-F238E27FC236}">
                <a16:creationId xmlns:a16="http://schemas.microsoft.com/office/drawing/2014/main" id="{4FA9E73F-3415-684F-A085-F7554E1112D5}"/>
              </a:ext>
            </a:extLst>
          </p:cNvPr>
          <p:cNvCxnSpPr>
            <a:cxnSpLocks/>
            <a:stCxn id="1190" idx="0"/>
            <a:endCxn id="719" idx="1"/>
          </p:cNvCxnSpPr>
          <p:nvPr/>
        </p:nvCxnSpPr>
        <p:spPr>
          <a:xfrm flipV="1">
            <a:off x="2668689" y="3853791"/>
            <a:ext cx="11451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9" name="Straight Connector 1238">
            <a:extLst>
              <a:ext uri="{FF2B5EF4-FFF2-40B4-BE49-F238E27FC236}">
                <a16:creationId xmlns:a16="http://schemas.microsoft.com/office/drawing/2014/main" id="{5D0C7C08-6035-4443-8AA1-79531BDC10FD}"/>
              </a:ext>
            </a:extLst>
          </p:cNvPr>
          <p:cNvCxnSpPr>
            <a:cxnSpLocks/>
            <a:stCxn id="1186" idx="0"/>
            <a:endCxn id="719" idx="3"/>
          </p:cNvCxnSpPr>
          <p:nvPr/>
        </p:nvCxnSpPr>
        <p:spPr>
          <a:xfrm flipH="1" flipV="1">
            <a:off x="2920365" y="3853791"/>
            <a:ext cx="10947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2" name="Straight Connector 1241">
            <a:extLst>
              <a:ext uri="{FF2B5EF4-FFF2-40B4-BE49-F238E27FC236}">
                <a16:creationId xmlns:a16="http://schemas.microsoft.com/office/drawing/2014/main" id="{F48BC0FE-E03E-BD47-ABDC-05F768F69A59}"/>
              </a:ext>
            </a:extLst>
          </p:cNvPr>
          <p:cNvCxnSpPr>
            <a:cxnSpLocks/>
            <a:stCxn id="1178" idx="0"/>
            <a:endCxn id="723" idx="1"/>
          </p:cNvCxnSpPr>
          <p:nvPr/>
        </p:nvCxnSpPr>
        <p:spPr>
          <a:xfrm flipV="1">
            <a:off x="3390993" y="3853791"/>
            <a:ext cx="11458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5" name="Straight Connector 1244">
            <a:extLst>
              <a:ext uri="{FF2B5EF4-FFF2-40B4-BE49-F238E27FC236}">
                <a16:creationId xmlns:a16="http://schemas.microsoft.com/office/drawing/2014/main" id="{C0345A30-8310-094D-A33A-9DAD086861AA}"/>
              </a:ext>
            </a:extLst>
          </p:cNvPr>
          <p:cNvCxnSpPr>
            <a:cxnSpLocks/>
            <a:stCxn id="1182" idx="0"/>
            <a:endCxn id="723" idx="3"/>
          </p:cNvCxnSpPr>
          <p:nvPr/>
        </p:nvCxnSpPr>
        <p:spPr>
          <a:xfrm flipH="1" flipV="1">
            <a:off x="3642741" y="3853791"/>
            <a:ext cx="10940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8" name="Straight Connector 1247">
            <a:extLst>
              <a:ext uri="{FF2B5EF4-FFF2-40B4-BE49-F238E27FC236}">
                <a16:creationId xmlns:a16="http://schemas.microsoft.com/office/drawing/2014/main" id="{CBF5F07A-DCB4-C840-A232-3ABEACCA9276}"/>
              </a:ext>
            </a:extLst>
          </p:cNvPr>
          <p:cNvCxnSpPr>
            <a:cxnSpLocks/>
            <a:stCxn id="1174" idx="0"/>
            <a:endCxn id="727" idx="1"/>
          </p:cNvCxnSpPr>
          <p:nvPr/>
        </p:nvCxnSpPr>
        <p:spPr>
          <a:xfrm flipV="1">
            <a:off x="4113297" y="3853791"/>
            <a:ext cx="11466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1" name="Straight Connector 1250">
            <a:extLst>
              <a:ext uri="{FF2B5EF4-FFF2-40B4-BE49-F238E27FC236}">
                <a16:creationId xmlns:a16="http://schemas.microsoft.com/office/drawing/2014/main" id="{BDDD0127-1879-6E4B-9181-37C1478E92CB}"/>
              </a:ext>
            </a:extLst>
          </p:cNvPr>
          <p:cNvCxnSpPr>
            <a:cxnSpLocks/>
            <a:stCxn id="1170" idx="0"/>
            <a:endCxn id="727" idx="3"/>
          </p:cNvCxnSpPr>
          <p:nvPr/>
        </p:nvCxnSpPr>
        <p:spPr>
          <a:xfrm flipH="1" flipV="1">
            <a:off x="4365117" y="3853791"/>
            <a:ext cx="10933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4" name="Straight Connector 1253">
            <a:extLst>
              <a:ext uri="{FF2B5EF4-FFF2-40B4-BE49-F238E27FC236}">
                <a16:creationId xmlns:a16="http://schemas.microsoft.com/office/drawing/2014/main" id="{50B8E86D-5917-4E4A-8C03-F883C6AEAD7C}"/>
              </a:ext>
            </a:extLst>
          </p:cNvPr>
          <p:cNvCxnSpPr>
            <a:cxnSpLocks/>
            <a:stCxn id="1166" idx="0"/>
            <a:endCxn id="731" idx="1"/>
          </p:cNvCxnSpPr>
          <p:nvPr/>
        </p:nvCxnSpPr>
        <p:spPr>
          <a:xfrm flipV="1">
            <a:off x="4835601" y="3853791"/>
            <a:ext cx="11473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7" name="Straight Connector 1256">
            <a:extLst>
              <a:ext uri="{FF2B5EF4-FFF2-40B4-BE49-F238E27FC236}">
                <a16:creationId xmlns:a16="http://schemas.microsoft.com/office/drawing/2014/main" id="{55AA7E10-B092-7C4B-BF5A-A30D35101A7B}"/>
              </a:ext>
            </a:extLst>
          </p:cNvPr>
          <p:cNvCxnSpPr>
            <a:cxnSpLocks/>
            <a:stCxn id="1162" idx="0"/>
            <a:endCxn id="731" idx="3"/>
          </p:cNvCxnSpPr>
          <p:nvPr/>
        </p:nvCxnSpPr>
        <p:spPr>
          <a:xfrm flipH="1" flipV="1">
            <a:off x="5087493" y="3853791"/>
            <a:ext cx="10926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0" name="Straight Connector 1259">
            <a:extLst>
              <a:ext uri="{FF2B5EF4-FFF2-40B4-BE49-F238E27FC236}">
                <a16:creationId xmlns:a16="http://schemas.microsoft.com/office/drawing/2014/main" id="{DBAE0813-9258-B641-88B0-F54C4E51FDA9}"/>
              </a:ext>
            </a:extLst>
          </p:cNvPr>
          <p:cNvCxnSpPr>
            <a:cxnSpLocks/>
            <a:stCxn id="1154" idx="0"/>
            <a:endCxn id="735" idx="1"/>
          </p:cNvCxnSpPr>
          <p:nvPr/>
        </p:nvCxnSpPr>
        <p:spPr>
          <a:xfrm flipV="1">
            <a:off x="5557905" y="3853791"/>
            <a:ext cx="11480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3" name="Straight Connector 1262">
            <a:extLst>
              <a:ext uri="{FF2B5EF4-FFF2-40B4-BE49-F238E27FC236}">
                <a16:creationId xmlns:a16="http://schemas.microsoft.com/office/drawing/2014/main" id="{97B3037D-2C98-5E41-8831-FE46B2AB3515}"/>
              </a:ext>
            </a:extLst>
          </p:cNvPr>
          <p:cNvCxnSpPr>
            <a:cxnSpLocks/>
            <a:stCxn id="1158" idx="0"/>
            <a:endCxn id="735" idx="3"/>
          </p:cNvCxnSpPr>
          <p:nvPr/>
        </p:nvCxnSpPr>
        <p:spPr>
          <a:xfrm flipH="1" flipV="1">
            <a:off x="5809869" y="3853791"/>
            <a:ext cx="10918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6" name="Straight Connector 1265">
            <a:extLst>
              <a:ext uri="{FF2B5EF4-FFF2-40B4-BE49-F238E27FC236}">
                <a16:creationId xmlns:a16="http://schemas.microsoft.com/office/drawing/2014/main" id="{203D92F7-B251-DC47-84F6-BBAC9FFE9344}"/>
              </a:ext>
            </a:extLst>
          </p:cNvPr>
          <p:cNvCxnSpPr>
            <a:cxnSpLocks/>
            <a:stCxn id="1094" idx="0"/>
            <a:endCxn id="739" idx="1"/>
          </p:cNvCxnSpPr>
          <p:nvPr/>
        </p:nvCxnSpPr>
        <p:spPr>
          <a:xfrm flipV="1">
            <a:off x="6280209" y="3853791"/>
            <a:ext cx="11487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9" name="Straight Connector 1268">
            <a:extLst>
              <a:ext uri="{FF2B5EF4-FFF2-40B4-BE49-F238E27FC236}">
                <a16:creationId xmlns:a16="http://schemas.microsoft.com/office/drawing/2014/main" id="{57FC1AA4-AC4D-8A47-8195-AE7AC65B4C35}"/>
              </a:ext>
            </a:extLst>
          </p:cNvPr>
          <p:cNvCxnSpPr>
            <a:cxnSpLocks/>
            <a:stCxn id="1090" idx="0"/>
            <a:endCxn id="739" idx="3"/>
          </p:cNvCxnSpPr>
          <p:nvPr/>
        </p:nvCxnSpPr>
        <p:spPr>
          <a:xfrm flipH="1" flipV="1">
            <a:off x="6532245" y="3853791"/>
            <a:ext cx="10911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2" name="Straight Connector 1271">
            <a:extLst>
              <a:ext uri="{FF2B5EF4-FFF2-40B4-BE49-F238E27FC236}">
                <a16:creationId xmlns:a16="http://schemas.microsoft.com/office/drawing/2014/main" id="{F382B83D-8A77-C24C-BF56-B65BFD8F1EDF}"/>
              </a:ext>
            </a:extLst>
          </p:cNvPr>
          <p:cNvCxnSpPr>
            <a:cxnSpLocks/>
            <a:stCxn id="1082" idx="0"/>
            <a:endCxn id="743" idx="1"/>
          </p:cNvCxnSpPr>
          <p:nvPr/>
        </p:nvCxnSpPr>
        <p:spPr>
          <a:xfrm flipV="1">
            <a:off x="7002513" y="3853791"/>
            <a:ext cx="11494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5" name="Straight Connector 1274">
            <a:extLst>
              <a:ext uri="{FF2B5EF4-FFF2-40B4-BE49-F238E27FC236}">
                <a16:creationId xmlns:a16="http://schemas.microsoft.com/office/drawing/2014/main" id="{B2928D64-AD03-4C40-9FEF-C5D61B2A2318}"/>
              </a:ext>
            </a:extLst>
          </p:cNvPr>
          <p:cNvCxnSpPr>
            <a:cxnSpLocks/>
            <a:stCxn id="1086" idx="0"/>
            <a:endCxn id="743" idx="3"/>
          </p:cNvCxnSpPr>
          <p:nvPr/>
        </p:nvCxnSpPr>
        <p:spPr>
          <a:xfrm flipH="1" flipV="1">
            <a:off x="7254621" y="3853791"/>
            <a:ext cx="10904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8" name="Straight Connector 1277">
            <a:extLst>
              <a:ext uri="{FF2B5EF4-FFF2-40B4-BE49-F238E27FC236}">
                <a16:creationId xmlns:a16="http://schemas.microsoft.com/office/drawing/2014/main" id="{7E9C471F-B939-4547-947A-334C393EED64}"/>
              </a:ext>
            </a:extLst>
          </p:cNvPr>
          <p:cNvCxnSpPr>
            <a:cxnSpLocks/>
            <a:stCxn id="1078" idx="0"/>
            <a:endCxn id="747" idx="1"/>
          </p:cNvCxnSpPr>
          <p:nvPr/>
        </p:nvCxnSpPr>
        <p:spPr>
          <a:xfrm flipV="1">
            <a:off x="7724817" y="3853791"/>
            <a:ext cx="11502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1" name="Straight Connector 1280">
            <a:extLst>
              <a:ext uri="{FF2B5EF4-FFF2-40B4-BE49-F238E27FC236}">
                <a16:creationId xmlns:a16="http://schemas.microsoft.com/office/drawing/2014/main" id="{0793BD68-F711-894A-B38E-79B124B043B8}"/>
              </a:ext>
            </a:extLst>
          </p:cNvPr>
          <p:cNvCxnSpPr>
            <a:cxnSpLocks/>
            <a:stCxn id="1074" idx="0"/>
            <a:endCxn id="747" idx="3"/>
          </p:cNvCxnSpPr>
          <p:nvPr/>
        </p:nvCxnSpPr>
        <p:spPr>
          <a:xfrm flipH="1" flipV="1">
            <a:off x="7976997" y="3853791"/>
            <a:ext cx="10897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4" name="Straight Connector 1283">
            <a:extLst>
              <a:ext uri="{FF2B5EF4-FFF2-40B4-BE49-F238E27FC236}">
                <a16:creationId xmlns:a16="http://schemas.microsoft.com/office/drawing/2014/main" id="{117D51A6-7022-F04E-9606-583F49933D96}"/>
              </a:ext>
            </a:extLst>
          </p:cNvPr>
          <p:cNvCxnSpPr>
            <a:cxnSpLocks/>
            <a:stCxn id="1070" idx="0"/>
            <a:endCxn id="751" idx="1"/>
          </p:cNvCxnSpPr>
          <p:nvPr/>
        </p:nvCxnSpPr>
        <p:spPr>
          <a:xfrm flipV="1">
            <a:off x="8447121" y="3853791"/>
            <a:ext cx="11509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7" name="Straight Connector 1286">
            <a:extLst>
              <a:ext uri="{FF2B5EF4-FFF2-40B4-BE49-F238E27FC236}">
                <a16:creationId xmlns:a16="http://schemas.microsoft.com/office/drawing/2014/main" id="{FF8CE79B-782D-6F4B-8438-6E9F480E4AF1}"/>
              </a:ext>
            </a:extLst>
          </p:cNvPr>
          <p:cNvCxnSpPr>
            <a:cxnSpLocks/>
            <a:stCxn id="1066" idx="0"/>
            <a:endCxn id="751" idx="3"/>
          </p:cNvCxnSpPr>
          <p:nvPr/>
        </p:nvCxnSpPr>
        <p:spPr>
          <a:xfrm flipH="1" flipV="1">
            <a:off x="8699373" y="3853791"/>
            <a:ext cx="10890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0" name="Straight Connector 1289">
            <a:extLst>
              <a:ext uri="{FF2B5EF4-FFF2-40B4-BE49-F238E27FC236}">
                <a16:creationId xmlns:a16="http://schemas.microsoft.com/office/drawing/2014/main" id="{E4FAB7DA-9313-5342-A53B-96ACD3645EF1}"/>
              </a:ext>
            </a:extLst>
          </p:cNvPr>
          <p:cNvCxnSpPr>
            <a:cxnSpLocks/>
            <a:stCxn id="1058" idx="0"/>
            <a:endCxn id="755" idx="1"/>
          </p:cNvCxnSpPr>
          <p:nvPr/>
        </p:nvCxnSpPr>
        <p:spPr>
          <a:xfrm flipV="1">
            <a:off x="9169425" y="3853791"/>
            <a:ext cx="11516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3" name="Straight Connector 1292">
            <a:extLst>
              <a:ext uri="{FF2B5EF4-FFF2-40B4-BE49-F238E27FC236}">
                <a16:creationId xmlns:a16="http://schemas.microsoft.com/office/drawing/2014/main" id="{60B5AFC6-8252-9D4F-AE56-C57209B3D703}"/>
              </a:ext>
            </a:extLst>
          </p:cNvPr>
          <p:cNvCxnSpPr>
            <a:cxnSpLocks/>
            <a:stCxn id="1062" idx="0"/>
            <a:endCxn id="755" idx="3"/>
          </p:cNvCxnSpPr>
          <p:nvPr/>
        </p:nvCxnSpPr>
        <p:spPr>
          <a:xfrm flipH="1" flipV="1">
            <a:off x="9421749" y="3853791"/>
            <a:ext cx="10882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6" name="Straight Connector 1295">
            <a:extLst>
              <a:ext uri="{FF2B5EF4-FFF2-40B4-BE49-F238E27FC236}">
                <a16:creationId xmlns:a16="http://schemas.microsoft.com/office/drawing/2014/main" id="{888589AF-9AC8-BD40-89F5-619D36211705}"/>
              </a:ext>
            </a:extLst>
          </p:cNvPr>
          <p:cNvCxnSpPr>
            <a:cxnSpLocks/>
            <a:stCxn id="1047" idx="0"/>
            <a:endCxn id="759" idx="1"/>
          </p:cNvCxnSpPr>
          <p:nvPr/>
        </p:nvCxnSpPr>
        <p:spPr>
          <a:xfrm flipV="1">
            <a:off x="9891729" y="3853791"/>
            <a:ext cx="11523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0" name="Straight Connector 1299">
            <a:extLst>
              <a:ext uri="{FF2B5EF4-FFF2-40B4-BE49-F238E27FC236}">
                <a16:creationId xmlns:a16="http://schemas.microsoft.com/office/drawing/2014/main" id="{6EB369EA-BF76-3F42-8D8B-432DE8D75B3F}"/>
              </a:ext>
            </a:extLst>
          </p:cNvPr>
          <p:cNvCxnSpPr>
            <a:cxnSpLocks/>
            <a:stCxn id="1043" idx="0"/>
            <a:endCxn id="759" idx="3"/>
          </p:cNvCxnSpPr>
          <p:nvPr/>
        </p:nvCxnSpPr>
        <p:spPr>
          <a:xfrm flipH="1" flipV="1">
            <a:off x="10144125" y="3853791"/>
            <a:ext cx="10875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3" name="Straight Connector 1302">
            <a:extLst>
              <a:ext uri="{FF2B5EF4-FFF2-40B4-BE49-F238E27FC236}">
                <a16:creationId xmlns:a16="http://schemas.microsoft.com/office/drawing/2014/main" id="{984F36D7-E617-7E45-8EAE-E0275A50754C}"/>
              </a:ext>
            </a:extLst>
          </p:cNvPr>
          <p:cNvCxnSpPr>
            <a:cxnSpLocks/>
            <a:stCxn id="1039" idx="0"/>
            <a:endCxn id="763" idx="1"/>
          </p:cNvCxnSpPr>
          <p:nvPr/>
        </p:nvCxnSpPr>
        <p:spPr>
          <a:xfrm flipV="1">
            <a:off x="10614033" y="3853791"/>
            <a:ext cx="11530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6" name="Straight Connector 1305">
            <a:extLst>
              <a:ext uri="{FF2B5EF4-FFF2-40B4-BE49-F238E27FC236}">
                <a16:creationId xmlns:a16="http://schemas.microsoft.com/office/drawing/2014/main" id="{CBE2CAF9-101E-2F47-BF82-E02B14C41004}"/>
              </a:ext>
            </a:extLst>
          </p:cNvPr>
          <p:cNvCxnSpPr>
            <a:cxnSpLocks/>
            <a:stCxn id="1035" idx="0"/>
            <a:endCxn id="763" idx="3"/>
          </p:cNvCxnSpPr>
          <p:nvPr/>
        </p:nvCxnSpPr>
        <p:spPr>
          <a:xfrm flipH="1" flipV="1">
            <a:off x="10866501" y="3853791"/>
            <a:ext cx="10868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Connector 1309">
            <a:extLst>
              <a:ext uri="{FF2B5EF4-FFF2-40B4-BE49-F238E27FC236}">
                <a16:creationId xmlns:a16="http://schemas.microsoft.com/office/drawing/2014/main" id="{F4F97251-3FDD-8C44-973A-5930C15FD796}"/>
              </a:ext>
            </a:extLst>
          </p:cNvPr>
          <p:cNvCxnSpPr>
            <a:cxnSpLocks/>
            <a:stCxn id="1027" idx="0"/>
            <a:endCxn id="767" idx="1"/>
          </p:cNvCxnSpPr>
          <p:nvPr/>
        </p:nvCxnSpPr>
        <p:spPr>
          <a:xfrm flipV="1">
            <a:off x="11336337" y="3853791"/>
            <a:ext cx="11538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3" name="Straight Connector 1312">
            <a:extLst>
              <a:ext uri="{FF2B5EF4-FFF2-40B4-BE49-F238E27FC236}">
                <a16:creationId xmlns:a16="http://schemas.microsoft.com/office/drawing/2014/main" id="{9222AC15-2A11-CD4A-9268-E9DBE0BF4FC6}"/>
              </a:ext>
            </a:extLst>
          </p:cNvPr>
          <p:cNvCxnSpPr>
            <a:cxnSpLocks/>
            <a:stCxn id="1031" idx="0"/>
            <a:endCxn id="767" idx="3"/>
          </p:cNvCxnSpPr>
          <p:nvPr/>
        </p:nvCxnSpPr>
        <p:spPr>
          <a:xfrm flipH="1" flipV="1">
            <a:off x="11588877" y="3853791"/>
            <a:ext cx="108613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7" name="TextBox 996">
            <a:extLst>
              <a:ext uri="{FF2B5EF4-FFF2-40B4-BE49-F238E27FC236}">
                <a16:creationId xmlns:a16="http://schemas.microsoft.com/office/drawing/2014/main" id="{F18714B5-02AD-4F4D-89EC-28BBD1C716C5}"/>
              </a:ext>
            </a:extLst>
          </p:cNvPr>
          <p:cNvSpPr txBox="1"/>
          <p:nvPr/>
        </p:nvSpPr>
        <p:spPr>
          <a:xfrm>
            <a:off x="45605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0.003</a:t>
            </a:r>
          </a:p>
        </p:txBody>
      </p:sp>
      <p:sp>
        <p:nvSpPr>
          <p:cNvPr id="999" name="TextBox 998">
            <a:extLst>
              <a:ext uri="{FF2B5EF4-FFF2-40B4-BE49-F238E27FC236}">
                <a16:creationId xmlns:a16="http://schemas.microsoft.com/office/drawing/2014/main" id="{B87F6E81-4BF5-FE48-9A50-D487CB6A8E23}"/>
              </a:ext>
            </a:extLst>
          </p:cNvPr>
          <p:cNvSpPr txBox="1"/>
          <p:nvPr/>
        </p:nvSpPr>
        <p:spPr>
          <a:xfrm>
            <a:off x="1178433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00" name="TextBox 999">
            <a:extLst>
              <a:ext uri="{FF2B5EF4-FFF2-40B4-BE49-F238E27FC236}">
                <a16:creationId xmlns:a16="http://schemas.microsoft.com/office/drawing/2014/main" id="{D855E000-5620-DE4B-BE05-1F55CB21435E}"/>
              </a:ext>
            </a:extLst>
          </p:cNvPr>
          <p:cNvSpPr txBox="1"/>
          <p:nvPr/>
        </p:nvSpPr>
        <p:spPr>
          <a:xfrm>
            <a:off x="1910852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01" name="TextBox 1000">
            <a:extLst>
              <a:ext uri="{FF2B5EF4-FFF2-40B4-BE49-F238E27FC236}">
                <a16:creationId xmlns:a16="http://schemas.microsoft.com/office/drawing/2014/main" id="{E6888A5B-70CE-DD4F-A91D-81CA30F008BC}"/>
              </a:ext>
            </a:extLst>
          </p:cNvPr>
          <p:cNvSpPr txBox="1"/>
          <p:nvPr/>
        </p:nvSpPr>
        <p:spPr>
          <a:xfrm>
            <a:off x="2623185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02" name="TextBox 1001">
            <a:extLst>
              <a:ext uri="{FF2B5EF4-FFF2-40B4-BE49-F238E27FC236}">
                <a16:creationId xmlns:a16="http://schemas.microsoft.com/office/drawing/2014/main" id="{5E31C7B5-2C3F-DB43-9138-4A602E92D4FE}"/>
              </a:ext>
            </a:extLst>
          </p:cNvPr>
          <p:cNvSpPr txBox="1"/>
          <p:nvPr/>
        </p:nvSpPr>
        <p:spPr>
          <a:xfrm>
            <a:off x="407280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05" name="TextBox 1004">
            <a:extLst>
              <a:ext uri="{FF2B5EF4-FFF2-40B4-BE49-F238E27FC236}">
                <a16:creationId xmlns:a16="http://schemas.microsoft.com/office/drawing/2014/main" id="{387C0E40-75DC-1D47-AD1D-74368F5917D3}"/>
              </a:ext>
            </a:extLst>
          </p:cNvPr>
          <p:cNvSpPr txBox="1"/>
          <p:nvPr/>
        </p:nvSpPr>
        <p:spPr>
          <a:xfrm>
            <a:off x="334556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07" name="TextBox 1006">
            <a:extLst>
              <a:ext uri="{FF2B5EF4-FFF2-40B4-BE49-F238E27FC236}">
                <a16:creationId xmlns:a16="http://schemas.microsoft.com/office/drawing/2014/main" id="{5ACE5298-C0A4-2B40-8704-FC39DA123770}"/>
              </a:ext>
            </a:extLst>
          </p:cNvPr>
          <p:cNvSpPr txBox="1"/>
          <p:nvPr/>
        </p:nvSpPr>
        <p:spPr>
          <a:xfrm>
            <a:off x="479517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08" name="TextBox 1007">
            <a:extLst>
              <a:ext uri="{FF2B5EF4-FFF2-40B4-BE49-F238E27FC236}">
                <a16:creationId xmlns:a16="http://schemas.microsoft.com/office/drawing/2014/main" id="{6CF7C02A-A285-8746-A44B-8C1FDC7D3B5C}"/>
              </a:ext>
            </a:extLst>
          </p:cNvPr>
          <p:cNvSpPr txBox="1"/>
          <p:nvPr/>
        </p:nvSpPr>
        <p:spPr>
          <a:xfrm>
            <a:off x="5512689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11" name="TextBox 1010">
            <a:extLst>
              <a:ext uri="{FF2B5EF4-FFF2-40B4-BE49-F238E27FC236}">
                <a16:creationId xmlns:a16="http://schemas.microsoft.com/office/drawing/2014/main" id="{A510C5BE-F203-1243-8584-F52C48C0EDEE}"/>
              </a:ext>
            </a:extLst>
          </p:cNvPr>
          <p:cNvSpPr txBox="1"/>
          <p:nvPr/>
        </p:nvSpPr>
        <p:spPr>
          <a:xfrm>
            <a:off x="6235065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12" name="TextBox 1011">
            <a:extLst>
              <a:ext uri="{FF2B5EF4-FFF2-40B4-BE49-F238E27FC236}">
                <a16:creationId xmlns:a16="http://schemas.microsoft.com/office/drawing/2014/main" id="{BAAEF4DA-26C2-6F40-BEBD-6538C1473977}"/>
              </a:ext>
            </a:extLst>
          </p:cNvPr>
          <p:cNvSpPr txBox="1"/>
          <p:nvPr/>
        </p:nvSpPr>
        <p:spPr>
          <a:xfrm>
            <a:off x="695744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14" name="TextBox 1013">
            <a:extLst>
              <a:ext uri="{FF2B5EF4-FFF2-40B4-BE49-F238E27FC236}">
                <a16:creationId xmlns:a16="http://schemas.microsoft.com/office/drawing/2014/main" id="{26EF88D7-D064-734B-997F-6865F1406D5A}"/>
              </a:ext>
            </a:extLst>
          </p:cNvPr>
          <p:cNvSpPr txBox="1"/>
          <p:nvPr/>
        </p:nvSpPr>
        <p:spPr>
          <a:xfrm>
            <a:off x="768468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15" name="TextBox 1014">
            <a:extLst>
              <a:ext uri="{FF2B5EF4-FFF2-40B4-BE49-F238E27FC236}">
                <a16:creationId xmlns:a16="http://schemas.microsoft.com/office/drawing/2014/main" id="{01A5854B-3FD2-4E4C-A257-12B1A796FA48}"/>
              </a:ext>
            </a:extLst>
          </p:cNvPr>
          <p:cNvSpPr txBox="1"/>
          <p:nvPr/>
        </p:nvSpPr>
        <p:spPr>
          <a:xfrm>
            <a:off x="8402193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18" name="TextBox 1017">
            <a:extLst>
              <a:ext uri="{FF2B5EF4-FFF2-40B4-BE49-F238E27FC236}">
                <a16:creationId xmlns:a16="http://schemas.microsoft.com/office/drawing/2014/main" id="{2CC4BCC7-0B5D-E841-99C9-43E7AE52FEF2}"/>
              </a:ext>
            </a:extLst>
          </p:cNvPr>
          <p:cNvSpPr txBox="1"/>
          <p:nvPr/>
        </p:nvSpPr>
        <p:spPr>
          <a:xfrm>
            <a:off x="9130859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19" name="TextBox 1018">
            <a:extLst>
              <a:ext uri="{FF2B5EF4-FFF2-40B4-BE49-F238E27FC236}">
                <a16:creationId xmlns:a16="http://schemas.microsoft.com/office/drawing/2014/main" id="{933B45AB-31CD-9149-894B-B4909E360531}"/>
              </a:ext>
            </a:extLst>
          </p:cNvPr>
          <p:cNvSpPr txBox="1"/>
          <p:nvPr/>
        </p:nvSpPr>
        <p:spPr>
          <a:xfrm>
            <a:off x="984837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21" name="TextBox 1020">
            <a:extLst>
              <a:ext uri="{FF2B5EF4-FFF2-40B4-BE49-F238E27FC236}">
                <a16:creationId xmlns:a16="http://schemas.microsoft.com/office/drawing/2014/main" id="{6D0895EB-4952-F94F-A9A5-29E4780C6956}"/>
              </a:ext>
            </a:extLst>
          </p:cNvPr>
          <p:cNvSpPr txBox="1"/>
          <p:nvPr/>
        </p:nvSpPr>
        <p:spPr>
          <a:xfrm>
            <a:off x="1056932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22" name="TextBox 1021">
            <a:extLst>
              <a:ext uri="{FF2B5EF4-FFF2-40B4-BE49-F238E27FC236}">
                <a16:creationId xmlns:a16="http://schemas.microsoft.com/office/drawing/2014/main" id="{59CBCB69-90FD-0542-BA4D-92395EEC2DF3}"/>
              </a:ext>
            </a:extLst>
          </p:cNvPr>
          <p:cNvSpPr txBox="1"/>
          <p:nvPr/>
        </p:nvSpPr>
        <p:spPr>
          <a:xfrm>
            <a:off x="1129169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0.352</a:t>
            </a:r>
          </a:p>
        </p:txBody>
      </p:sp>
      <p:sp>
        <p:nvSpPr>
          <p:cNvPr id="1316" name="TextBox 1315">
            <a:extLst>
              <a:ext uri="{FF2B5EF4-FFF2-40B4-BE49-F238E27FC236}">
                <a16:creationId xmlns:a16="http://schemas.microsoft.com/office/drawing/2014/main" id="{AA9FA9AE-3DAE-0B4F-A9A7-2F02CB94736A}"/>
              </a:ext>
            </a:extLst>
          </p:cNvPr>
          <p:cNvSpPr txBox="1"/>
          <p:nvPr/>
        </p:nvSpPr>
        <p:spPr>
          <a:xfrm>
            <a:off x="1147564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0.271</a:t>
            </a:r>
          </a:p>
        </p:txBody>
      </p:sp>
      <p:sp>
        <p:nvSpPr>
          <p:cNvPr id="1317" name="TextBox 1316">
            <a:extLst>
              <a:ext uri="{FF2B5EF4-FFF2-40B4-BE49-F238E27FC236}">
                <a16:creationId xmlns:a16="http://schemas.microsoft.com/office/drawing/2014/main" id="{A3746F5E-4123-CA47-8B62-A7A7FA08B786}"/>
              </a:ext>
            </a:extLst>
          </p:cNvPr>
          <p:cNvSpPr txBox="1"/>
          <p:nvPr/>
        </p:nvSpPr>
        <p:spPr>
          <a:xfrm>
            <a:off x="11113978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18" name="TextBox 1317">
            <a:extLst>
              <a:ext uri="{FF2B5EF4-FFF2-40B4-BE49-F238E27FC236}">
                <a16:creationId xmlns:a16="http://schemas.microsoft.com/office/drawing/2014/main" id="{E54CD11D-86B5-7148-B0B4-466DBC1F5606}"/>
              </a:ext>
            </a:extLst>
          </p:cNvPr>
          <p:cNvSpPr txBox="1"/>
          <p:nvPr/>
        </p:nvSpPr>
        <p:spPr>
          <a:xfrm>
            <a:off x="10759269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19" name="TextBox 1318">
            <a:extLst>
              <a:ext uri="{FF2B5EF4-FFF2-40B4-BE49-F238E27FC236}">
                <a16:creationId xmlns:a16="http://schemas.microsoft.com/office/drawing/2014/main" id="{CA2AED78-B941-6440-A6A8-09F51B733753}"/>
              </a:ext>
            </a:extLst>
          </p:cNvPr>
          <p:cNvSpPr txBox="1"/>
          <p:nvPr/>
        </p:nvSpPr>
        <p:spPr>
          <a:xfrm>
            <a:off x="1039113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0" name="TextBox 1319">
            <a:extLst>
              <a:ext uri="{FF2B5EF4-FFF2-40B4-BE49-F238E27FC236}">
                <a16:creationId xmlns:a16="http://schemas.microsoft.com/office/drawing/2014/main" id="{1D239DC6-352B-564B-8516-31E4EE3DCBD2}"/>
              </a:ext>
            </a:extLst>
          </p:cNvPr>
          <p:cNvSpPr txBox="1"/>
          <p:nvPr/>
        </p:nvSpPr>
        <p:spPr>
          <a:xfrm>
            <a:off x="1004811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21" name="TextBox 1320">
            <a:extLst>
              <a:ext uri="{FF2B5EF4-FFF2-40B4-BE49-F238E27FC236}">
                <a16:creationId xmlns:a16="http://schemas.microsoft.com/office/drawing/2014/main" id="{74275C5B-43B0-1F4D-A8FA-7BAC277AB108}"/>
              </a:ext>
            </a:extLst>
          </p:cNvPr>
          <p:cNvSpPr txBox="1"/>
          <p:nvPr/>
        </p:nvSpPr>
        <p:spPr>
          <a:xfrm>
            <a:off x="967009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2" name="TextBox 1321">
            <a:extLst>
              <a:ext uri="{FF2B5EF4-FFF2-40B4-BE49-F238E27FC236}">
                <a16:creationId xmlns:a16="http://schemas.microsoft.com/office/drawing/2014/main" id="{3BF81513-1AF3-534A-B1B3-432D81BDFDAE}"/>
              </a:ext>
            </a:extLst>
          </p:cNvPr>
          <p:cNvSpPr txBox="1"/>
          <p:nvPr/>
        </p:nvSpPr>
        <p:spPr>
          <a:xfrm>
            <a:off x="8587869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23" name="TextBox 1322">
            <a:extLst>
              <a:ext uri="{FF2B5EF4-FFF2-40B4-BE49-F238E27FC236}">
                <a16:creationId xmlns:a16="http://schemas.microsoft.com/office/drawing/2014/main" id="{AF2B34DA-D5B4-D94B-96F7-8CC2F83D18DE}"/>
              </a:ext>
            </a:extLst>
          </p:cNvPr>
          <p:cNvSpPr txBox="1"/>
          <p:nvPr/>
        </p:nvSpPr>
        <p:spPr>
          <a:xfrm>
            <a:off x="821973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CB52EDCC-88EA-664F-8534-A68A3C7B0311}"/>
              </a:ext>
            </a:extLst>
          </p:cNvPr>
          <p:cNvSpPr txBox="1"/>
          <p:nvPr/>
        </p:nvSpPr>
        <p:spPr>
          <a:xfrm>
            <a:off x="570209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25" name="TextBox 1324">
            <a:extLst>
              <a:ext uri="{FF2B5EF4-FFF2-40B4-BE49-F238E27FC236}">
                <a16:creationId xmlns:a16="http://schemas.microsoft.com/office/drawing/2014/main" id="{BDDBF9BF-0125-BD43-A65F-CD02EC5A3E64}"/>
              </a:ext>
            </a:extLst>
          </p:cNvPr>
          <p:cNvSpPr txBox="1"/>
          <p:nvPr/>
        </p:nvSpPr>
        <p:spPr>
          <a:xfrm>
            <a:off x="5333961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6" name="TextBox 1325">
            <a:extLst>
              <a:ext uri="{FF2B5EF4-FFF2-40B4-BE49-F238E27FC236}">
                <a16:creationId xmlns:a16="http://schemas.microsoft.com/office/drawing/2014/main" id="{5D0746DF-AB95-E448-982B-2735EDB80D52}"/>
              </a:ext>
            </a:extLst>
          </p:cNvPr>
          <p:cNvSpPr txBox="1"/>
          <p:nvPr/>
        </p:nvSpPr>
        <p:spPr>
          <a:xfrm>
            <a:off x="930890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7" name="TextBox 1326">
            <a:extLst>
              <a:ext uri="{FF2B5EF4-FFF2-40B4-BE49-F238E27FC236}">
                <a16:creationId xmlns:a16="http://schemas.microsoft.com/office/drawing/2014/main" id="{12E85EF3-2911-8940-8E71-FD2096FD823F}"/>
              </a:ext>
            </a:extLst>
          </p:cNvPr>
          <p:cNvSpPr txBox="1"/>
          <p:nvPr/>
        </p:nvSpPr>
        <p:spPr>
          <a:xfrm>
            <a:off x="8948044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28" name="TextBox 1327">
            <a:extLst>
              <a:ext uri="{FF2B5EF4-FFF2-40B4-BE49-F238E27FC236}">
                <a16:creationId xmlns:a16="http://schemas.microsoft.com/office/drawing/2014/main" id="{92F88B3F-89EF-AD4F-BEBC-BC6FBB567487}"/>
              </a:ext>
            </a:extLst>
          </p:cNvPr>
          <p:cNvSpPr txBox="1"/>
          <p:nvPr/>
        </p:nvSpPr>
        <p:spPr>
          <a:xfrm>
            <a:off x="786415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AA8633F0-468D-F743-A694-5F9293B96F92}"/>
              </a:ext>
            </a:extLst>
          </p:cNvPr>
          <p:cNvSpPr txBox="1"/>
          <p:nvPr/>
        </p:nvSpPr>
        <p:spPr>
          <a:xfrm>
            <a:off x="7503292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0" name="TextBox 1329">
            <a:extLst>
              <a:ext uri="{FF2B5EF4-FFF2-40B4-BE49-F238E27FC236}">
                <a16:creationId xmlns:a16="http://schemas.microsoft.com/office/drawing/2014/main" id="{7BF4A628-E751-2948-A376-BA61ED01D31C}"/>
              </a:ext>
            </a:extLst>
          </p:cNvPr>
          <p:cNvSpPr txBox="1"/>
          <p:nvPr/>
        </p:nvSpPr>
        <p:spPr>
          <a:xfrm>
            <a:off x="7139576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31" name="TextBox 1330">
            <a:extLst>
              <a:ext uri="{FF2B5EF4-FFF2-40B4-BE49-F238E27FC236}">
                <a16:creationId xmlns:a16="http://schemas.microsoft.com/office/drawing/2014/main" id="{65CD0C33-2535-5547-86B2-30FB2F26AF45}"/>
              </a:ext>
            </a:extLst>
          </p:cNvPr>
          <p:cNvSpPr txBox="1"/>
          <p:nvPr/>
        </p:nvSpPr>
        <p:spPr>
          <a:xfrm>
            <a:off x="677871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2" name="TextBox 1331">
            <a:extLst>
              <a:ext uri="{FF2B5EF4-FFF2-40B4-BE49-F238E27FC236}">
                <a16:creationId xmlns:a16="http://schemas.microsoft.com/office/drawing/2014/main" id="{1BE8EAC5-EF48-8649-8D1F-684C589C5191}"/>
              </a:ext>
            </a:extLst>
          </p:cNvPr>
          <p:cNvSpPr txBox="1"/>
          <p:nvPr/>
        </p:nvSpPr>
        <p:spPr>
          <a:xfrm>
            <a:off x="497371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33" name="TextBox 1332">
            <a:extLst>
              <a:ext uri="{FF2B5EF4-FFF2-40B4-BE49-F238E27FC236}">
                <a16:creationId xmlns:a16="http://schemas.microsoft.com/office/drawing/2014/main" id="{AF85FDFA-19E1-6C42-A666-D063203BC7BE}"/>
              </a:ext>
            </a:extLst>
          </p:cNvPr>
          <p:cNvSpPr txBox="1"/>
          <p:nvPr/>
        </p:nvSpPr>
        <p:spPr>
          <a:xfrm>
            <a:off x="4612850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4" name="TextBox 1333">
            <a:extLst>
              <a:ext uri="{FF2B5EF4-FFF2-40B4-BE49-F238E27FC236}">
                <a16:creationId xmlns:a16="http://schemas.microsoft.com/office/drawing/2014/main" id="{4730CAA1-1BF2-FB49-BB61-D00E8ABA2FD6}"/>
              </a:ext>
            </a:extLst>
          </p:cNvPr>
          <p:cNvSpPr txBox="1"/>
          <p:nvPr/>
        </p:nvSpPr>
        <p:spPr>
          <a:xfrm>
            <a:off x="4246340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35" name="TextBox 1334">
            <a:extLst>
              <a:ext uri="{FF2B5EF4-FFF2-40B4-BE49-F238E27FC236}">
                <a16:creationId xmlns:a16="http://schemas.microsoft.com/office/drawing/2014/main" id="{1F85F1C4-A6E0-6A40-BB60-A789274E4D33}"/>
              </a:ext>
            </a:extLst>
          </p:cNvPr>
          <p:cNvSpPr txBox="1"/>
          <p:nvPr/>
        </p:nvSpPr>
        <p:spPr>
          <a:xfrm>
            <a:off x="388547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6" name="TextBox 1335">
            <a:extLst>
              <a:ext uri="{FF2B5EF4-FFF2-40B4-BE49-F238E27FC236}">
                <a16:creationId xmlns:a16="http://schemas.microsoft.com/office/drawing/2014/main" id="{7B84AC47-D6E4-AC48-BDB9-5A24CE1A4B4A}"/>
              </a:ext>
            </a:extLst>
          </p:cNvPr>
          <p:cNvSpPr txBox="1"/>
          <p:nvPr/>
        </p:nvSpPr>
        <p:spPr>
          <a:xfrm>
            <a:off x="280296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37" name="TextBox 1336">
            <a:extLst>
              <a:ext uri="{FF2B5EF4-FFF2-40B4-BE49-F238E27FC236}">
                <a16:creationId xmlns:a16="http://schemas.microsoft.com/office/drawing/2014/main" id="{4487F510-A4D9-A84E-9408-F9BDC1F5480A}"/>
              </a:ext>
            </a:extLst>
          </p:cNvPr>
          <p:cNvSpPr txBox="1"/>
          <p:nvPr/>
        </p:nvSpPr>
        <p:spPr>
          <a:xfrm>
            <a:off x="2442104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8" name="TextBox 1337">
            <a:extLst>
              <a:ext uri="{FF2B5EF4-FFF2-40B4-BE49-F238E27FC236}">
                <a16:creationId xmlns:a16="http://schemas.microsoft.com/office/drawing/2014/main" id="{073761C5-3C19-0046-8F4A-1465A58ACBE1}"/>
              </a:ext>
            </a:extLst>
          </p:cNvPr>
          <p:cNvSpPr txBox="1"/>
          <p:nvPr/>
        </p:nvSpPr>
        <p:spPr>
          <a:xfrm>
            <a:off x="3527641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9" name="TextBox 1338">
            <a:extLst>
              <a:ext uri="{FF2B5EF4-FFF2-40B4-BE49-F238E27FC236}">
                <a16:creationId xmlns:a16="http://schemas.microsoft.com/office/drawing/2014/main" id="{2018F1EC-6E77-A747-8C2D-36E79C0380D9}"/>
              </a:ext>
            </a:extLst>
          </p:cNvPr>
          <p:cNvSpPr txBox="1"/>
          <p:nvPr/>
        </p:nvSpPr>
        <p:spPr>
          <a:xfrm>
            <a:off x="316804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0" name="TextBox 1339">
            <a:extLst>
              <a:ext uri="{FF2B5EF4-FFF2-40B4-BE49-F238E27FC236}">
                <a16:creationId xmlns:a16="http://schemas.microsoft.com/office/drawing/2014/main" id="{83A7416C-41FB-F347-8FA7-40EFCE6B60C8}"/>
              </a:ext>
            </a:extLst>
          </p:cNvPr>
          <p:cNvSpPr txBox="1"/>
          <p:nvPr/>
        </p:nvSpPr>
        <p:spPr>
          <a:xfrm>
            <a:off x="6417811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41" name="TextBox 1340">
            <a:extLst>
              <a:ext uri="{FF2B5EF4-FFF2-40B4-BE49-F238E27FC236}">
                <a16:creationId xmlns:a16="http://schemas.microsoft.com/office/drawing/2014/main" id="{D88BB6A9-A6CB-F645-A80E-1E2410850218}"/>
              </a:ext>
            </a:extLst>
          </p:cNvPr>
          <p:cNvSpPr txBox="1"/>
          <p:nvPr/>
        </p:nvSpPr>
        <p:spPr>
          <a:xfrm>
            <a:off x="605821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2" name="TextBox 1341">
            <a:extLst>
              <a:ext uri="{FF2B5EF4-FFF2-40B4-BE49-F238E27FC236}">
                <a16:creationId xmlns:a16="http://schemas.microsoft.com/office/drawing/2014/main" id="{3503F32F-BFFA-B44D-A16C-F11398309E5F}"/>
              </a:ext>
            </a:extLst>
          </p:cNvPr>
          <p:cNvSpPr txBox="1"/>
          <p:nvPr/>
        </p:nvSpPr>
        <p:spPr>
          <a:xfrm>
            <a:off x="208697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43" name="TextBox 1342">
            <a:extLst>
              <a:ext uri="{FF2B5EF4-FFF2-40B4-BE49-F238E27FC236}">
                <a16:creationId xmlns:a16="http://schemas.microsoft.com/office/drawing/2014/main" id="{900C511B-FD75-F849-900F-C120D1158590}"/>
              </a:ext>
            </a:extLst>
          </p:cNvPr>
          <p:cNvSpPr txBox="1"/>
          <p:nvPr/>
        </p:nvSpPr>
        <p:spPr>
          <a:xfrm>
            <a:off x="1727379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4" name="TextBox 1343">
            <a:extLst>
              <a:ext uri="{FF2B5EF4-FFF2-40B4-BE49-F238E27FC236}">
                <a16:creationId xmlns:a16="http://schemas.microsoft.com/office/drawing/2014/main" id="{AF5796CF-49FE-A243-9D0C-9CE888BEC3FC}"/>
              </a:ext>
            </a:extLst>
          </p:cNvPr>
          <p:cNvSpPr txBox="1"/>
          <p:nvPr/>
        </p:nvSpPr>
        <p:spPr>
          <a:xfrm>
            <a:off x="1359301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45" name="TextBox 1344">
            <a:extLst>
              <a:ext uri="{FF2B5EF4-FFF2-40B4-BE49-F238E27FC236}">
                <a16:creationId xmlns:a16="http://schemas.microsoft.com/office/drawing/2014/main" id="{8821C57E-AE3A-3B45-947B-C8540A40B1E1}"/>
              </a:ext>
            </a:extLst>
          </p:cNvPr>
          <p:cNvSpPr txBox="1"/>
          <p:nvPr/>
        </p:nvSpPr>
        <p:spPr>
          <a:xfrm>
            <a:off x="99970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6" name="TextBox 1345">
            <a:extLst>
              <a:ext uri="{FF2B5EF4-FFF2-40B4-BE49-F238E27FC236}">
                <a16:creationId xmlns:a16="http://schemas.microsoft.com/office/drawing/2014/main" id="{58513787-4349-7543-9877-3ECE911C5C0F}"/>
              </a:ext>
            </a:extLst>
          </p:cNvPr>
          <p:cNvSpPr txBox="1"/>
          <p:nvPr/>
        </p:nvSpPr>
        <p:spPr>
          <a:xfrm>
            <a:off x="64441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7" name="TextBox 1346">
            <a:extLst>
              <a:ext uri="{FF2B5EF4-FFF2-40B4-BE49-F238E27FC236}">
                <a16:creationId xmlns:a16="http://schemas.microsoft.com/office/drawing/2014/main" id="{C1FE3726-19E2-FC42-A113-8F4105E1AFC2}"/>
              </a:ext>
            </a:extLst>
          </p:cNvPr>
          <p:cNvSpPr txBox="1"/>
          <p:nvPr/>
        </p:nvSpPr>
        <p:spPr>
          <a:xfrm>
            <a:off x="284817" y="4829655"/>
            <a:ext cx="457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rgbClr val="0432FF"/>
                </a:solidFill>
              </a:rPr>
              <a:t>0.0007</a:t>
            </a:r>
          </a:p>
        </p:txBody>
      </p:sp>
      <p:grpSp>
        <p:nvGrpSpPr>
          <p:cNvPr id="1381" name="Group 1380">
            <a:extLst>
              <a:ext uri="{FF2B5EF4-FFF2-40B4-BE49-F238E27FC236}">
                <a16:creationId xmlns:a16="http://schemas.microsoft.com/office/drawing/2014/main" id="{B69398F5-F304-1541-AB78-2C6E0A0965EE}"/>
              </a:ext>
            </a:extLst>
          </p:cNvPr>
          <p:cNvGrpSpPr/>
          <p:nvPr/>
        </p:nvGrpSpPr>
        <p:grpSpPr>
          <a:xfrm>
            <a:off x="7388060" y="196327"/>
            <a:ext cx="1482400" cy="400110"/>
            <a:chOff x="680085" y="902207"/>
            <a:chExt cx="1482400" cy="400110"/>
          </a:xfrm>
        </p:grpSpPr>
        <p:sp>
          <p:nvSpPr>
            <p:cNvPr id="1382" name="Oval 1381">
              <a:extLst>
                <a:ext uri="{FF2B5EF4-FFF2-40B4-BE49-F238E27FC236}">
                  <a16:creationId xmlns:a16="http://schemas.microsoft.com/office/drawing/2014/main" id="{2E9005FD-DE28-1B4B-83D9-BE02690A59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033682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3" name="TextBox 1382">
              <a:extLst>
                <a:ext uri="{FF2B5EF4-FFF2-40B4-BE49-F238E27FC236}">
                  <a16:creationId xmlns:a16="http://schemas.microsoft.com/office/drawing/2014/main" id="{305218D7-E3BD-9B45-BD03-D438E885A1EC}"/>
                </a:ext>
              </a:extLst>
            </p:cNvPr>
            <p:cNvSpPr txBox="1"/>
            <p:nvPr/>
          </p:nvSpPr>
          <p:spPr>
            <a:xfrm>
              <a:off x="817245" y="902207"/>
              <a:ext cx="13452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New sample (one step</a:t>
              </a:r>
            </a:p>
            <a:p>
              <a:r>
                <a:rPr lang="en-US" sz="1000" dirty="0"/>
                <a:t>of random walk)</a:t>
              </a:r>
            </a:p>
          </p:txBody>
        </p:sp>
      </p:grpSp>
      <p:grpSp>
        <p:nvGrpSpPr>
          <p:cNvPr id="1384" name="Group 1383">
            <a:extLst>
              <a:ext uri="{FF2B5EF4-FFF2-40B4-BE49-F238E27FC236}">
                <a16:creationId xmlns:a16="http://schemas.microsoft.com/office/drawing/2014/main" id="{18BDA033-5DAB-B443-81A5-CE5527F0EA7A}"/>
              </a:ext>
            </a:extLst>
          </p:cNvPr>
          <p:cNvGrpSpPr/>
          <p:nvPr/>
        </p:nvGrpSpPr>
        <p:grpSpPr>
          <a:xfrm>
            <a:off x="8937009" y="-699"/>
            <a:ext cx="1213096" cy="246221"/>
            <a:chOff x="680085" y="1292819"/>
            <a:chExt cx="1213096" cy="246221"/>
          </a:xfrm>
        </p:grpSpPr>
        <p:sp>
          <p:nvSpPr>
            <p:cNvPr id="1385" name="Oval 1384">
              <a:extLst>
                <a:ext uri="{FF2B5EF4-FFF2-40B4-BE49-F238E27FC236}">
                  <a16:creationId xmlns:a16="http://schemas.microsoft.com/office/drawing/2014/main" id="{8B0FC046-43A0-794F-8E5C-252AC09F63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347349"/>
              <a:ext cx="137160" cy="13716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6" name="TextBox 1385">
              <a:extLst>
                <a:ext uri="{FF2B5EF4-FFF2-40B4-BE49-F238E27FC236}">
                  <a16:creationId xmlns:a16="http://schemas.microsoft.com/office/drawing/2014/main" id="{EDB14BD6-4760-004B-8376-8459330D59B3}"/>
                </a:ext>
              </a:extLst>
            </p:cNvPr>
            <p:cNvSpPr txBox="1"/>
            <p:nvPr/>
          </p:nvSpPr>
          <p:spPr>
            <a:xfrm>
              <a:off x="817245" y="1292819"/>
              <a:ext cx="1075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Accepted sample</a:t>
              </a:r>
            </a:p>
          </p:txBody>
        </p:sp>
      </p:grpSp>
      <p:grpSp>
        <p:nvGrpSpPr>
          <p:cNvPr id="1387" name="Group 1386">
            <a:extLst>
              <a:ext uri="{FF2B5EF4-FFF2-40B4-BE49-F238E27FC236}">
                <a16:creationId xmlns:a16="http://schemas.microsoft.com/office/drawing/2014/main" id="{0BC9F225-706E-9147-ADB3-F87762464068}"/>
              </a:ext>
            </a:extLst>
          </p:cNvPr>
          <p:cNvGrpSpPr/>
          <p:nvPr/>
        </p:nvGrpSpPr>
        <p:grpSpPr>
          <a:xfrm>
            <a:off x="8937009" y="273272"/>
            <a:ext cx="1181036" cy="246221"/>
            <a:chOff x="680085" y="1620579"/>
            <a:chExt cx="1181036" cy="246221"/>
          </a:xfrm>
        </p:grpSpPr>
        <p:sp>
          <p:nvSpPr>
            <p:cNvPr id="1388" name="Oval 1387">
              <a:extLst>
                <a:ext uri="{FF2B5EF4-FFF2-40B4-BE49-F238E27FC236}">
                  <a16:creationId xmlns:a16="http://schemas.microsoft.com/office/drawing/2014/main" id="{8A973BA5-A925-5C4C-AFE6-2BB8C4AAD3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675109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9" name="TextBox 1388">
              <a:extLst>
                <a:ext uri="{FF2B5EF4-FFF2-40B4-BE49-F238E27FC236}">
                  <a16:creationId xmlns:a16="http://schemas.microsoft.com/office/drawing/2014/main" id="{1E1EDD6E-C7EC-8143-9FBA-4B98812CE8BF}"/>
                </a:ext>
              </a:extLst>
            </p:cNvPr>
            <p:cNvSpPr txBox="1"/>
            <p:nvPr/>
          </p:nvSpPr>
          <p:spPr>
            <a:xfrm>
              <a:off x="817245" y="1620579"/>
              <a:ext cx="1043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Rejected sample</a:t>
              </a:r>
            </a:p>
          </p:txBody>
        </p:sp>
      </p:grpSp>
      <p:grpSp>
        <p:nvGrpSpPr>
          <p:cNvPr id="1390" name="Group 1389">
            <a:extLst>
              <a:ext uri="{FF2B5EF4-FFF2-40B4-BE49-F238E27FC236}">
                <a16:creationId xmlns:a16="http://schemas.microsoft.com/office/drawing/2014/main" id="{A7247816-C64D-7F4B-82FC-E6D5435D7F9D}"/>
              </a:ext>
            </a:extLst>
          </p:cNvPr>
          <p:cNvGrpSpPr/>
          <p:nvPr/>
        </p:nvGrpSpPr>
        <p:grpSpPr>
          <a:xfrm>
            <a:off x="10365000" y="-2292"/>
            <a:ext cx="1803001" cy="246221"/>
            <a:chOff x="2353437" y="658977"/>
            <a:chExt cx="1803001" cy="246221"/>
          </a:xfrm>
        </p:grpSpPr>
        <p:sp>
          <p:nvSpPr>
            <p:cNvPr id="1391" name="Rectangle 1390">
              <a:extLst>
                <a:ext uri="{FF2B5EF4-FFF2-40B4-BE49-F238E27FC236}">
                  <a16:creationId xmlns:a16="http://schemas.microsoft.com/office/drawing/2014/main" id="{7EB5AE41-D941-3044-B0BE-67462CA30B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3437" y="713507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92" name="TextBox 1391">
              <a:extLst>
                <a:ext uri="{FF2B5EF4-FFF2-40B4-BE49-F238E27FC236}">
                  <a16:creationId xmlns:a16="http://schemas.microsoft.com/office/drawing/2014/main" id="{CB49894E-8ADF-FA40-BAFF-5F56412467FB}"/>
                </a:ext>
              </a:extLst>
            </p:cNvPr>
            <p:cNvSpPr txBox="1"/>
            <p:nvPr/>
          </p:nvSpPr>
          <p:spPr>
            <a:xfrm>
              <a:off x="2490597" y="658977"/>
              <a:ext cx="1665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Posterior evaluation request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95" name="TextBox 1394">
                <a:extLst>
                  <a:ext uri="{FF2B5EF4-FFF2-40B4-BE49-F238E27FC236}">
                    <a16:creationId xmlns:a16="http://schemas.microsoft.com/office/drawing/2014/main" id="{6C0BD4B6-5365-BD4F-83B2-3360D1FB0B21}"/>
                  </a:ext>
                </a:extLst>
              </p:cNvPr>
              <p:cNvSpPr txBox="1"/>
              <p:nvPr/>
            </p:nvSpPr>
            <p:spPr>
              <a:xfrm>
                <a:off x="616077" y="626279"/>
                <a:ext cx="302666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With 16 compute nodes, we can run everything with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≥0.1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395" name="TextBox 1394">
                <a:extLst>
                  <a:ext uri="{FF2B5EF4-FFF2-40B4-BE49-F238E27FC236}">
                    <a16:creationId xmlns:a16="http://schemas.microsoft.com/office/drawing/2014/main" id="{6C0BD4B6-5365-BD4F-83B2-3360D1FB0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77" y="626279"/>
                <a:ext cx="3026664" cy="584775"/>
              </a:xfrm>
              <a:prstGeom prst="rect">
                <a:avLst/>
              </a:prstGeom>
              <a:blipFill>
                <a:blip r:embed="rId3"/>
                <a:stretch>
                  <a:fillRect l="-833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1" name="Straight Connector 1400">
            <a:extLst>
              <a:ext uri="{FF2B5EF4-FFF2-40B4-BE49-F238E27FC236}">
                <a16:creationId xmlns:a16="http://schemas.microsoft.com/office/drawing/2014/main" id="{C7A3F6F4-ABD1-C44C-9E13-09B356555C93}"/>
              </a:ext>
            </a:extLst>
          </p:cNvPr>
          <p:cNvCxnSpPr>
            <a:cxnSpLocks/>
            <a:stCxn id="222" idx="0"/>
            <a:endCxn id="257" idx="2"/>
          </p:cNvCxnSpPr>
          <p:nvPr/>
        </p:nvCxnSpPr>
        <p:spPr>
          <a:xfrm flipV="1">
            <a:off x="6102477" y="853171"/>
            <a:ext cx="3025" cy="998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2" name="TextBox 421">
            <a:extLst>
              <a:ext uri="{FF2B5EF4-FFF2-40B4-BE49-F238E27FC236}">
                <a16:creationId xmlns:a16="http://schemas.microsoft.com/office/drawing/2014/main" id="{F93735C6-9B66-9741-89C9-1F0CE7E89DAF}"/>
              </a:ext>
            </a:extLst>
          </p:cNvPr>
          <p:cNvSpPr txBox="1"/>
          <p:nvPr/>
        </p:nvSpPr>
        <p:spPr>
          <a:xfrm>
            <a:off x="821817" y="5588704"/>
            <a:ext cx="2643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Compute node allocated based on probabilities</a:t>
            </a: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D5D8EDF7-B843-4244-9E64-B9AE7C264183}"/>
              </a:ext>
            </a:extLst>
          </p:cNvPr>
          <p:cNvSpPr txBox="1"/>
          <p:nvPr/>
        </p:nvSpPr>
        <p:spPr>
          <a:xfrm>
            <a:off x="831247" y="6039869"/>
            <a:ext cx="2888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Compute node allocated based on depth of the tree</a:t>
            </a:r>
          </a:p>
        </p:txBody>
      </p: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69B49772-4790-714A-8DDD-E6117C729C96}"/>
              </a:ext>
            </a:extLst>
          </p:cNvPr>
          <p:cNvGrpSpPr/>
          <p:nvPr/>
        </p:nvGrpSpPr>
        <p:grpSpPr>
          <a:xfrm>
            <a:off x="7380241" y="5450"/>
            <a:ext cx="1124931" cy="246221"/>
            <a:chOff x="680085" y="647921"/>
            <a:chExt cx="1124931" cy="246221"/>
          </a:xfrm>
        </p:grpSpPr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8A45F3F-2B50-AB42-BD5A-292B08DE7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702451"/>
              <a:ext cx="137160" cy="137160"/>
            </a:xfrm>
            <a:prstGeom prst="ellipse">
              <a:avLst/>
            </a:prstGeom>
            <a:solidFill>
              <a:srgbClr val="0432FF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AADBD20E-0CA6-2442-8389-2D613341B297}"/>
                </a:ext>
              </a:extLst>
            </p:cNvPr>
            <p:cNvSpPr txBox="1"/>
            <p:nvPr/>
          </p:nvSpPr>
          <p:spPr>
            <a:xfrm>
              <a:off x="817245" y="647921"/>
              <a:ext cx="9877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Current sample</a:t>
              </a:r>
            </a:p>
          </p:txBody>
        </p:sp>
      </p:grpSp>
      <p:sp>
        <p:nvSpPr>
          <p:cNvPr id="382" name="Sun 381">
            <a:extLst>
              <a:ext uri="{FF2B5EF4-FFF2-40B4-BE49-F238E27FC236}">
                <a16:creationId xmlns:a16="http://schemas.microsoft.com/office/drawing/2014/main" id="{4F9AE1C3-FA9D-D94A-A64C-1EFF4BF0B608}"/>
              </a:ext>
            </a:extLst>
          </p:cNvPr>
          <p:cNvSpPr>
            <a:spLocks noChangeAspect="1"/>
          </p:cNvSpPr>
          <p:nvPr/>
        </p:nvSpPr>
        <p:spPr>
          <a:xfrm>
            <a:off x="661797" y="5620374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Sun 382">
            <a:extLst>
              <a:ext uri="{FF2B5EF4-FFF2-40B4-BE49-F238E27FC236}">
                <a16:creationId xmlns:a16="http://schemas.microsoft.com/office/drawing/2014/main" id="{302B1F33-1070-DB48-A999-2CCBE3D818FA}"/>
              </a:ext>
            </a:extLst>
          </p:cNvPr>
          <p:cNvSpPr>
            <a:spLocks noChangeAspect="1"/>
          </p:cNvSpPr>
          <p:nvPr/>
        </p:nvSpPr>
        <p:spPr>
          <a:xfrm>
            <a:off x="661797" y="6071539"/>
            <a:ext cx="182880" cy="182880"/>
          </a:xfrm>
          <a:prstGeom prst="su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Sun 352">
            <a:extLst>
              <a:ext uri="{FF2B5EF4-FFF2-40B4-BE49-F238E27FC236}">
                <a16:creationId xmlns:a16="http://schemas.microsoft.com/office/drawing/2014/main" id="{58F784F9-4E5D-1344-838F-30C30511757C}"/>
              </a:ext>
            </a:extLst>
          </p:cNvPr>
          <p:cNvSpPr>
            <a:spLocks noChangeAspect="1"/>
          </p:cNvSpPr>
          <p:nvPr/>
        </p:nvSpPr>
        <p:spPr>
          <a:xfrm>
            <a:off x="6174082" y="1067356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Sun 353">
            <a:extLst>
              <a:ext uri="{FF2B5EF4-FFF2-40B4-BE49-F238E27FC236}">
                <a16:creationId xmlns:a16="http://schemas.microsoft.com/office/drawing/2014/main" id="{24511ADA-C9D0-244B-9D44-938A273A016E}"/>
              </a:ext>
            </a:extLst>
          </p:cNvPr>
          <p:cNvSpPr>
            <a:spLocks noChangeAspect="1"/>
          </p:cNvSpPr>
          <p:nvPr/>
        </p:nvSpPr>
        <p:spPr>
          <a:xfrm>
            <a:off x="9067108" y="1575777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Sun 354">
            <a:extLst>
              <a:ext uri="{FF2B5EF4-FFF2-40B4-BE49-F238E27FC236}">
                <a16:creationId xmlns:a16="http://schemas.microsoft.com/office/drawing/2014/main" id="{DE780802-8FD9-A740-9508-EA1C6B5A1AC5}"/>
              </a:ext>
            </a:extLst>
          </p:cNvPr>
          <p:cNvSpPr>
            <a:spLocks noChangeAspect="1"/>
          </p:cNvSpPr>
          <p:nvPr/>
        </p:nvSpPr>
        <p:spPr>
          <a:xfrm>
            <a:off x="10512171" y="2299824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Sun 355">
            <a:extLst>
              <a:ext uri="{FF2B5EF4-FFF2-40B4-BE49-F238E27FC236}">
                <a16:creationId xmlns:a16="http://schemas.microsoft.com/office/drawing/2014/main" id="{0B797646-BBE1-B44E-991C-A1F4D7F8E276}"/>
              </a:ext>
            </a:extLst>
          </p:cNvPr>
          <p:cNvSpPr>
            <a:spLocks noChangeAspect="1"/>
          </p:cNvSpPr>
          <p:nvPr/>
        </p:nvSpPr>
        <p:spPr>
          <a:xfrm>
            <a:off x="11258737" y="3031088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Sun 356">
            <a:extLst>
              <a:ext uri="{FF2B5EF4-FFF2-40B4-BE49-F238E27FC236}">
                <a16:creationId xmlns:a16="http://schemas.microsoft.com/office/drawing/2014/main" id="{9A966AAD-BA4E-E64E-B843-847FADC375DA}"/>
              </a:ext>
            </a:extLst>
          </p:cNvPr>
          <p:cNvSpPr>
            <a:spLocks noChangeAspect="1"/>
          </p:cNvSpPr>
          <p:nvPr/>
        </p:nvSpPr>
        <p:spPr>
          <a:xfrm>
            <a:off x="3296344" y="1563574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Sun 357">
            <a:extLst>
              <a:ext uri="{FF2B5EF4-FFF2-40B4-BE49-F238E27FC236}">
                <a16:creationId xmlns:a16="http://schemas.microsoft.com/office/drawing/2014/main" id="{6F389784-75A1-1E40-BED7-784F89DD0EA4}"/>
              </a:ext>
            </a:extLst>
          </p:cNvPr>
          <p:cNvSpPr>
            <a:spLocks noChangeAspect="1"/>
          </p:cNvSpPr>
          <p:nvPr/>
        </p:nvSpPr>
        <p:spPr>
          <a:xfrm>
            <a:off x="4733746" y="2299824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Sun 358">
            <a:extLst>
              <a:ext uri="{FF2B5EF4-FFF2-40B4-BE49-F238E27FC236}">
                <a16:creationId xmlns:a16="http://schemas.microsoft.com/office/drawing/2014/main" id="{E06ACAB6-297D-4F44-98EE-57BD084D646F}"/>
              </a:ext>
            </a:extLst>
          </p:cNvPr>
          <p:cNvSpPr>
            <a:spLocks noChangeAspect="1"/>
          </p:cNvSpPr>
          <p:nvPr/>
        </p:nvSpPr>
        <p:spPr>
          <a:xfrm>
            <a:off x="9789795" y="3031088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Sun 359">
            <a:extLst>
              <a:ext uri="{FF2B5EF4-FFF2-40B4-BE49-F238E27FC236}">
                <a16:creationId xmlns:a16="http://schemas.microsoft.com/office/drawing/2014/main" id="{6FF35588-B447-2542-A49A-A2DBDB4F3DC8}"/>
              </a:ext>
            </a:extLst>
          </p:cNvPr>
          <p:cNvSpPr>
            <a:spLocks noChangeAspect="1"/>
          </p:cNvSpPr>
          <p:nvPr/>
        </p:nvSpPr>
        <p:spPr>
          <a:xfrm>
            <a:off x="8364241" y="3031088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Sun 360">
            <a:extLst>
              <a:ext uri="{FF2B5EF4-FFF2-40B4-BE49-F238E27FC236}">
                <a16:creationId xmlns:a16="http://schemas.microsoft.com/office/drawing/2014/main" id="{195E5170-43AF-0B48-B0AF-581210CA89BF}"/>
              </a:ext>
            </a:extLst>
          </p:cNvPr>
          <p:cNvSpPr>
            <a:spLocks noChangeAspect="1"/>
          </p:cNvSpPr>
          <p:nvPr/>
        </p:nvSpPr>
        <p:spPr>
          <a:xfrm>
            <a:off x="11776018" y="4665541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Sun 361">
            <a:extLst>
              <a:ext uri="{FF2B5EF4-FFF2-40B4-BE49-F238E27FC236}">
                <a16:creationId xmlns:a16="http://schemas.microsoft.com/office/drawing/2014/main" id="{0F10280F-4475-B54B-9E7E-AD08DBBB2A30}"/>
              </a:ext>
            </a:extLst>
          </p:cNvPr>
          <p:cNvSpPr>
            <a:spLocks noChangeAspect="1"/>
          </p:cNvSpPr>
          <p:nvPr/>
        </p:nvSpPr>
        <p:spPr>
          <a:xfrm>
            <a:off x="7634354" y="2301024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Sun 362">
            <a:extLst>
              <a:ext uri="{FF2B5EF4-FFF2-40B4-BE49-F238E27FC236}">
                <a16:creationId xmlns:a16="http://schemas.microsoft.com/office/drawing/2014/main" id="{73F50E29-DF54-E74A-B0C0-E50AEDE5D4EC}"/>
              </a:ext>
            </a:extLst>
          </p:cNvPr>
          <p:cNvSpPr>
            <a:spLocks noChangeAspect="1"/>
          </p:cNvSpPr>
          <p:nvPr/>
        </p:nvSpPr>
        <p:spPr>
          <a:xfrm>
            <a:off x="5455539" y="3031088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Sun 380">
            <a:extLst>
              <a:ext uri="{FF2B5EF4-FFF2-40B4-BE49-F238E27FC236}">
                <a16:creationId xmlns:a16="http://schemas.microsoft.com/office/drawing/2014/main" id="{0C97482B-176B-1540-9223-15EC76440338}"/>
              </a:ext>
            </a:extLst>
          </p:cNvPr>
          <p:cNvSpPr>
            <a:spLocks noChangeAspect="1"/>
          </p:cNvSpPr>
          <p:nvPr/>
        </p:nvSpPr>
        <p:spPr>
          <a:xfrm>
            <a:off x="10880396" y="3762351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Sun 383">
            <a:extLst>
              <a:ext uri="{FF2B5EF4-FFF2-40B4-BE49-F238E27FC236}">
                <a16:creationId xmlns:a16="http://schemas.microsoft.com/office/drawing/2014/main" id="{8957E32A-8298-3940-B106-E1EC4F160826}"/>
              </a:ext>
            </a:extLst>
          </p:cNvPr>
          <p:cNvSpPr>
            <a:spLocks noChangeAspect="1"/>
          </p:cNvSpPr>
          <p:nvPr/>
        </p:nvSpPr>
        <p:spPr>
          <a:xfrm>
            <a:off x="11582398" y="3762351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Sun 384">
            <a:extLst>
              <a:ext uri="{FF2B5EF4-FFF2-40B4-BE49-F238E27FC236}">
                <a16:creationId xmlns:a16="http://schemas.microsoft.com/office/drawing/2014/main" id="{4AE5E8FC-4B48-8042-835F-EC1F254ED0C8}"/>
              </a:ext>
            </a:extLst>
          </p:cNvPr>
          <p:cNvSpPr>
            <a:spLocks noChangeAspect="1"/>
          </p:cNvSpPr>
          <p:nvPr/>
        </p:nvSpPr>
        <p:spPr>
          <a:xfrm>
            <a:off x="5809869" y="3762351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Sun 385">
            <a:extLst>
              <a:ext uri="{FF2B5EF4-FFF2-40B4-BE49-F238E27FC236}">
                <a16:creationId xmlns:a16="http://schemas.microsoft.com/office/drawing/2014/main" id="{3DC31990-8DFD-F949-A1E2-7A4A0E22ACB8}"/>
              </a:ext>
            </a:extLst>
          </p:cNvPr>
          <p:cNvSpPr>
            <a:spLocks noChangeAspect="1"/>
          </p:cNvSpPr>
          <p:nvPr/>
        </p:nvSpPr>
        <p:spPr>
          <a:xfrm>
            <a:off x="10144125" y="3762351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Sun 386">
            <a:extLst>
              <a:ext uri="{FF2B5EF4-FFF2-40B4-BE49-F238E27FC236}">
                <a16:creationId xmlns:a16="http://schemas.microsoft.com/office/drawing/2014/main" id="{4D3C2615-F206-324A-BA87-2D805009C661}"/>
              </a:ext>
            </a:extLst>
          </p:cNvPr>
          <p:cNvSpPr>
            <a:spLocks noChangeAspect="1"/>
          </p:cNvSpPr>
          <p:nvPr/>
        </p:nvSpPr>
        <p:spPr>
          <a:xfrm>
            <a:off x="8699373" y="3762351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292">
            <a:extLst>
              <a:ext uri="{FF2B5EF4-FFF2-40B4-BE49-F238E27FC236}">
                <a16:creationId xmlns:a16="http://schemas.microsoft.com/office/drawing/2014/main" id="{8AF840CC-D8B4-2344-B92B-9D8D09D1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Allocation of compute resources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9F116335-0E94-404A-9E17-6556C1A82CCD}"/>
              </a:ext>
            </a:extLst>
          </p:cNvPr>
          <p:cNvSpPr txBox="1"/>
          <p:nvPr/>
        </p:nvSpPr>
        <p:spPr>
          <a:xfrm>
            <a:off x="2983286" y="170628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0.23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4C3BB9E6-A458-1849-A98C-D277B23A47DD}"/>
              </a:ext>
            </a:extLst>
          </p:cNvPr>
          <p:cNvSpPr txBox="1"/>
          <p:nvPr/>
        </p:nvSpPr>
        <p:spPr>
          <a:xfrm>
            <a:off x="8758498" y="171293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0.77</a:t>
            </a:r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7EB4FD3E-71AC-564F-85E1-64F37D0618BC}"/>
              </a:ext>
            </a:extLst>
          </p:cNvPr>
          <p:cNvCxnSpPr>
            <a:cxnSpLocks/>
            <a:stCxn id="294" idx="0"/>
            <a:endCxn id="988" idx="1"/>
          </p:cNvCxnSpPr>
          <p:nvPr/>
        </p:nvCxnSpPr>
        <p:spPr>
          <a:xfrm flipV="1">
            <a:off x="3206494" y="1159571"/>
            <a:ext cx="2827403" cy="1201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Oval 224">
            <a:extLst>
              <a:ext uri="{FF2B5EF4-FFF2-40B4-BE49-F238E27FC236}">
                <a16:creationId xmlns:a16="http://schemas.microsoft.com/office/drawing/2014/main" id="{449B630C-50E7-D24E-9F9E-EBF52BCCC119}"/>
              </a:ext>
            </a:extLst>
          </p:cNvPr>
          <p:cNvSpPr>
            <a:spLocks noChangeAspect="1"/>
          </p:cNvSpPr>
          <p:nvPr/>
        </p:nvSpPr>
        <p:spPr>
          <a:xfrm>
            <a:off x="6043228" y="579341"/>
            <a:ext cx="137160" cy="137160"/>
          </a:xfrm>
          <a:prstGeom prst="ellipse">
            <a:avLst/>
          </a:prstGeom>
          <a:solidFill>
            <a:srgbClr val="0432FF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555E9D1C-7C7D-9140-9887-F0F80F65939A}"/>
              </a:ext>
            </a:extLst>
          </p:cNvPr>
          <p:cNvSpPr txBox="1"/>
          <p:nvPr/>
        </p:nvSpPr>
        <p:spPr>
          <a:xfrm>
            <a:off x="5882857" y="1213844"/>
            <a:ext cx="461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1.00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F7D7FD3C-D291-B145-B67D-B38F8EB6C7FD}"/>
              </a:ext>
            </a:extLst>
          </p:cNvPr>
          <p:cNvSpPr>
            <a:spLocks noChangeAspect="1"/>
          </p:cNvSpPr>
          <p:nvPr/>
        </p:nvSpPr>
        <p:spPr>
          <a:xfrm>
            <a:off x="6033897" y="953056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7A7E9AB-9F09-C840-AF73-BC3C5ACC4638}"/>
              </a:ext>
            </a:extLst>
          </p:cNvPr>
          <p:cNvSpPr>
            <a:spLocks noChangeAspect="1"/>
          </p:cNvSpPr>
          <p:nvPr/>
        </p:nvSpPr>
        <p:spPr>
          <a:xfrm>
            <a:off x="6036922" y="7160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D03FA6F-4995-C544-AA85-EC032E4BD134}"/>
              </a:ext>
            </a:extLst>
          </p:cNvPr>
          <p:cNvCxnSpPr>
            <a:cxnSpLocks/>
            <a:stCxn id="988" idx="3"/>
            <a:endCxn id="287" idx="1"/>
          </p:cNvCxnSpPr>
          <p:nvPr/>
        </p:nvCxnSpPr>
        <p:spPr>
          <a:xfrm>
            <a:off x="6171057" y="1159571"/>
            <a:ext cx="2765952" cy="1460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6E8753C2-7B16-FA45-A5FC-E399B1A6BA11}"/>
              </a:ext>
            </a:extLst>
          </p:cNvPr>
          <p:cNvSpPr>
            <a:spLocks noChangeAspect="1"/>
          </p:cNvSpPr>
          <p:nvPr/>
        </p:nvSpPr>
        <p:spPr>
          <a:xfrm>
            <a:off x="3137914" y="127967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53980EB3-A830-7E42-AD43-AD04CCC7BA30}"/>
              </a:ext>
            </a:extLst>
          </p:cNvPr>
          <p:cNvSpPr>
            <a:spLocks noChangeAspect="1"/>
          </p:cNvSpPr>
          <p:nvPr/>
        </p:nvSpPr>
        <p:spPr>
          <a:xfrm>
            <a:off x="3137914" y="144906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9026641-2CE0-9344-8BA8-D0BE0806228D}"/>
              </a:ext>
            </a:extLst>
          </p:cNvPr>
          <p:cNvSpPr>
            <a:spLocks noChangeAspect="1"/>
          </p:cNvSpPr>
          <p:nvPr/>
        </p:nvSpPr>
        <p:spPr>
          <a:xfrm>
            <a:off x="3141137" y="1586295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0D1EA3BB-FE33-8949-ADE6-5C8C4E7C2845}"/>
              </a:ext>
            </a:extLst>
          </p:cNvPr>
          <p:cNvSpPr>
            <a:spLocks noChangeAspect="1"/>
          </p:cNvSpPr>
          <p:nvPr/>
        </p:nvSpPr>
        <p:spPr>
          <a:xfrm>
            <a:off x="8916922" y="1285525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2284E3C8-56B3-B542-9478-2E8A9B98FDEF}"/>
              </a:ext>
            </a:extLst>
          </p:cNvPr>
          <p:cNvSpPr>
            <a:spLocks noChangeAspect="1"/>
          </p:cNvSpPr>
          <p:nvPr/>
        </p:nvSpPr>
        <p:spPr>
          <a:xfrm>
            <a:off x="8916922" y="1454919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70250C64-C7A2-AF4F-9BF5-475C08688947}"/>
              </a:ext>
            </a:extLst>
          </p:cNvPr>
          <p:cNvSpPr>
            <a:spLocks noChangeAspect="1"/>
          </p:cNvSpPr>
          <p:nvPr/>
        </p:nvSpPr>
        <p:spPr>
          <a:xfrm>
            <a:off x="8913705" y="15923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9" name="Oval 728">
            <a:extLst>
              <a:ext uri="{FF2B5EF4-FFF2-40B4-BE49-F238E27FC236}">
                <a16:creationId xmlns:a16="http://schemas.microsoft.com/office/drawing/2014/main" id="{37DD048B-5DD7-E54D-B4A8-EB681926CE7F}"/>
              </a:ext>
            </a:extLst>
          </p:cNvPr>
          <p:cNvSpPr>
            <a:spLocks noChangeAspect="1"/>
          </p:cNvSpPr>
          <p:nvPr/>
        </p:nvSpPr>
        <p:spPr>
          <a:xfrm>
            <a:off x="4950333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0" name="Oval 729">
            <a:extLst>
              <a:ext uri="{FF2B5EF4-FFF2-40B4-BE49-F238E27FC236}">
                <a16:creationId xmlns:a16="http://schemas.microsoft.com/office/drawing/2014/main" id="{270082CB-5763-674C-885F-291A4640D7E4}"/>
              </a:ext>
            </a:extLst>
          </p:cNvPr>
          <p:cNvSpPr>
            <a:spLocks noChangeAspect="1"/>
          </p:cNvSpPr>
          <p:nvPr/>
        </p:nvSpPr>
        <p:spPr>
          <a:xfrm>
            <a:off x="495033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1" name="Rectangle 730">
            <a:extLst>
              <a:ext uri="{FF2B5EF4-FFF2-40B4-BE49-F238E27FC236}">
                <a16:creationId xmlns:a16="http://schemas.microsoft.com/office/drawing/2014/main" id="{4713A3AE-FC54-DD45-BE8F-6366C53F7126}"/>
              </a:ext>
            </a:extLst>
          </p:cNvPr>
          <p:cNvSpPr>
            <a:spLocks noChangeAspect="1"/>
          </p:cNvSpPr>
          <p:nvPr/>
        </p:nvSpPr>
        <p:spPr>
          <a:xfrm>
            <a:off x="495033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3" name="Oval 732">
            <a:extLst>
              <a:ext uri="{FF2B5EF4-FFF2-40B4-BE49-F238E27FC236}">
                <a16:creationId xmlns:a16="http://schemas.microsoft.com/office/drawing/2014/main" id="{2075FD8C-9597-A84A-81D8-615D024635CC}"/>
              </a:ext>
            </a:extLst>
          </p:cNvPr>
          <p:cNvSpPr>
            <a:spLocks noChangeAspect="1"/>
          </p:cNvSpPr>
          <p:nvPr/>
        </p:nvSpPr>
        <p:spPr>
          <a:xfrm>
            <a:off x="5672709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4" name="Oval 733">
            <a:extLst>
              <a:ext uri="{FF2B5EF4-FFF2-40B4-BE49-F238E27FC236}">
                <a16:creationId xmlns:a16="http://schemas.microsoft.com/office/drawing/2014/main" id="{05A70259-6C03-BC4D-9471-7EE547CAC79C}"/>
              </a:ext>
            </a:extLst>
          </p:cNvPr>
          <p:cNvSpPr>
            <a:spLocks noChangeAspect="1"/>
          </p:cNvSpPr>
          <p:nvPr/>
        </p:nvSpPr>
        <p:spPr>
          <a:xfrm>
            <a:off x="567270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5" name="Rectangle 734">
            <a:extLst>
              <a:ext uri="{FF2B5EF4-FFF2-40B4-BE49-F238E27FC236}">
                <a16:creationId xmlns:a16="http://schemas.microsoft.com/office/drawing/2014/main" id="{0B37FCFC-2153-0341-9BD9-A6619CFBACF9}"/>
              </a:ext>
            </a:extLst>
          </p:cNvPr>
          <p:cNvSpPr>
            <a:spLocks noChangeAspect="1"/>
          </p:cNvSpPr>
          <p:nvPr/>
        </p:nvSpPr>
        <p:spPr>
          <a:xfrm>
            <a:off x="567270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5" name="Oval 744">
            <a:extLst>
              <a:ext uri="{FF2B5EF4-FFF2-40B4-BE49-F238E27FC236}">
                <a16:creationId xmlns:a16="http://schemas.microsoft.com/office/drawing/2014/main" id="{E2A3DBAB-6545-9D41-AC1F-8C8F638CE58C}"/>
              </a:ext>
            </a:extLst>
          </p:cNvPr>
          <p:cNvSpPr>
            <a:spLocks noChangeAspect="1"/>
          </p:cNvSpPr>
          <p:nvPr/>
        </p:nvSpPr>
        <p:spPr>
          <a:xfrm>
            <a:off x="7839837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6" name="Oval 745">
            <a:extLst>
              <a:ext uri="{FF2B5EF4-FFF2-40B4-BE49-F238E27FC236}">
                <a16:creationId xmlns:a16="http://schemas.microsoft.com/office/drawing/2014/main" id="{F68A502B-C1AF-D740-B493-63CABE1D2BDF}"/>
              </a:ext>
            </a:extLst>
          </p:cNvPr>
          <p:cNvSpPr>
            <a:spLocks noChangeAspect="1"/>
          </p:cNvSpPr>
          <p:nvPr/>
        </p:nvSpPr>
        <p:spPr>
          <a:xfrm>
            <a:off x="783983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7" name="Rectangle 746">
            <a:extLst>
              <a:ext uri="{FF2B5EF4-FFF2-40B4-BE49-F238E27FC236}">
                <a16:creationId xmlns:a16="http://schemas.microsoft.com/office/drawing/2014/main" id="{3457729C-29A7-6248-9ED1-A77C86E06A8E}"/>
              </a:ext>
            </a:extLst>
          </p:cNvPr>
          <p:cNvSpPr>
            <a:spLocks noChangeAspect="1"/>
          </p:cNvSpPr>
          <p:nvPr/>
        </p:nvSpPr>
        <p:spPr>
          <a:xfrm>
            <a:off x="783983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9" name="Oval 748">
            <a:extLst>
              <a:ext uri="{FF2B5EF4-FFF2-40B4-BE49-F238E27FC236}">
                <a16:creationId xmlns:a16="http://schemas.microsoft.com/office/drawing/2014/main" id="{5BEAC563-87BF-9140-BFCB-144B08455D13}"/>
              </a:ext>
            </a:extLst>
          </p:cNvPr>
          <p:cNvSpPr>
            <a:spLocks noChangeAspect="1"/>
          </p:cNvSpPr>
          <p:nvPr/>
        </p:nvSpPr>
        <p:spPr>
          <a:xfrm>
            <a:off x="8562213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0" name="Oval 749">
            <a:extLst>
              <a:ext uri="{FF2B5EF4-FFF2-40B4-BE49-F238E27FC236}">
                <a16:creationId xmlns:a16="http://schemas.microsoft.com/office/drawing/2014/main" id="{4EA4ECAE-04D0-3840-A229-B76CD289E9FB}"/>
              </a:ext>
            </a:extLst>
          </p:cNvPr>
          <p:cNvSpPr>
            <a:spLocks noChangeAspect="1"/>
          </p:cNvSpPr>
          <p:nvPr/>
        </p:nvSpPr>
        <p:spPr>
          <a:xfrm>
            <a:off x="856221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1" name="Rectangle 750">
            <a:extLst>
              <a:ext uri="{FF2B5EF4-FFF2-40B4-BE49-F238E27FC236}">
                <a16:creationId xmlns:a16="http://schemas.microsoft.com/office/drawing/2014/main" id="{8977AADB-2D88-8544-BCA9-8E83B2600691}"/>
              </a:ext>
            </a:extLst>
          </p:cNvPr>
          <p:cNvSpPr>
            <a:spLocks noChangeAspect="1"/>
          </p:cNvSpPr>
          <p:nvPr/>
        </p:nvSpPr>
        <p:spPr>
          <a:xfrm>
            <a:off x="856221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3" name="Oval 752">
            <a:extLst>
              <a:ext uri="{FF2B5EF4-FFF2-40B4-BE49-F238E27FC236}">
                <a16:creationId xmlns:a16="http://schemas.microsoft.com/office/drawing/2014/main" id="{7B032FF4-3A5C-D74D-816A-61AD0CC721CA}"/>
              </a:ext>
            </a:extLst>
          </p:cNvPr>
          <p:cNvSpPr>
            <a:spLocks noChangeAspect="1"/>
          </p:cNvSpPr>
          <p:nvPr/>
        </p:nvSpPr>
        <p:spPr>
          <a:xfrm>
            <a:off x="9284589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4" name="Oval 753">
            <a:extLst>
              <a:ext uri="{FF2B5EF4-FFF2-40B4-BE49-F238E27FC236}">
                <a16:creationId xmlns:a16="http://schemas.microsoft.com/office/drawing/2014/main" id="{8EE80E03-C2B6-BE4A-A55F-A6D332ED9BF4}"/>
              </a:ext>
            </a:extLst>
          </p:cNvPr>
          <p:cNvSpPr>
            <a:spLocks noChangeAspect="1"/>
          </p:cNvSpPr>
          <p:nvPr/>
        </p:nvSpPr>
        <p:spPr>
          <a:xfrm>
            <a:off x="928458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5" name="Rectangle 754">
            <a:extLst>
              <a:ext uri="{FF2B5EF4-FFF2-40B4-BE49-F238E27FC236}">
                <a16:creationId xmlns:a16="http://schemas.microsoft.com/office/drawing/2014/main" id="{ED4ADF8E-389B-F844-805C-65E18F6A321A}"/>
              </a:ext>
            </a:extLst>
          </p:cNvPr>
          <p:cNvSpPr>
            <a:spLocks noChangeAspect="1"/>
          </p:cNvSpPr>
          <p:nvPr/>
        </p:nvSpPr>
        <p:spPr>
          <a:xfrm>
            <a:off x="928458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7" name="Oval 756">
            <a:extLst>
              <a:ext uri="{FF2B5EF4-FFF2-40B4-BE49-F238E27FC236}">
                <a16:creationId xmlns:a16="http://schemas.microsoft.com/office/drawing/2014/main" id="{5A0004FD-A579-AF45-9042-8C3C0175C22D}"/>
              </a:ext>
            </a:extLst>
          </p:cNvPr>
          <p:cNvSpPr>
            <a:spLocks noChangeAspect="1"/>
          </p:cNvSpPr>
          <p:nvPr/>
        </p:nvSpPr>
        <p:spPr>
          <a:xfrm>
            <a:off x="10006965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8" name="Oval 757">
            <a:extLst>
              <a:ext uri="{FF2B5EF4-FFF2-40B4-BE49-F238E27FC236}">
                <a16:creationId xmlns:a16="http://schemas.microsoft.com/office/drawing/2014/main" id="{095D1F15-FFF2-7A47-BCE9-47FB3729B6C6}"/>
              </a:ext>
            </a:extLst>
          </p:cNvPr>
          <p:cNvSpPr>
            <a:spLocks noChangeAspect="1"/>
          </p:cNvSpPr>
          <p:nvPr/>
        </p:nvSpPr>
        <p:spPr>
          <a:xfrm>
            <a:off x="1000696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9" name="Rectangle 758">
            <a:extLst>
              <a:ext uri="{FF2B5EF4-FFF2-40B4-BE49-F238E27FC236}">
                <a16:creationId xmlns:a16="http://schemas.microsoft.com/office/drawing/2014/main" id="{0B29B5AB-B9B5-C84D-AB27-8E8724D6C7E4}"/>
              </a:ext>
            </a:extLst>
          </p:cNvPr>
          <p:cNvSpPr>
            <a:spLocks noChangeAspect="1"/>
          </p:cNvSpPr>
          <p:nvPr/>
        </p:nvSpPr>
        <p:spPr>
          <a:xfrm>
            <a:off x="1000696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1" name="Oval 760">
            <a:extLst>
              <a:ext uri="{FF2B5EF4-FFF2-40B4-BE49-F238E27FC236}">
                <a16:creationId xmlns:a16="http://schemas.microsoft.com/office/drawing/2014/main" id="{9F954667-77A8-C849-979C-5A61E0E80382}"/>
              </a:ext>
            </a:extLst>
          </p:cNvPr>
          <p:cNvSpPr>
            <a:spLocks noChangeAspect="1"/>
          </p:cNvSpPr>
          <p:nvPr/>
        </p:nvSpPr>
        <p:spPr>
          <a:xfrm>
            <a:off x="10729341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2" name="Oval 761">
            <a:extLst>
              <a:ext uri="{FF2B5EF4-FFF2-40B4-BE49-F238E27FC236}">
                <a16:creationId xmlns:a16="http://schemas.microsoft.com/office/drawing/2014/main" id="{A1931E5F-D07E-5440-9DF2-AA0BC93B6F4F}"/>
              </a:ext>
            </a:extLst>
          </p:cNvPr>
          <p:cNvSpPr>
            <a:spLocks noChangeAspect="1"/>
          </p:cNvSpPr>
          <p:nvPr/>
        </p:nvSpPr>
        <p:spPr>
          <a:xfrm>
            <a:off x="1072934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3" name="Rectangle 762">
            <a:extLst>
              <a:ext uri="{FF2B5EF4-FFF2-40B4-BE49-F238E27FC236}">
                <a16:creationId xmlns:a16="http://schemas.microsoft.com/office/drawing/2014/main" id="{B339327E-A2B4-2D42-BD52-422353F5F1E6}"/>
              </a:ext>
            </a:extLst>
          </p:cNvPr>
          <p:cNvSpPr>
            <a:spLocks noChangeAspect="1"/>
          </p:cNvSpPr>
          <p:nvPr/>
        </p:nvSpPr>
        <p:spPr>
          <a:xfrm>
            <a:off x="1072934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4E8BBD19-3A61-3246-9E86-9E01F80864EF}"/>
              </a:ext>
            </a:extLst>
          </p:cNvPr>
          <p:cNvGrpSpPr/>
          <p:nvPr/>
        </p:nvGrpSpPr>
        <p:grpSpPr>
          <a:xfrm>
            <a:off x="11451717" y="3479316"/>
            <a:ext cx="137160" cy="443055"/>
            <a:chOff x="11451717" y="3479316"/>
            <a:chExt cx="137160" cy="443055"/>
          </a:xfrm>
        </p:grpSpPr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9EA429F6-C1C8-684C-9CDE-DDF7CF793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479316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6E2475A6-ECBC-6E46-A909-4E48DAA97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648710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67" name="Rectangle 766">
              <a:extLst>
                <a:ext uri="{FF2B5EF4-FFF2-40B4-BE49-F238E27FC236}">
                  <a16:creationId xmlns:a16="http://schemas.microsoft.com/office/drawing/2014/main" id="{3DB5D08F-8DE4-C948-B1AA-FAD070493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785211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804" name="Oval 803">
            <a:extLst>
              <a:ext uri="{FF2B5EF4-FFF2-40B4-BE49-F238E27FC236}">
                <a16:creationId xmlns:a16="http://schemas.microsoft.com/office/drawing/2014/main" id="{D91ED7F8-27CE-454F-884C-620DEC4AA659}"/>
              </a:ext>
            </a:extLst>
          </p:cNvPr>
          <p:cNvSpPr>
            <a:spLocks noChangeAspect="1"/>
          </p:cNvSpPr>
          <p:nvPr/>
        </p:nvSpPr>
        <p:spPr>
          <a:xfrm>
            <a:off x="2422017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5" name="Oval 804">
            <a:extLst>
              <a:ext uri="{FF2B5EF4-FFF2-40B4-BE49-F238E27FC236}">
                <a16:creationId xmlns:a16="http://schemas.microsoft.com/office/drawing/2014/main" id="{5E54E1AA-D965-A848-A2B4-8BC0039596FC}"/>
              </a:ext>
            </a:extLst>
          </p:cNvPr>
          <p:cNvSpPr>
            <a:spLocks noChangeAspect="1"/>
          </p:cNvSpPr>
          <p:nvPr/>
        </p:nvSpPr>
        <p:spPr>
          <a:xfrm>
            <a:off x="2422017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883F6524-4D8F-6845-BF9D-738FFE36A1E2}"/>
              </a:ext>
            </a:extLst>
          </p:cNvPr>
          <p:cNvSpPr>
            <a:spLocks noChangeAspect="1"/>
          </p:cNvSpPr>
          <p:nvPr/>
        </p:nvSpPr>
        <p:spPr>
          <a:xfrm>
            <a:off x="2422017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8" name="Oval 807">
            <a:extLst>
              <a:ext uri="{FF2B5EF4-FFF2-40B4-BE49-F238E27FC236}">
                <a16:creationId xmlns:a16="http://schemas.microsoft.com/office/drawing/2014/main" id="{F9A836F8-D97F-E240-A8C2-7E61B8A1EDFE}"/>
              </a:ext>
            </a:extLst>
          </p:cNvPr>
          <p:cNvSpPr>
            <a:spLocks noChangeAspect="1"/>
          </p:cNvSpPr>
          <p:nvPr/>
        </p:nvSpPr>
        <p:spPr>
          <a:xfrm>
            <a:off x="977265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9" name="Oval 808">
            <a:extLst>
              <a:ext uri="{FF2B5EF4-FFF2-40B4-BE49-F238E27FC236}">
                <a16:creationId xmlns:a16="http://schemas.microsoft.com/office/drawing/2014/main" id="{33BEEC9F-AE35-5748-865B-22318CBFDB66}"/>
              </a:ext>
            </a:extLst>
          </p:cNvPr>
          <p:cNvSpPr>
            <a:spLocks noChangeAspect="1"/>
          </p:cNvSpPr>
          <p:nvPr/>
        </p:nvSpPr>
        <p:spPr>
          <a:xfrm>
            <a:off x="977265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0" name="Rectangle 809">
            <a:extLst>
              <a:ext uri="{FF2B5EF4-FFF2-40B4-BE49-F238E27FC236}">
                <a16:creationId xmlns:a16="http://schemas.microsoft.com/office/drawing/2014/main" id="{DB466BCB-160C-E24E-A91B-54EEEF2B9CA3}"/>
              </a:ext>
            </a:extLst>
          </p:cNvPr>
          <p:cNvSpPr>
            <a:spLocks noChangeAspect="1"/>
          </p:cNvSpPr>
          <p:nvPr/>
        </p:nvSpPr>
        <p:spPr>
          <a:xfrm>
            <a:off x="977265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54660B02-F193-0049-9D12-DA326273790A}"/>
              </a:ext>
            </a:extLst>
          </p:cNvPr>
          <p:cNvSpPr>
            <a:spLocks noChangeAspect="1"/>
          </p:cNvSpPr>
          <p:nvPr/>
        </p:nvSpPr>
        <p:spPr>
          <a:xfrm>
            <a:off x="5311521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3A35E348-2DFE-4A43-B164-BC07267D79AB}"/>
              </a:ext>
            </a:extLst>
          </p:cNvPr>
          <p:cNvSpPr>
            <a:spLocks noChangeAspect="1"/>
          </p:cNvSpPr>
          <p:nvPr/>
        </p:nvSpPr>
        <p:spPr>
          <a:xfrm>
            <a:off x="5311521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8" name="Rectangle 817">
            <a:extLst>
              <a:ext uri="{FF2B5EF4-FFF2-40B4-BE49-F238E27FC236}">
                <a16:creationId xmlns:a16="http://schemas.microsoft.com/office/drawing/2014/main" id="{570FE3DA-8C55-6B4E-BD5F-CE3C4AE666B9}"/>
              </a:ext>
            </a:extLst>
          </p:cNvPr>
          <p:cNvSpPr>
            <a:spLocks noChangeAspect="1"/>
          </p:cNvSpPr>
          <p:nvPr/>
        </p:nvSpPr>
        <p:spPr>
          <a:xfrm>
            <a:off x="5311521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B9232306-8D87-2B46-A05F-48E943200162}"/>
              </a:ext>
            </a:extLst>
          </p:cNvPr>
          <p:cNvSpPr>
            <a:spLocks noChangeAspect="1"/>
          </p:cNvSpPr>
          <p:nvPr/>
        </p:nvSpPr>
        <p:spPr>
          <a:xfrm>
            <a:off x="8201025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C1572809-7BEC-0D47-9C09-A041176888C5}"/>
              </a:ext>
            </a:extLst>
          </p:cNvPr>
          <p:cNvSpPr>
            <a:spLocks noChangeAspect="1"/>
          </p:cNvSpPr>
          <p:nvPr/>
        </p:nvSpPr>
        <p:spPr>
          <a:xfrm>
            <a:off x="8201025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6" name="Rectangle 825">
            <a:extLst>
              <a:ext uri="{FF2B5EF4-FFF2-40B4-BE49-F238E27FC236}">
                <a16:creationId xmlns:a16="http://schemas.microsoft.com/office/drawing/2014/main" id="{CC9D1DBE-C8A3-D148-AC79-AA8666BC924D}"/>
              </a:ext>
            </a:extLst>
          </p:cNvPr>
          <p:cNvSpPr>
            <a:spLocks noChangeAspect="1"/>
          </p:cNvSpPr>
          <p:nvPr/>
        </p:nvSpPr>
        <p:spPr>
          <a:xfrm>
            <a:off x="8201025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CD793503-A137-D643-AC34-D29D36FEAC55}"/>
              </a:ext>
            </a:extLst>
          </p:cNvPr>
          <p:cNvSpPr>
            <a:spLocks noChangeAspect="1"/>
          </p:cNvSpPr>
          <p:nvPr/>
        </p:nvSpPr>
        <p:spPr>
          <a:xfrm>
            <a:off x="6756273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42712D54-2FF0-BE40-B130-64A9035C4674}"/>
              </a:ext>
            </a:extLst>
          </p:cNvPr>
          <p:cNvSpPr>
            <a:spLocks noChangeAspect="1"/>
          </p:cNvSpPr>
          <p:nvPr/>
        </p:nvSpPr>
        <p:spPr>
          <a:xfrm>
            <a:off x="6756273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2" name="Rectangle 821">
            <a:extLst>
              <a:ext uri="{FF2B5EF4-FFF2-40B4-BE49-F238E27FC236}">
                <a16:creationId xmlns:a16="http://schemas.microsoft.com/office/drawing/2014/main" id="{C30AF688-7C7C-5249-9608-85713F1E3E96}"/>
              </a:ext>
            </a:extLst>
          </p:cNvPr>
          <p:cNvSpPr>
            <a:spLocks noChangeAspect="1"/>
          </p:cNvSpPr>
          <p:nvPr/>
        </p:nvSpPr>
        <p:spPr>
          <a:xfrm>
            <a:off x="6756273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4F99074-4BC2-AE40-8251-E98F2F33A9C8}"/>
              </a:ext>
            </a:extLst>
          </p:cNvPr>
          <p:cNvSpPr>
            <a:spLocks noChangeAspect="1"/>
          </p:cNvSpPr>
          <p:nvPr/>
        </p:nvSpPr>
        <p:spPr>
          <a:xfrm>
            <a:off x="9645777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CEB5D5D5-14A1-B34B-9DA4-54FD026E99F5}"/>
              </a:ext>
            </a:extLst>
          </p:cNvPr>
          <p:cNvSpPr>
            <a:spLocks noChangeAspect="1"/>
          </p:cNvSpPr>
          <p:nvPr/>
        </p:nvSpPr>
        <p:spPr>
          <a:xfrm>
            <a:off x="9645777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0" name="Rectangle 829">
            <a:extLst>
              <a:ext uri="{FF2B5EF4-FFF2-40B4-BE49-F238E27FC236}">
                <a16:creationId xmlns:a16="http://schemas.microsoft.com/office/drawing/2014/main" id="{F1CA5504-6B87-4646-890C-1553D7C0D329}"/>
              </a:ext>
            </a:extLst>
          </p:cNvPr>
          <p:cNvSpPr>
            <a:spLocks noChangeAspect="1"/>
          </p:cNvSpPr>
          <p:nvPr/>
        </p:nvSpPr>
        <p:spPr>
          <a:xfrm>
            <a:off x="9645777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618A57DC-E17B-6040-85C2-2440985EE726}"/>
              </a:ext>
            </a:extLst>
          </p:cNvPr>
          <p:cNvSpPr>
            <a:spLocks noChangeAspect="1"/>
          </p:cNvSpPr>
          <p:nvPr/>
        </p:nvSpPr>
        <p:spPr>
          <a:xfrm>
            <a:off x="11090529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3" name="Oval 832">
            <a:extLst>
              <a:ext uri="{FF2B5EF4-FFF2-40B4-BE49-F238E27FC236}">
                <a16:creationId xmlns:a16="http://schemas.microsoft.com/office/drawing/2014/main" id="{4E6C9199-F03B-F74A-A0BD-A2540FD16C1B}"/>
              </a:ext>
            </a:extLst>
          </p:cNvPr>
          <p:cNvSpPr>
            <a:spLocks noChangeAspect="1"/>
          </p:cNvSpPr>
          <p:nvPr/>
        </p:nvSpPr>
        <p:spPr>
          <a:xfrm>
            <a:off x="11090529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4" name="Rectangle 833">
            <a:extLst>
              <a:ext uri="{FF2B5EF4-FFF2-40B4-BE49-F238E27FC236}">
                <a16:creationId xmlns:a16="http://schemas.microsoft.com/office/drawing/2014/main" id="{629A850B-436A-F64F-9C75-D4A4BF5672CA}"/>
              </a:ext>
            </a:extLst>
          </p:cNvPr>
          <p:cNvSpPr>
            <a:spLocks noChangeAspect="1"/>
          </p:cNvSpPr>
          <p:nvPr/>
        </p:nvSpPr>
        <p:spPr>
          <a:xfrm>
            <a:off x="11090529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6" name="Oval 835">
            <a:extLst>
              <a:ext uri="{FF2B5EF4-FFF2-40B4-BE49-F238E27FC236}">
                <a16:creationId xmlns:a16="http://schemas.microsoft.com/office/drawing/2014/main" id="{976515C5-AA6C-8545-B7FB-97C6BED72B55}"/>
              </a:ext>
            </a:extLst>
          </p:cNvPr>
          <p:cNvSpPr>
            <a:spLocks noChangeAspect="1"/>
          </p:cNvSpPr>
          <p:nvPr/>
        </p:nvSpPr>
        <p:spPr>
          <a:xfrm>
            <a:off x="4589145" y="2016789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7" name="Oval 836">
            <a:extLst>
              <a:ext uri="{FF2B5EF4-FFF2-40B4-BE49-F238E27FC236}">
                <a16:creationId xmlns:a16="http://schemas.microsoft.com/office/drawing/2014/main" id="{1B22D8FB-5CC4-C044-9DE4-5459701ED300}"/>
              </a:ext>
            </a:extLst>
          </p:cNvPr>
          <p:cNvSpPr>
            <a:spLocks noChangeAspect="1"/>
          </p:cNvSpPr>
          <p:nvPr/>
        </p:nvSpPr>
        <p:spPr>
          <a:xfrm>
            <a:off x="4589145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8" name="Rectangle 837">
            <a:extLst>
              <a:ext uri="{FF2B5EF4-FFF2-40B4-BE49-F238E27FC236}">
                <a16:creationId xmlns:a16="http://schemas.microsoft.com/office/drawing/2014/main" id="{AE7FF492-2BD5-6A41-B3BC-91864C50E138}"/>
              </a:ext>
            </a:extLst>
          </p:cNvPr>
          <p:cNvSpPr>
            <a:spLocks noChangeAspect="1"/>
          </p:cNvSpPr>
          <p:nvPr/>
        </p:nvSpPr>
        <p:spPr>
          <a:xfrm>
            <a:off x="4589145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0" name="Oval 839">
            <a:extLst>
              <a:ext uri="{FF2B5EF4-FFF2-40B4-BE49-F238E27FC236}">
                <a16:creationId xmlns:a16="http://schemas.microsoft.com/office/drawing/2014/main" id="{A7F6B3AF-3E92-B047-9C96-E1F6FD318514}"/>
              </a:ext>
            </a:extLst>
          </p:cNvPr>
          <p:cNvSpPr>
            <a:spLocks noChangeAspect="1"/>
          </p:cNvSpPr>
          <p:nvPr/>
        </p:nvSpPr>
        <p:spPr>
          <a:xfrm>
            <a:off x="1699641" y="2016789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1" name="Oval 840">
            <a:extLst>
              <a:ext uri="{FF2B5EF4-FFF2-40B4-BE49-F238E27FC236}">
                <a16:creationId xmlns:a16="http://schemas.microsoft.com/office/drawing/2014/main" id="{F02EE7B4-7E1F-B346-BDBC-A1399A1F84AD}"/>
              </a:ext>
            </a:extLst>
          </p:cNvPr>
          <p:cNvSpPr>
            <a:spLocks noChangeAspect="1"/>
          </p:cNvSpPr>
          <p:nvPr/>
        </p:nvSpPr>
        <p:spPr>
          <a:xfrm>
            <a:off x="1699641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DAA1FE25-367E-D144-8378-74006EE822F1}"/>
              </a:ext>
            </a:extLst>
          </p:cNvPr>
          <p:cNvSpPr>
            <a:spLocks noChangeAspect="1"/>
          </p:cNvSpPr>
          <p:nvPr/>
        </p:nvSpPr>
        <p:spPr>
          <a:xfrm>
            <a:off x="1699641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4" name="Oval 843">
            <a:extLst>
              <a:ext uri="{FF2B5EF4-FFF2-40B4-BE49-F238E27FC236}">
                <a16:creationId xmlns:a16="http://schemas.microsoft.com/office/drawing/2014/main" id="{077254EA-3012-FA4D-9208-0A6FBDA5658A}"/>
              </a:ext>
            </a:extLst>
          </p:cNvPr>
          <p:cNvSpPr>
            <a:spLocks noChangeAspect="1"/>
          </p:cNvSpPr>
          <p:nvPr/>
        </p:nvSpPr>
        <p:spPr>
          <a:xfrm>
            <a:off x="10368153" y="2016789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5" name="Oval 844">
            <a:extLst>
              <a:ext uri="{FF2B5EF4-FFF2-40B4-BE49-F238E27FC236}">
                <a16:creationId xmlns:a16="http://schemas.microsoft.com/office/drawing/2014/main" id="{5C4CFEE6-ED06-E04E-9843-8986B20E2ACB}"/>
              </a:ext>
            </a:extLst>
          </p:cNvPr>
          <p:cNvSpPr>
            <a:spLocks noChangeAspect="1"/>
          </p:cNvSpPr>
          <p:nvPr/>
        </p:nvSpPr>
        <p:spPr>
          <a:xfrm>
            <a:off x="10368153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6" name="Rectangle 845">
            <a:extLst>
              <a:ext uri="{FF2B5EF4-FFF2-40B4-BE49-F238E27FC236}">
                <a16:creationId xmlns:a16="http://schemas.microsoft.com/office/drawing/2014/main" id="{090F8715-E6F6-E848-9390-822D58E29802}"/>
              </a:ext>
            </a:extLst>
          </p:cNvPr>
          <p:cNvSpPr>
            <a:spLocks noChangeAspect="1"/>
          </p:cNvSpPr>
          <p:nvPr/>
        </p:nvSpPr>
        <p:spPr>
          <a:xfrm>
            <a:off x="10368153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8" name="Oval 847">
            <a:extLst>
              <a:ext uri="{FF2B5EF4-FFF2-40B4-BE49-F238E27FC236}">
                <a16:creationId xmlns:a16="http://schemas.microsoft.com/office/drawing/2014/main" id="{6F88D98F-ED7C-DA49-8434-06BC861A561F}"/>
              </a:ext>
            </a:extLst>
          </p:cNvPr>
          <p:cNvSpPr>
            <a:spLocks noChangeAspect="1"/>
          </p:cNvSpPr>
          <p:nvPr/>
        </p:nvSpPr>
        <p:spPr>
          <a:xfrm>
            <a:off x="7478649" y="2016789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9" name="Oval 848">
            <a:extLst>
              <a:ext uri="{FF2B5EF4-FFF2-40B4-BE49-F238E27FC236}">
                <a16:creationId xmlns:a16="http://schemas.microsoft.com/office/drawing/2014/main" id="{0A011DF8-36CC-3449-B70E-16215FC3F1A9}"/>
              </a:ext>
            </a:extLst>
          </p:cNvPr>
          <p:cNvSpPr>
            <a:spLocks noChangeAspect="1"/>
          </p:cNvSpPr>
          <p:nvPr/>
        </p:nvSpPr>
        <p:spPr>
          <a:xfrm>
            <a:off x="7478649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50" name="Rectangle 849">
            <a:extLst>
              <a:ext uri="{FF2B5EF4-FFF2-40B4-BE49-F238E27FC236}">
                <a16:creationId xmlns:a16="http://schemas.microsoft.com/office/drawing/2014/main" id="{FC3891C6-8614-A744-853A-0E4A9F238FC0}"/>
              </a:ext>
            </a:extLst>
          </p:cNvPr>
          <p:cNvSpPr>
            <a:spLocks noChangeAspect="1"/>
          </p:cNvSpPr>
          <p:nvPr/>
        </p:nvSpPr>
        <p:spPr>
          <a:xfrm>
            <a:off x="7478649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851" name="Straight Connector 850">
            <a:extLst>
              <a:ext uri="{FF2B5EF4-FFF2-40B4-BE49-F238E27FC236}">
                <a16:creationId xmlns:a16="http://schemas.microsoft.com/office/drawing/2014/main" id="{E28C969B-3EFE-624E-8062-DBE0D9F73F71}"/>
              </a:ext>
            </a:extLst>
          </p:cNvPr>
          <p:cNvCxnSpPr>
            <a:cxnSpLocks/>
            <a:stCxn id="840" idx="7"/>
            <a:endCxn id="275" idx="1"/>
          </p:cNvCxnSpPr>
          <p:nvPr/>
        </p:nvCxnSpPr>
        <p:spPr>
          <a:xfrm flipV="1">
            <a:off x="1816714" y="1654875"/>
            <a:ext cx="1324423" cy="3820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2" name="Straight Connector 851">
            <a:extLst>
              <a:ext uri="{FF2B5EF4-FFF2-40B4-BE49-F238E27FC236}">
                <a16:creationId xmlns:a16="http://schemas.microsoft.com/office/drawing/2014/main" id="{90FCF125-8765-1244-99B3-7A31404AB1BF}"/>
              </a:ext>
            </a:extLst>
          </p:cNvPr>
          <p:cNvCxnSpPr>
            <a:cxnSpLocks/>
            <a:stCxn id="836" idx="0"/>
            <a:endCxn id="275" idx="3"/>
          </p:cNvCxnSpPr>
          <p:nvPr/>
        </p:nvCxnSpPr>
        <p:spPr>
          <a:xfrm flipH="1" flipV="1">
            <a:off x="3278297" y="1654875"/>
            <a:ext cx="1379428" cy="361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8" name="Straight Connector 867">
            <a:extLst>
              <a:ext uri="{FF2B5EF4-FFF2-40B4-BE49-F238E27FC236}">
                <a16:creationId xmlns:a16="http://schemas.microsoft.com/office/drawing/2014/main" id="{50EEB466-CCBF-FF45-B04F-894A5A8653FA}"/>
              </a:ext>
            </a:extLst>
          </p:cNvPr>
          <p:cNvCxnSpPr>
            <a:cxnSpLocks/>
            <a:stCxn id="848" idx="0"/>
            <a:endCxn id="289" idx="1"/>
          </p:cNvCxnSpPr>
          <p:nvPr/>
        </p:nvCxnSpPr>
        <p:spPr>
          <a:xfrm flipV="1">
            <a:off x="7547229" y="1660891"/>
            <a:ext cx="1366476" cy="3558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>
            <a:extLst>
              <a:ext uri="{FF2B5EF4-FFF2-40B4-BE49-F238E27FC236}">
                <a16:creationId xmlns:a16="http://schemas.microsoft.com/office/drawing/2014/main" id="{22F15C67-2453-A64B-ADC7-600F5373EA7B}"/>
              </a:ext>
            </a:extLst>
          </p:cNvPr>
          <p:cNvCxnSpPr>
            <a:cxnSpLocks/>
            <a:stCxn id="844" idx="0"/>
            <a:endCxn id="289" idx="3"/>
          </p:cNvCxnSpPr>
          <p:nvPr/>
        </p:nvCxnSpPr>
        <p:spPr>
          <a:xfrm flipH="1" flipV="1">
            <a:off x="9050865" y="1660891"/>
            <a:ext cx="1385868" cy="3558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>
            <a:extLst>
              <a:ext uri="{FF2B5EF4-FFF2-40B4-BE49-F238E27FC236}">
                <a16:creationId xmlns:a16="http://schemas.microsoft.com/office/drawing/2014/main" id="{5D93895E-99CA-6440-9975-62C2ACD7602B}"/>
              </a:ext>
            </a:extLst>
          </p:cNvPr>
          <p:cNvCxnSpPr>
            <a:cxnSpLocks/>
            <a:stCxn id="808" idx="0"/>
            <a:endCxn id="842" idx="1"/>
          </p:cNvCxnSpPr>
          <p:nvPr/>
        </p:nvCxnSpPr>
        <p:spPr>
          <a:xfrm flipV="1">
            <a:off x="1045845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>
            <a:extLst>
              <a:ext uri="{FF2B5EF4-FFF2-40B4-BE49-F238E27FC236}">
                <a16:creationId xmlns:a16="http://schemas.microsoft.com/office/drawing/2014/main" id="{B5A6E391-BA88-FD4D-8538-CFF20A9DE14B}"/>
              </a:ext>
            </a:extLst>
          </p:cNvPr>
          <p:cNvCxnSpPr>
            <a:cxnSpLocks/>
            <a:stCxn id="804" idx="1"/>
            <a:endCxn id="842" idx="3"/>
          </p:cNvCxnSpPr>
          <p:nvPr/>
        </p:nvCxnSpPr>
        <p:spPr>
          <a:xfrm flipH="1" flipV="1">
            <a:off x="1836801" y="2391264"/>
            <a:ext cx="605303" cy="3768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91383C69-7249-804E-90AC-CBCA08176972}"/>
              </a:ext>
            </a:extLst>
          </p:cNvPr>
          <p:cNvCxnSpPr>
            <a:cxnSpLocks/>
            <a:stCxn id="838" idx="1"/>
            <a:endCxn id="669" idx="0"/>
          </p:cNvCxnSpPr>
          <p:nvPr/>
        </p:nvCxnSpPr>
        <p:spPr>
          <a:xfrm flipH="1">
            <a:off x="3935349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>
            <a:extLst>
              <a:ext uri="{FF2B5EF4-FFF2-40B4-BE49-F238E27FC236}">
                <a16:creationId xmlns:a16="http://schemas.microsoft.com/office/drawing/2014/main" id="{2B85CD00-0E22-8E43-B4DF-AE3EE8578D61}"/>
              </a:ext>
            </a:extLst>
          </p:cNvPr>
          <p:cNvCxnSpPr>
            <a:cxnSpLocks/>
            <a:stCxn id="818" idx="1"/>
            <a:endCxn id="729" idx="0"/>
          </p:cNvCxnSpPr>
          <p:nvPr/>
        </p:nvCxnSpPr>
        <p:spPr>
          <a:xfrm flipH="1">
            <a:off x="5018913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8" name="Straight Connector 897">
            <a:extLst>
              <a:ext uri="{FF2B5EF4-FFF2-40B4-BE49-F238E27FC236}">
                <a16:creationId xmlns:a16="http://schemas.microsoft.com/office/drawing/2014/main" id="{DB9E85F4-6C05-1243-947D-9E9E96B88FCE}"/>
              </a:ext>
            </a:extLst>
          </p:cNvPr>
          <p:cNvCxnSpPr>
            <a:cxnSpLocks/>
            <a:stCxn id="818" idx="3"/>
            <a:endCxn id="733" idx="0"/>
          </p:cNvCxnSpPr>
          <p:nvPr/>
        </p:nvCxnSpPr>
        <p:spPr>
          <a:xfrm>
            <a:off x="544868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Connector 899">
            <a:extLst>
              <a:ext uri="{FF2B5EF4-FFF2-40B4-BE49-F238E27FC236}">
                <a16:creationId xmlns:a16="http://schemas.microsoft.com/office/drawing/2014/main" id="{2D41B990-1321-6A45-B5A9-4D8A682B650C}"/>
              </a:ext>
            </a:extLst>
          </p:cNvPr>
          <p:cNvCxnSpPr>
            <a:cxnSpLocks/>
            <a:stCxn id="838" idx="3"/>
            <a:endCxn id="816" idx="0"/>
          </p:cNvCxnSpPr>
          <p:nvPr/>
        </p:nvCxnSpPr>
        <p:spPr>
          <a:xfrm>
            <a:off x="4726305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2" name="Straight Connector 901">
            <a:extLst>
              <a:ext uri="{FF2B5EF4-FFF2-40B4-BE49-F238E27FC236}">
                <a16:creationId xmlns:a16="http://schemas.microsoft.com/office/drawing/2014/main" id="{B9B07490-E634-B548-8CDC-465573E0A6A9}"/>
              </a:ext>
            </a:extLst>
          </p:cNvPr>
          <p:cNvCxnSpPr>
            <a:cxnSpLocks/>
            <a:stCxn id="826" idx="1"/>
            <a:endCxn id="745" idx="0"/>
          </p:cNvCxnSpPr>
          <p:nvPr/>
        </p:nvCxnSpPr>
        <p:spPr>
          <a:xfrm flipH="1">
            <a:off x="790841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3" name="Straight Connector 902">
            <a:extLst>
              <a:ext uri="{FF2B5EF4-FFF2-40B4-BE49-F238E27FC236}">
                <a16:creationId xmlns:a16="http://schemas.microsoft.com/office/drawing/2014/main" id="{A9140118-00F3-D34E-BADE-12895D701082}"/>
              </a:ext>
            </a:extLst>
          </p:cNvPr>
          <p:cNvCxnSpPr>
            <a:cxnSpLocks/>
            <a:stCxn id="826" idx="3"/>
            <a:endCxn id="749" idx="0"/>
          </p:cNvCxnSpPr>
          <p:nvPr/>
        </p:nvCxnSpPr>
        <p:spPr>
          <a:xfrm>
            <a:off x="833818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4" name="Straight Connector 903">
            <a:extLst>
              <a:ext uri="{FF2B5EF4-FFF2-40B4-BE49-F238E27FC236}">
                <a16:creationId xmlns:a16="http://schemas.microsoft.com/office/drawing/2014/main" id="{26A0BC76-8123-784A-81C9-E04FF1727870}"/>
              </a:ext>
            </a:extLst>
          </p:cNvPr>
          <p:cNvCxnSpPr>
            <a:cxnSpLocks/>
            <a:stCxn id="850" idx="1"/>
            <a:endCxn id="820" idx="0"/>
          </p:cNvCxnSpPr>
          <p:nvPr/>
        </p:nvCxnSpPr>
        <p:spPr>
          <a:xfrm flipH="1">
            <a:off x="6824853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6" name="Straight Connector 905">
            <a:extLst>
              <a:ext uri="{FF2B5EF4-FFF2-40B4-BE49-F238E27FC236}">
                <a16:creationId xmlns:a16="http://schemas.microsoft.com/office/drawing/2014/main" id="{E3526FD8-5D99-BC4E-8C1A-79141E06C9E0}"/>
              </a:ext>
            </a:extLst>
          </p:cNvPr>
          <p:cNvCxnSpPr>
            <a:cxnSpLocks/>
            <a:stCxn id="850" idx="3"/>
            <a:endCxn id="824" idx="0"/>
          </p:cNvCxnSpPr>
          <p:nvPr/>
        </p:nvCxnSpPr>
        <p:spPr>
          <a:xfrm>
            <a:off x="7615809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0" name="Straight Connector 909">
            <a:extLst>
              <a:ext uri="{FF2B5EF4-FFF2-40B4-BE49-F238E27FC236}">
                <a16:creationId xmlns:a16="http://schemas.microsoft.com/office/drawing/2014/main" id="{A4C6F31E-C7B9-F94E-8812-C5E6BE325C3E}"/>
              </a:ext>
            </a:extLst>
          </p:cNvPr>
          <p:cNvCxnSpPr>
            <a:cxnSpLocks/>
            <a:stCxn id="846" idx="1"/>
            <a:endCxn id="828" idx="0"/>
          </p:cNvCxnSpPr>
          <p:nvPr/>
        </p:nvCxnSpPr>
        <p:spPr>
          <a:xfrm flipH="1">
            <a:off x="9714357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>
            <a:extLst>
              <a:ext uri="{FF2B5EF4-FFF2-40B4-BE49-F238E27FC236}">
                <a16:creationId xmlns:a16="http://schemas.microsoft.com/office/drawing/2014/main" id="{7DEDD6FE-14EB-434A-8BBE-A6E06821D6C6}"/>
              </a:ext>
            </a:extLst>
          </p:cNvPr>
          <p:cNvCxnSpPr>
            <a:cxnSpLocks/>
            <a:stCxn id="846" idx="3"/>
            <a:endCxn id="832" idx="0"/>
          </p:cNvCxnSpPr>
          <p:nvPr/>
        </p:nvCxnSpPr>
        <p:spPr>
          <a:xfrm>
            <a:off x="10505313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6E0B31A8-CF5B-C44F-B114-936843727819}"/>
              </a:ext>
            </a:extLst>
          </p:cNvPr>
          <p:cNvCxnSpPr>
            <a:cxnSpLocks/>
            <a:stCxn id="830" idx="1"/>
            <a:endCxn id="753" idx="0"/>
          </p:cNvCxnSpPr>
          <p:nvPr/>
        </p:nvCxnSpPr>
        <p:spPr>
          <a:xfrm flipH="1">
            <a:off x="935316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96EEC97-EA36-0043-A9CC-03A44BD7BB4D}"/>
              </a:ext>
            </a:extLst>
          </p:cNvPr>
          <p:cNvCxnSpPr>
            <a:cxnSpLocks/>
            <a:stCxn id="834" idx="1"/>
            <a:endCxn id="761" idx="0"/>
          </p:cNvCxnSpPr>
          <p:nvPr/>
        </p:nvCxnSpPr>
        <p:spPr>
          <a:xfrm flipH="1">
            <a:off x="1079792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95A4FE18-E39B-D64C-9F42-895E3725AF06}"/>
              </a:ext>
            </a:extLst>
          </p:cNvPr>
          <p:cNvCxnSpPr>
            <a:cxnSpLocks/>
            <a:stCxn id="830" idx="3"/>
            <a:endCxn id="757" idx="0"/>
          </p:cNvCxnSpPr>
          <p:nvPr/>
        </p:nvCxnSpPr>
        <p:spPr>
          <a:xfrm>
            <a:off x="978293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6" name="Straight Connector 945">
            <a:extLst>
              <a:ext uri="{FF2B5EF4-FFF2-40B4-BE49-F238E27FC236}">
                <a16:creationId xmlns:a16="http://schemas.microsoft.com/office/drawing/2014/main" id="{5951A549-1C7F-5B4B-9B8A-7C581482BC51}"/>
              </a:ext>
            </a:extLst>
          </p:cNvPr>
          <p:cNvCxnSpPr>
            <a:cxnSpLocks/>
            <a:stCxn id="834" idx="3"/>
            <a:endCxn id="765" idx="0"/>
          </p:cNvCxnSpPr>
          <p:nvPr/>
        </p:nvCxnSpPr>
        <p:spPr>
          <a:xfrm>
            <a:off x="1122768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8" name="Rectangle 987">
            <a:extLst>
              <a:ext uri="{FF2B5EF4-FFF2-40B4-BE49-F238E27FC236}">
                <a16:creationId xmlns:a16="http://schemas.microsoft.com/office/drawing/2014/main" id="{00B4BAA4-707E-494A-8722-BA469709EA2E}"/>
              </a:ext>
            </a:extLst>
          </p:cNvPr>
          <p:cNvSpPr>
            <a:spLocks noChangeAspect="1"/>
          </p:cNvSpPr>
          <p:nvPr/>
        </p:nvSpPr>
        <p:spPr>
          <a:xfrm>
            <a:off x="6033897" y="109099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95" name="TextBox 994">
            <a:extLst>
              <a:ext uri="{FF2B5EF4-FFF2-40B4-BE49-F238E27FC236}">
                <a16:creationId xmlns:a16="http://schemas.microsoft.com/office/drawing/2014/main" id="{C8BE268E-1252-DF4F-9115-EFD34B1E7A01}"/>
              </a:ext>
            </a:extLst>
          </p:cNvPr>
          <p:cNvSpPr txBox="1"/>
          <p:nvPr/>
        </p:nvSpPr>
        <p:spPr>
          <a:xfrm>
            <a:off x="1535812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0.053</a:t>
            </a:r>
          </a:p>
        </p:txBody>
      </p:sp>
      <p:sp>
        <p:nvSpPr>
          <p:cNvPr id="996" name="TextBox 995">
            <a:extLst>
              <a:ext uri="{FF2B5EF4-FFF2-40B4-BE49-F238E27FC236}">
                <a16:creationId xmlns:a16="http://schemas.microsoft.com/office/drawing/2014/main" id="{A4F7DFCA-600A-BA45-AD9C-AD0FBE350528}"/>
              </a:ext>
            </a:extLst>
          </p:cNvPr>
          <p:cNvSpPr txBox="1"/>
          <p:nvPr/>
        </p:nvSpPr>
        <p:spPr>
          <a:xfrm>
            <a:off x="817245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0.012</a:t>
            </a:r>
          </a:p>
        </p:txBody>
      </p:sp>
      <p:sp>
        <p:nvSpPr>
          <p:cNvPr id="998" name="TextBox 997">
            <a:extLst>
              <a:ext uri="{FF2B5EF4-FFF2-40B4-BE49-F238E27FC236}">
                <a16:creationId xmlns:a16="http://schemas.microsoft.com/office/drawing/2014/main" id="{DC651005-3284-3949-8E24-10DA6DB891AB}"/>
              </a:ext>
            </a:extLst>
          </p:cNvPr>
          <p:cNvSpPr txBox="1"/>
          <p:nvPr/>
        </p:nvSpPr>
        <p:spPr>
          <a:xfrm>
            <a:off x="2261997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1003" name="TextBox 1002">
            <a:extLst>
              <a:ext uri="{FF2B5EF4-FFF2-40B4-BE49-F238E27FC236}">
                <a16:creationId xmlns:a16="http://schemas.microsoft.com/office/drawing/2014/main" id="{EA8ED869-9EA0-BF48-8384-20C94CDB7FBA}"/>
              </a:ext>
            </a:extLst>
          </p:cNvPr>
          <p:cNvSpPr txBox="1"/>
          <p:nvPr/>
        </p:nvSpPr>
        <p:spPr>
          <a:xfrm>
            <a:off x="4433989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0.177</a:t>
            </a:r>
          </a:p>
        </p:txBody>
      </p:sp>
      <p:sp>
        <p:nvSpPr>
          <p:cNvPr id="1006" name="TextBox 1005">
            <a:extLst>
              <a:ext uri="{FF2B5EF4-FFF2-40B4-BE49-F238E27FC236}">
                <a16:creationId xmlns:a16="http://schemas.microsoft.com/office/drawing/2014/main" id="{7ADCBAF5-F348-F94A-A8E1-7B51A221D69B}"/>
              </a:ext>
            </a:extLst>
          </p:cNvPr>
          <p:cNvSpPr txBox="1"/>
          <p:nvPr/>
        </p:nvSpPr>
        <p:spPr>
          <a:xfrm>
            <a:off x="5151501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1009" name="TextBox 1008">
            <a:extLst>
              <a:ext uri="{FF2B5EF4-FFF2-40B4-BE49-F238E27FC236}">
                <a16:creationId xmlns:a16="http://schemas.microsoft.com/office/drawing/2014/main" id="{845FC7CC-FD7C-4243-9D5D-F695F066A358}"/>
              </a:ext>
            </a:extLst>
          </p:cNvPr>
          <p:cNvSpPr txBox="1"/>
          <p:nvPr/>
        </p:nvSpPr>
        <p:spPr>
          <a:xfrm>
            <a:off x="7323493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0.177</a:t>
            </a:r>
          </a:p>
        </p:txBody>
      </p:sp>
      <p:sp>
        <p:nvSpPr>
          <p:cNvPr id="1010" name="TextBox 1009">
            <a:extLst>
              <a:ext uri="{FF2B5EF4-FFF2-40B4-BE49-F238E27FC236}">
                <a16:creationId xmlns:a16="http://schemas.microsoft.com/office/drawing/2014/main" id="{0191D63B-F9A6-7943-83FD-284BC4C548BB}"/>
              </a:ext>
            </a:extLst>
          </p:cNvPr>
          <p:cNvSpPr txBox="1"/>
          <p:nvPr/>
        </p:nvSpPr>
        <p:spPr>
          <a:xfrm>
            <a:off x="6596378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1013" name="TextBox 1012">
            <a:extLst>
              <a:ext uri="{FF2B5EF4-FFF2-40B4-BE49-F238E27FC236}">
                <a16:creationId xmlns:a16="http://schemas.microsoft.com/office/drawing/2014/main" id="{4DEBF771-8668-264D-AB04-AE94F2A7A1F1}"/>
              </a:ext>
            </a:extLst>
          </p:cNvPr>
          <p:cNvSpPr txBox="1"/>
          <p:nvPr/>
        </p:nvSpPr>
        <p:spPr>
          <a:xfrm>
            <a:off x="8041005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1016" name="TextBox 1015">
            <a:extLst>
              <a:ext uri="{FF2B5EF4-FFF2-40B4-BE49-F238E27FC236}">
                <a16:creationId xmlns:a16="http://schemas.microsoft.com/office/drawing/2014/main" id="{C67CAB5E-90D1-474A-9F6F-27AAA50FAF87}"/>
              </a:ext>
            </a:extLst>
          </p:cNvPr>
          <p:cNvSpPr txBox="1"/>
          <p:nvPr/>
        </p:nvSpPr>
        <p:spPr>
          <a:xfrm>
            <a:off x="10212997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0.593</a:t>
            </a:r>
          </a:p>
        </p:txBody>
      </p:sp>
      <p:sp>
        <p:nvSpPr>
          <p:cNvPr id="1017" name="TextBox 1016">
            <a:extLst>
              <a:ext uri="{FF2B5EF4-FFF2-40B4-BE49-F238E27FC236}">
                <a16:creationId xmlns:a16="http://schemas.microsoft.com/office/drawing/2014/main" id="{A6F1E0EB-FC7B-E241-BE99-2618F193BEC1}"/>
              </a:ext>
            </a:extLst>
          </p:cNvPr>
          <p:cNvSpPr txBox="1"/>
          <p:nvPr/>
        </p:nvSpPr>
        <p:spPr>
          <a:xfrm>
            <a:off x="9485757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1020" name="TextBox 1019">
            <a:extLst>
              <a:ext uri="{FF2B5EF4-FFF2-40B4-BE49-F238E27FC236}">
                <a16:creationId xmlns:a16="http://schemas.microsoft.com/office/drawing/2014/main" id="{0C9D211F-E5BD-EC44-BE6E-B2D947F9C00A}"/>
              </a:ext>
            </a:extLst>
          </p:cNvPr>
          <p:cNvSpPr txBox="1"/>
          <p:nvPr/>
        </p:nvSpPr>
        <p:spPr>
          <a:xfrm>
            <a:off x="10930509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0.457</a:t>
            </a:r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8075042B-9E8E-3640-AF73-1C01C38C416C}"/>
              </a:ext>
            </a:extLst>
          </p:cNvPr>
          <p:cNvSpPr>
            <a:spLocks noChangeAspect="1"/>
          </p:cNvSpPr>
          <p:nvPr/>
        </p:nvSpPr>
        <p:spPr>
          <a:xfrm>
            <a:off x="11267757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7BA1300D-7CDC-144A-AC01-32EFD4CF100F}"/>
              </a:ext>
            </a:extLst>
          </p:cNvPr>
          <p:cNvSpPr>
            <a:spLocks noChangeAspect="1"/>
          </p:cNvSpPr>
          <p:nvPr/>
        </p:nvSpPr>
        <p:spPr>
          <a:xfrm>
            <a:off x="1126775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C31C7C2B-7EB8-CC45-8F9D-5B0CD4A78879}"/>
              </a:ext>
            </a:extLst>
          </p:cNvPr>
          <p:cNvSpPr>
            <a:spLocks noChangeAspect="1"/>
          </p:cNvSpPr>
          <p:nvPr/>
        </p:nvSpPr>
        <p:spPr>
          <a:xfrm>
            <a:off x="1126775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6D542947-9E33-994E-9E86-65795899C50A}"/>
              </a:ext>
            </a:extLst>
          </p:cNvPr>
          <p:cNvSpPr>
            <a:spLocks noChangeAspect="1"/>
          </p:cNvSpPr>
          <p:nvPr/>
        </p:nvSpPr>
        <p:spPr>
          <a:xfrm>
            <a:off x="11628910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FA2E1799-1CB1-494F-B864-FA93E3AC2793}"/>
              </a:ext>
            </a:extLst>
          </p:cNvPr>
          <p:cNvSpPr>
            <a:spLocks noChangeAspect="1"/>
          </p:cNvSpPr>
          <p:nvPr/>
        </p:nvSpPr>
        <p:spPr>
          <a:xfrm>
            <a:off x="11628910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2771A82-6512-F144-9CC9-865F5EB86C6E}"/>
              </a:ext>
            </a:extLst>
          </p:cNvPr>
          <p:cNvSpPr>
            <a:spLocks noChangeAspect="1"/>
          </p:cNvSpPr>
          <p:nvPr/>
        </p:nvSpPr>
        <p:spPr>
          <a:xfrm>
            <a:off x="11628910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3798CA14-4BC7-2446-96BA-A75F49ED6DE4}"/>
              </a:ext>
            </a:extLst>
          </p:cNvPr>
          <p:cNvSpPr>
            <a:spLocks noChangeAspect="1"/>
          </p:cNvSpPr>
          <p:nvPr/>
        </p:nvSpPr>
        <p:spPr>
          <a:xfrm>
            <a:off x="10906605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DD0EA7B6-E581-204D-BD17-45908D4BD78F}"/>
              </a:ext>
            </a:extLst>
          </p:cNvPr>
          <p:cNvSpPr>
            <a:spLocks noChangeAspect="1"/>
          </p:cNvSpPr>
          <p:nvPr/>
        </p:nvSpPr>
        <p:spPr>
          <a:xfrm>
            <a:off x="1090660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28B8025-0687-4F46-8715-DB0C034E96CA}"/>
              </a:ext>
            </a:extLst>
          </p:cNvPr>
          <p:cNvSpPr>
            <a:spLocks noChangeAspect="1"/>
          </p:cNvSpPr>
          <p:nvPr/>
        </p:nvSpPr>
        <p:spPr>
          <a:xfrm>
            <a:off x="1090660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C1A36DD6-0442-454B-94D0-173FE59AC199}"/>
              </a:ext>
            </a:extLst>
          </p:cNvPr>
          <p:cNvSpPr>
            <a:spLocks noChangeAspect="1"/>
          </p:cNvSpPr>
          <p:nvPr/>
        </p:nvSpPr>
        <p:spPr>
          <a:xfrm>
            <a:off x="10545453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2A8EEC0A-8A5B-B941-8583-CD32D354EF35}"/>
              </a:ext>
            </a:extLst>
          </p:cNvPr>
          <p:cNvSpPr>
            <a:spLocks noChangeAspect="1"/>
          </p:cNvSpPr>
          <p:nvPr/>
        </p:nvSpPr>
        <p:spPr>
          <a:xfrm>
            <a:off x="1054545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57D62506-2127-6341-8A7E-7C8147B2C0DF}"/>
              </a:ext>
            </a:extLst>
          </p:cNvPr>
          <p:cNvSpPr>
            <a:spLocks noChangeAspect="1"/>
          </p:cNvSpPr>
          <p:nvPr/>
        </p:nvSpPr>
        <p:spPr>
          <a:xfrm>
            <a:off x="1054545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5EB9AD35-72F1-FB44-A750-A2C871264517}"/>
              </a:ext>
            </a:extLst>
          </p:cNvPr>
          <p:cNvSpPr>
            <a:spLocks noChangeAspect="1"/>
          </p:cNvSpPr>
          <p:nvPr/>
        </p:nvSpPr>
        <p:spPr>
          <a:xfrm>
            <a:off x="10184301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79AF7F8C-1B68-C245-8407-4E7159CE9979}"/>
              </a:ext>
            </a:extLst>
          </p:cNvPr>
          <p:cNvSpPr>
            <a:spLocks noChangeAspect="1"/>
          </p:cNvSpPr>
          <p:nvPr/>
        </p:nvSpPr>
        <p:spPr>
          <a:xfrm>
            <a:off x="1018430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9656AE51-527C-FE43-B929-C14EBE0D1556}"/>
              </a:ext>
            </a:extLst>
          </p:cNvPr>
          <p:cNvSpPr>
            <a:spLocks noChangeAspect="1"/>
          </p:cNvSpPr>
          <p:nvPr/>
        </p:nvSpPr>
        <p:spPr>
          <a:xfrm>
            <a:off x="1018430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9B2B8DA1-EC3D-824B-8316-CEB9BA286710}"/>
              </a:ext>
            </a:extLst>
          </p:cNvPr>
          <p:cNvSpPr>
            <a:spLocks noChangeAspect="1"/>
          </p:cNvSpPr>
          <p:nvPr/>
        </p:nvSpPr>
        <p:spPr>
          <a:xfrm>
            <a:off x="9823149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19EE2C23-414A-B245-95C1-A2A8E68A6AC4}"/>
              </a:ext>
            </a:extLst>
          </p:cNvPr>
          <p:cNvSpPr>
            <a:spLocks noChangeAspect="1"/>
          </p:cNvSpPr>
          <p:nvPr/>
        </p:nvSpPr>
        <p:spPr>
          <a:xfrm>
            <a:off x="982314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CBA90E42-1132-CD4E-9D82-BC75053AB4CA}"/>
              </a:ext>
            </a:extLst>
          </p:cNvPr>
          <p:cNvSpPr>
            <a:spLocks noChangeAspect="1"/>
          </p:cNvSpPr>
          <p:nvPr/>
        </p:nvSpPr>
        <p:spPr>
          <a:xfrm>
            <a:off x="982314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802EBEEA-A4B9-1242-997B-603E68A3488E}"/>
              </a:ext>
            </a:extLst>
          </p:cNvPr>
          <p:cNvSpPr>
            <a:spLocks noChangeAspect="1"/>
          </p:cNvSpPr>
          <p:nvPr/>
        </p:nvSpPr>
        <p:spPr>
          <a:xfrm>
            <a:off x="8739693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7" name="Oval 1066">
            <a:extLst>
              <a:ext uri="{FF2B5EF4-FFF2-40B4-BE49-F238E27FC236}">
                <a16:creationId xmlns:a16="http://schemas.microsoft.com/office/drawing/2014/main" id="{574BD0B0-9B1C-074B-815A-E8B89A628A97}"/>
              </a:ext>
            </a:extLst>
          </p:cNvPr>
          <p:cNvSpPr>
            <a:spLocks noChangeAspect="1"/>
          </p:cNvSpPr>
          <p:nvPr/>
        </p:nvSpPr>
        <p:spPr>
          <a:xfrm>
            <a:off x="873969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56AC6D52-0DCB-F446-A1CA-4B71B8FDCB97}"/>
              </a:ext>
            </a:extLst>
          </p:cNvPr>
          <p:cNvSpPr>
            <a:spLocks noChangeAspect="1"/>
          </p:cNvSpPr>
          <p:nvPr/>
        </p:nvSpPr>
        <p:spPr>
          <a:xfrm>
            <a:off x="873969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0" name="Oval 1069">
            <a:extLst>
              <a:ext uri="{FF2B5EF4-FFF2-40B4-BE49-F238E27FC236}">
                <a16:creationId xmlns:a16="http://schemas.microsoft.com/office/drawing/2014/main" id="{B7DE6250-58D3-2345-9CAD-7BAD74A63CD1}"/>
              </a:ext>
            </a:extLst>
          </p:cNvPr>
          <p:cNvSpPr>
            <a:spLocks noChangeAspect="1"/>
          </p:cNvSpPr>
          <p:nvPr/>
        </p:nvSpPr>
        <p:spPr>
          <a:xfrm>
            <a:off x="8378541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1" name="Oval 1070">
            <a:extLst>
              <a:ext uri="{FF2B5EF4-FFF2-40B4-BE49-F238E27FC236}">
                <a16:creationId xmlns:a16="http://schemas.microsoft.com/office/drawing/2014/main" id="{6BA4C6F7-1F73-D647-8638-34B7367068D4}"/>
              </a:ext>
            </a:extLst>
          </p:cNvPr>
          <p:cNvSpPr>
            <a:spLocks noChangeAspect="1"/>
          </p:cNvSpPr>
          <p:nvPr/>
        </p:nvSpPr>
        <p:spPr>
          <a:xfrm>
            <a:off x="837854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3149ADAF-11DD-A144-ACD5-5A9CF211EBF4}"/>
              </a:ext>
            </a:extLst>
          </p:cNvPr>
          <p:cNvSpPr>
            <a:spLocks noChangeAspect="1"/>
          </p:cNvSpPr>
          <p:nvPr/>
        </p:nvSpPr>
        <p:spPr>
          <a:xfrm>
            <a:off x="837854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4" name="Oval 1153">
            <a:extLst>
              <a:ext uri="{FF2B5EF4-FFF2-40B4-BE49-F238E27FC236}">
                <a16:creationId xmlns:a16="http://schemas.microsoft.com/office/drawing/2014/main" id="{AFDBA389-9E28-E94F-A725-BB1C16AA5B3E}"/>
              </a:ext>
            </a:extLst>
          </p:cNvPr>
          <p:cNvSpPr>
            <a:spLocks noChangeAspect="1"/>
          </p:cNvSpPr>
          <p:nvPr/>
        </p:nvSpPr>
        <p:spPr>
          <a:xfrm>
            <a:off x="5489325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6CC29BCC-0ABD-FF4A-9C2F-3B1D4CFFB5D9}"/>
              </a:ext>
            </a:extLst>
          </p:cNvPr>
          <p:cNvSpPr>
            <a:spLocks noChangeAspect="1"/>
          </p:cNvSpPr>
          <p:nvPr/>
        </p:nvSpPr>
        <p:spPr>
          <a:xfrm>
            <a:off x="548932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6" name="Rectangle 1155">
            <a:extLst>
              <a:ext uri="{FF2B5EF4-FFF2-40B4-BE49-F238E27FC236}">
                <a16:creationId xmlns:a16="http://schemas.microsoft.com/office/drawing/2014/main" id="{59DBAE3D-C64B-794C-B33C-37ADF46AD7E8}"/>
              </a:ext>
            </a:extLst>
          </p:cNvPr>
          <p:cNvSpPr>
            <a:spLocks noChangeAspect="1"/>
          </p:cNvSpPr>
          <p:nvPr/>
        </p:nvSpPr>
        <p:spPr>
          <a:xfrm>
            <a:off x="548932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8" name="Oval 1157">
            <a:extLst>
              <a:ext uri="{FF2B5EF4-FFF2-40B4-BE49-F238E27FC236}">
                <a16:creationId xmlns:a16="http://schemas.microsoft.com/office/drawing/2014/main" id="{5E8284C1-8E6F-E047-8550-2319C2E55E07}"/>
              </a:ext>
            </a:extLst>
          </p:cNvPr>
          <p:cNvSpPr>
            <a:spLocks noChangeAspect="1"/>
          </p:cNvSpPr>
          <p:nvPr/>
        </p:nvSpPr>
        <p:spPr>
          <a:xfrm>
            <a:off x="5850477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9" name="Oval 1158">
            <a:extLst>
              <a:ext uri="{FF2B5EF4-FFF2-40B4-BE49-F238E27FC236}">
                <a16:creationId xmlns:a16="http://schemas.microsoft.com/office/drawing/2014/main" id="{C8D18615-D5E1-D64C-81F4-8023B4E52760}"/>
              </a:ext>
            </a:extLst>
          </p:cNvPr>
          <p:cNvSpPr>
            <a:spLocks noChangeAspect="1"/>
          </p:cNvSpPr>
          <p:nvPr/>
        </p:nvSpPr>
        <p:spPr>
          <a:xfrm>
            <a:off x="585047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0" name="Rectangle 1159">
            <a:extLst>
              <a:ext uri="{FF2B5EF4-FFF2-40B4-BE49-F238E27FC236}">
                <a16:creationId xmlns:a16="http://schemas.microsoft.com/office/drawing/2014/main" id="{C2EBEEE2-E697-994C-8C2F-8FB955C0F1ED}"/>
              </a:ext>
            </a:extLst>
          </p:cNvPr>
          <p:cNvSpPr>
            <a:spLocks noChangeAspect="1"/>
          </p:cNvSpPr>
          <p:nvPr/>
        </p:nvSpPr>
        <p:spPr>
          <a:xfrm>
            <a:off x="585047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260" name="Straight Connector 1259">
            <a:extLst>
              <a:ext uri="{FF2B5EF4-FFF2-40B4-BE49-F238E27FC236}">
                <a16:creationId xmlns:a16="http://schemas.microsoft.com/office/drawing/2014/main" id="{DBAE0813-9258-B641-88B0-F54C4E51FDA9}"/>
              </a:ext>
            </a:extLst>
          </p:cNvPr>
          <p:cNvCxnSpPr>
            <a:cxnSpLocks/>
            <a:stCxn id="1154" idx="0"/>
            <a:endCxn id="735" idx="1"/>
          </p:cNvCxnSpPr>
          <p:nvPr/>
        </p:nvCxnSpPr>
        <p:spPr>
          <a:xfrm flipV="1">
            <a:off x="5557905" y="3853791"/>
            <a:ext cx="11480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3" name="Straight Connector 1262">
            <a:extLst>
              <a:ext uri="{FF2B5EF4-FFF2-40B4-BE49-F238E27FC236}">
                <a16:creationId xmlns:a16="http://schemas.microsoft.com/office/drawing/2014/main" id="{97B3037D-2C98-5E41-8831-FE46B2AB3515}"/>
              </a:ext>
            </a:extLst>
          </p:cNvPr>
          <p:cNvCxnSpPr>
            <a:cxnSpLocks/>
            <a:stCxn id="1158" idx="0"/>
            <a:endCxn id="735" idx="3"/>
          </p:cNvCxnSpPr>
          <p:nvPr/>
        </p:nvCxnSpPr>
        <p:spPr>
          <a:xfrm flipH="1" flipV="1">
            <a:off x="5809869" y="3853791"/>
            <a:ext cx="10918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4" name="Straight Connector 1283">
            <a:extLst>
              <a:ext uri="{FF2B5EF4-FFF2-40B4-BE49-F238E27FC236}">
                <a16:creationId xmlns:a16="http://schemas.microsoft.com/office/drawing/2014/main" id="{117D51A6-7022-F04E-9606-583F49933D96}"/>
              </a:ext>
            </a:extLst>
          </p:cNvPr>
          <p:cNvCxnSpPr>
            <a:cxnSpLocks/>
            <a:stCxn id="1070" idx="0"/>
            <a:endCxn id="751" idx="1"/>
          </p:cNvCxnSpPr>
          <p:nvPr/>
        </p:nvCxnSpPr>
        <p:spPr>
          <a:xfrm flipV="1">
            <a:off x="8447121" y="3853791"/>
            <a:ext cx="11509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7" name="Straight Connector 1286">
            <a:extLst>
              <a:ext uri="{FF2B5EF4-FFF2-40B4-BE49-F238E27FC236}">
                <a16:creationId xmlns:a16="http://schemas.microsoft.com/office/drawing/2014/main" id="{FF8CE79B-782D-6F4B-8438-6E9F480E4AF1}"/>
              </a:ext>
            </a:extLst>
          </p:cNvPr>
          <p:cNvCxnSpPr>
            <a:cxnSpLocks/>
            <a:stCxn id="1066" idx="0"/>
            <a:endCxn id="751" idx="3"/>
          </p:cNvCxnSpPr>
          <p:nvPr/>
        </p:nvCxnSpPr>
        <p:spPr>
          <a:xfrm flipH="1" flipV="1">
            <a:off x="8699373" y="3853791"/>
            <a:ext cx="10890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6" name="Straight Connector 1295">
            <a:extLst>
              <a:ext uri="{FF2B5EF4-FFF2-40B4-BE49-F238E27FC236}">
                <a16:creationId xmlns:a16="http://schemas.microsoft.com/office/drawing/2014/main" id="{888589AF-9AC8-BD40-89F5-619D36211705}"/>
              </a:ext>
            </a:extLst>
          </p:cNvPr>
          <p:cNvCxnSpPr>
            <a:cxnSpLocks/>
            <a:stCxn id="1047" idx="0"/>
            <a:endCxn id="759" idx="1"/>
          </p:cNvCxnSpPr>
          <p:nvPr/>
        </p:nvCxnSpPr>
        <p:spPr>
          <a:xfrm flipV="1">
            <a:off x="9891729" y="3853791"/>
            <a:ext cx="11523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0" name="Straight Connector 1299">
            <a:extLst>
              <a:ext uri="{FF2B5EF4-FFF2-40B4-BE49-F238E27FC236}">
                <a16:creationId xmlns:a16="http://schemas.microsoft.com/office/drawing/2014/main" id="{6EB369EA-BF76-3F42-8D8B-432DE8D75B3F}"/>
              </a:ext>
            </a:extLst>
          </p:cNvPr>
          <p:cNvCxnSpPr>
            <a:cxnSpLocks/>
            <a:stCxn id="1043" idx="0"/>
            <a:endCxn id="759" idx="3"/>
          </p:cNvCxnSpPr>
          <p:nvPr/>
        </p:nvCxnSpPr>
        <p:spPr>
          <a:xfrm flipH="1" flipV="1">
            <a:off x="10144125" y="3853791"/>
            <a:ext cx="10875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3" name="Straight Connector 1302">
            <a:extLst>
              <a:ext uri="{FF2B5EF4-FFF2-40B4-BE49-F238E27FC236}">
                <a16:creationId xmlns:a16="http://schemas.microsoft.com/office/drawing/2014/main" id="{984F36D7-E617-7E45-8EAE-E0275A50754C}"/>
              </a:ext>
            </a:extLst>
          </p:cNvPr>
          <p:cNvCxnSpPr>
            <a:cxnSpLocks/>
            <a:stCxn id="1039" idx="0"/>
            <a:endCxn id="763" idx="1"/>
          </p:cNvCxnSpPr>
          <p:nvPr/>
        </p:nvCxnSpPr>
        <p:spPr>
          <a:xfrm flipV="1">
            <a:off x="10614033" y="3853791"/>
            <a:ext cx="11530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6" name="Straight Connector 1305">
            <a:extLst>
              <a:ext uri="{FF2B5EF4-FFF2-40B4-BE49-F238E27FC236}">
                <a16:creationId xmlns:a16="http://schemas.microsoft.com/office/drawing/2014/main" id="{CBE2CAF9-101E-2F47-BF82-E02B14C41004}"/>
              </a:ext>
            </a:extLst>
          </p:cNvPr>
          <p:cNvCxnSpPr>
            <a:cxnSpLocks/>
            <a:stCxn id="1035" idx="0"/>
            <a:endCxn id="763" idx="3"/>
          </p:cNvCxnSpPr>
          <p:nvPr/>
        </p:nvCxnSpPr>
        <p:spPr>
          <a:xfrm flipH="1" flipV="1">
            <a:off x="10866501" y="3853791"/>
            <a:ext cx="10868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Connector 1309">
            <a:extLst>
              <a:ext uri="{FF2B5EF4-FFF2-40B4-BE49-F238E27FC236}">
                <a16:creationId xmlns:a16="http://schemas.microsoft.com/office/drawing/2014/main" id="{F4F97251-3FDD-8C44-973A-5930C15FD796}"/>
              </a:ext>
            </a:extLst>
          </p:cNvPr>
          <p:cNvCxnSpPr>
            <a:cxnSpLocks/>
            <a:stCxn id="1027" idx="0"/>
            <a:endCxn id="767" idx="1"/>
          </p:cNvCxnSpPr>
          <p:nvPr/>
        </p:nvCxnSpPr>
        <p:spPr>
          <a:xfrm flipV="1">
            <a:off x="11336337" y="3853791"/>
            <a:ext cx="11538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3" name="Straight Connector 1312">
            <a:extLst>
              <a:ext uri="{FF2B5EF4-FFF2-40B4-BE49-F238E27FC236}">
                <a16:creationId xmlns:a16="http://schemas.microsoft.com/office/drawing/2014/main" id="{9222AC15-2A11-CD4A-9268-E9DBE0BF4FC6}"/>
              </a:ext>
            </a:extLst>
          </p:cNvPr>
          <p:cNvCxnSpPr>
            <a:cxnSpLocks/>
            <a:stCxn id="1031" idx="0"/>
            <a:endCxn id="767" idx="3"/>
          </p:cNvCxnSpPr>
          <p:nvPr/>
        </p:nvCxnSpPr>
        <p:spPr>
          <a:xfrm flipH="1" flipV="1">
            <a:off x="11588877" y="3853791"/>
            <a:ext cx="108613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7" name="TextBox 1006">
            <a:extLst>
              <a:ext uri="{FF2B5EF4-FFF2-40B4-BE49-F238E27FC236}">
                <a16:creationId xmlns:a16="http://schemas.microsoft.com/office/drawing/2014/main" id="{5ACE5298-C0A4-2B40-8704-FC39DA123770}"/>
              </a:ext>
            </a:extLst>
          </p:cNvPr>
          <p:cNvSpPr txBox="1"/>
          <p:nvPr/>
        </p:nvSpPr>
        <p:spPr>
          <a:xfrm>
            <a:off x="479517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08" name="TextBox 1007">
            <a:extLst>
              <a:ext uri="{FF2B5EF4-FFF2-40B4-BE49-F238E27FC236}">
                <a16:creationId xmlns:a16="http://schemas.microsoft.com/office/drawing/2014/main" id="{6CF7C02A-A285-8746-A44B-8C1FDC7D3B5C}"/>
              </a:ext>
            </a:extLst>
          </p:cNvPr>
          <p:cNvSpPr txBox="1"/>
          <p:nvPr/>
        </p:nvSpPr>
        <p:spPr>
          <a:xfrm>
            <a:off x="5512689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14" name="TextBox 1013">
            <a:extLst>
              <a:ext uri="{FF2B5EF4-FFF2-40B4-BE49-F238E27FC236}">
                <a16:creationId xmlns:a16="http://schemas.microsoft.com/office/drawing/2014/main" id="{26EF88D7-D064-734B-997F-6865F1406D5A}"/>
              </a:ext>
            </a:extLst>
          </p:cNvPr>
          <p:cNvSpPr txBox="1"/>
          <p:nvPr/>
        </p:nvSpPr>
        <p:spPr>
          <a:xfrm>
            <a:off x="768468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15" name="TextBox 1014">
            <a:extLst>
              <a:ext uri="{FF2B5EF4-FFF2-40B4-BE49-F238E27FC236}">
                <a16:creationId xmlns:a16="http://schemas.microsoft.com/office/drawing/2014/main" id="{01A5854B-3FD2-4E4C-A257-12B1A796FA48}"/>
              </a:ext>
            </a:extLst>
          </p:cNvPr>
          <p:cNvSpPr txBox="1"/>
          <p:nvPr/>
        </p:nvSpPr>
        <p:spPr>
          <a:xfrm>
            <a:off x="8402193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18" name="TextBox 1017">
            <a:extLst>
              <a:ext uri="{FF2B5EF4-FFF2-40B4-BE49-F238E27FC236}">
                <a16:creationId xmlns:a16="http://schemas.microsoft.com/office/drawing/2014/main" id="{2CC4BCC7-0B5D-E841-99C9-43E7AE52FEF2}"/>
              </a:ext>
            </a:extLst>
          </p:cNvPr>
          <p:cNvSpPr txBox="1"/>
          <p:nvPr/>
        </p:nvSpPr>
        <p:spPr>
          <a:xfrm>
            <a:off x="9130859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19" name="TextBox 1018">
            <a:extLst>
              <a:ext uri="{FF2B5EF4-FFF2-40B4-BE49-F238E27FC236}">
                <a16:creationId xmlns:a16="http://schemas.microsoft.com/office/drawing/2014/main" id="{933B45AB-31CD-9149-894B-B4909E360531}"/>
              </a:ext>
            </a:extLst>
          </p:cNvPr>
          <p:cNvSpPr txBox="1"/>
          <p:nvPr/>
        </p:nvSpPr>
        <p:spPr>
          <a:xfrm>
            <a:off x="984837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21" name="TextBox 1020">
            <a:extLst>
              <a:ext uri="{FF2B5EF4-FFF2-40B4-BE49-F238E27FC236}">
                <a16:creationId xmlns:a16="http://schemas.microsoft.com/office/drawing/2014/main" id="{6D0895EB-4952-F94F-A9A5-29E4780C6956}"/>
              </a:ext>
            </a:extLst>
          </p:cNvPr>
          <p:cNvSpPr txBox="1"/>
          <p:nvPr/>
        </p:nvSpPr>
        <p:spPr>
          <a:xfrm>
            <a:off x="1056932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22" name="TextBox 1021">
            <a:extLst>
              <a:ext uri="{FF2B5EF4-FFF2-40B4-BE49-F238E27FC236}">
                <a16:creationId xmlns:a16="http://schemas.microsoft.com/office/drawing/2014/main" id="{59CBCB69-90FD-0542-BA4D-92395EEC2DF3}"/>
              </a:ext>
            </a:extLst>
          </p:cNvPr>
          <p:cNvSpPr txBox="1"/>
          <p:nvPr/>
        </p:nvSpPr>
        <p:spPr>
          <a:xfrm>
            <a:off x="1129169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0.352</a:t>
            </a:r>
          </a:p>
        </p:txBody>
      </p:sp>
      <p:grpSp>
        <p:nvGrpSpPr>
          <p:cNvPr id="1381" name="Group 1380">
            <a:extLst>
              <a:ext uri="{FF2B5EF4-FFF2-40B4-BE49-F238E27FC236}">
                <a16:creationId xmlns:a16="http://schemas.microsoft.com/office/drawing/2014/main" id="{B69398F5-F304-1541-AB78-2C6E0A0965EE}"/>
              </a:ext>
            </a:extLst>
          </p:cNvPr>
          <p:cNvGrpSpPr/>
          <p:nvPr/>
        </p:nvGrpSpPr>
        <p:grpSpPr>
          <a:xfrm>
            <a:off x="7388060" y="196327"/>
            <a:ext cx="1482400" cy="400110"/>
            <a:chOff x="680085" y="902207"/>
            <a:chExt cx="1482400" cy="400110"/>
          </a:xfrm>
        </p:grpSpPr>
        <p:sp>
          <p:nvSpPr>
            <p:cNvPr id="1382" name="Oval 1381">
              <a:extLst>
                <a:ext uri="{FF2B5EF4-FFF2-40B4-BE49-F238E27FC236}">
                  <a16:creationId xmlns:a16="http://schemas.microsoft.com/office/drawing/2014/main" id="{2E9005FD-DE28-1B4B-83D9-BE02690A59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033682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3" name="TextBox 1382">
              <a:extLst>
                <a:ext uri="{FF2B5EF4-FFF2-40B4-BE49-F238E27FC236}">
                  <a16:creationId xmlns:a16="http://schemas.microsoft.com/office/drawing/2014/main" id="{305218D7-E3BD-9B45-BD03-D438E885A1EC}"/>
                </a:ext>
              </a:extLst>
            </p:cNvPr>
            <p:cNvSpPr txBox="1"/>
            <p:nvPr/>
          </p:nvSpPr>
          <p:spPr>
            <a:xfrm>
              <a:off x="817245" y="902207"/>
              <a:ext cx="13452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New sample (one step</a:t>
              </a:r>
            </a:p>
            <a:p>
              <a:r>
                <a:rPr lang="en-US" sz="1000" dirty="0"/>
                <a:t>of random walk)</a:t>
              </a:r>
            </a:p>
          </p:txBody>
        </p:sp>
      </p:grpSp>
      <p:grpSp>
        <p:nvGrpSpPr>
          <p:cNvPr id="1384" name="Group 1383">
            <a:extLst>
              <a:ext uri="{FF2B5EF4-FFF2-40B4-BE49-F238E27FC236}">
                <a16:creationId xmlns:a16="http://schemas.microsoft.com/office/drawing/2014/main" id="{18BDA033-5DAB-B443-81A5-CE5527F0EA7A}"/>
              </a:ext>
            </a:extLst>
          </p:cNvPr>
          <p:cNvGrpSpPr/>
          <p:nvPr/>
        </p:nvGrpSpPr>
        <p:grpSpPr>
          <a:xfrm>
            <a:off x="8937009" y="-699"/>
            <a:ext cx="1213096" cy="246221"/>
            <a:chOff x="680085" y="1292819"/>
            <a:chExt cx="1213096" cy="246221"/>
          </a:xfrm>
        </p:grpSpPr>
        <p:sp>
          <p:nvSpPr>
            <p:cNvPr id="1385" name="Oval 1384">
              <a:extLst>
                <a:ext uri="{FF2B5EF4-FFF2-40B4-BE49-F238E27FC236}">
                  <a16:creationId xmlns:a16="http://schemas.microsoft.com/office/drawing/2014/main" id="{8B0FC046-43A0-794F-8E5C-252AC09F63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347349"/>
              <a:ext cx="137160" cy="13716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6" name="TextBox 1385">
              <a:extLst>
                <a:ext uri="{FF2B5EF4-FFF2-40B4-BE49-F238E27FC236}">
                  <a16:creationId xmlns:a16="http://schemas.microsoft.com/office/drawing/2014/main" id="{EDB14BD6-4760-004B-8376-8459330D59B3}"/>
                </a:ext>
              </a:extLst>
            </p:cNvPr>
            <p:cNvSpPr txBox="1"/>
            <p:nvPr/>
          </p:nvSpPr>
          <p:spPr>
            <a:xfrm>
              <a:off x="817245" y="1292819"/>
              <a:ext cx="1075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Accepted sample</a:t>
              </a:r>
            </a:p>
          </p:txBody>
        </p:sp>
      </p:grpSp>
      <p:grpSp>
        <p:nvGrpSpPr>
          <p:cNvPr id="1387" name="Group 1386">
            <a:extLst>
              <a:ext uri="{FF2B5EF4-FFF2-40B4-BE49-F238E27FC236}">
                <a16:creationId xmlns:a16="http://schemas.microsoft.com/office/drawing/2014/main" id="{0BC9F225-706E-9147-ADB3-F87762464068}"/>
              </a:ext>
            </a:extLst>
          </p:cNvPr>
          <p:cNvGrpSpPr/>
          <p:nvPr/>
        </p:nvGrpSpPr>
        <p:grpSpPr>
          <a:xfrm>
            <a:off x="8937009" y="273272"/>
            <a:ext cx="1181036" cy="246221"/>
            <a:chOff x="680085" y="1620579"/>
            <a:chExt cx="1181036" cy="246221"/>
          </a:xfrm>
        </p:grpSpPr>
        <p:sp>
          <p:nvSpPr>
            <p:cNvPr id="1388" name="Oval 1387">
              <a:extLst>
                <a:ext uri="{FF2B5EF4-FFF2-40B4-BE49-F238E27FC236}">
                  <a16:creationId xmlns:a16="http://schemas.microsoft.com/office/drawing/2014/main" id="{8A973BA5-A925-5C4C-AFE6-2BB8C4AAD3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675109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9" name="TextBox 1388">
              <a:extLst>
                <a:ext uri="{FF2B5EF4-FFF2-40B4-BE49-F238E27FC236}">
                  <a16:creationId xmlns:a16="http://schemas.microsoft.com/office/drawing/2014/main" id="{1E1EDD6E-C7EC-8143-9FBA-4B98812CE8BF}"/>
                </a:ext>
              </a:extLst>
            </p:cNvPr>
            <p:cNvSpPr txBox="1"/>
            <p:nvPr/>
          </p:nvSpPr>
          <p:spPr>
            <a:xfrm>
              <a:off x="817245" y="1620579"/>
              <a:ext cx="1043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Rejected sample</a:t>
              </a:r>
            </a:p>
          </p:txBody>
        </p:sp>
      </p:grpSp>
      <p:grpSp>
        <p:nvGrpSpPr>
          <p:cNvPr id="1390" name="Group 1389">
            <a:extLst>
              <a:ext uri="{FF2B5EF4-FFF2-40B4-BE49-F238E27FC236}">
                <a16:creationId xmlns:a16="http://schemas.microsoft.com/office/drawing/2014/main" id="{A7247816-C64D-7F4B-82FC-E6D5435D7F9D}"/>
              </a:ext>
            </a:extLst>
          </p:cNvPr>
          <p:cNvGrpSpPr/>
          <p:nvPr/>
        </p:nvGrpSpPr>
        <p:grpSpPr>
          <a:xfrm>
            <a:off x="10365000" y="-2292"/>
            <a:ext cx="1803001" cy="246221"/>
            <a:chOff x="2353437" y="658977"/>
            <a:chExt cx="1803001" cy="246221"/>
          </a:xfrm>
        </p:grpSpPr>
        <p:sp>
          <p:nvSpPr>
            <p:cNvPr id="1391" name="Rectangle 1390">
              <a:extLst>
                <a:ext uri="{FF2B5EF4-FFF2-40B4-BE49-F238E27FC236}">
                  <a16:creationId xmlns:a16="http://schemas.microsoft.com/office/drawing/2014/main" id="{7EB5AE41-D941-3044-B0BE-67462CA30B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3437" y="713507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92" name="TextBox 1391">
              <a:extLst>
                <a:ext uri="{FF2B5EF4-FFF2-40B4-BE49-F238E27FC236}">
                  <a16:creationId xmlns:a16="http://schemas.microsoft.com/office/drawing/2014/main" id="{CB49894E-8ADF-FA40-BAFF-5F56412467FB}"/>
                </a:ext>
              </a:extLst>
            </p:cNvPr>
            <p:cNvSpPr txBox="1"/>
            <p:nvPr/>
          </p:nvSpPr>
          <p:spPr>
            <a:xfrm>
              <a:off x="2490597" y="658977"/>
              <a:ext cx="1665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Posterior evaluation request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95" name="TextBox 1394">
                <a:extLst>
                  <a:ext uri="{FF2B5EF4-FFF2-40B4-BE49-F238E27FC236}">
                    <a16:creationId xmlns:a16="http://schemas.microsoft.com/office/drawing/2014/main" id="{6C0BD4B6-5365-BD4F-83B2-3360D1FB0B21}"/>
                  </a:ext>
                </a:extLst>
              </p:cNvPr>
              <p:cNvSpPr txBox="1"/>
              <p:nvPr/>
            </p:nvSpPr>
            <p:spPr>
              <a:xfrm>
                <a:off x="616077" y="626279"/>
                <a:ext cx="241739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With 34 compute nodes, we can run everything with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≥0.05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395" name="TextBox 1394">
                <a:extLst>
                  <a:ext uri="{FF2B5EF4-FFF2-40B4-BE49-F238E27FC236}">
                    <a16:creationId xmlns:a16="http://schemas.microsoft.com/office/drawing/2014/main" id="{6C0BD4B6-5365-BD4F-83B2-3360D1FB0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77" y="626279"/>
                <a:ext cx="2417391" cy="830997"/>
              </a:xfrm>
              <a:prstGeom prst="rect">
                <a:avLst/>
              </a:prstGeom>
              <a:blipFill>
                <a:blip r:embed="rId5"/>
                <a:stretch>
                  <a:fillRect l="-1042" t="-1515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1" name="Straight Connector 1400">
            <a:extLst>
              <a:ext uri="{FF2B5EF4-FFF2-40B4-BE49-F238E27FC236}">
                <a16:creationId xmlns:a16="http://schemas.microsoft.com/office/drawing/2014/main" id="{C7A3F6F4-ABD1-C44C-9E13-09B356555C93}"/>
              </a:ext>
            </a:extLst>
          </p:cNvPr>
          <p:cNvCxnSpPr>
            <a:cxnSpLocks/>
            <a:stCxn id="222" idx="0"/>
            <a:endCxn id="257" idx="2"/>
          </p:cNvCxnSpPr>
          <p:nvPr/>
        </p:nvCxnSpPr>
        <p:spPr>
          <a:xfrm flipV="1">
            <a:off x="6102477" y="853171"/>
            <a:ext cx="3025" cy="998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59AEDD1-1AC3-E746-B0A0-520648FC8703}"/>
              </a:ext>
            </a:extLst>
          </p:cNvPr>
          <p:cNvGrpSpPr/>
          <p:nvPr/>
        </p:nvGrpSpPr>
        <p:grpSpPr>
          <a:xfrm>
            <a:off x="11730175" y="5124096"/>
            <a:ext cx="137160" cy="443055"/>
            <a:chOff x="11734657" y="5420431"/>
            <a:chExt cx="137160" cy="443055"/>
          </a:xfrm>
        </p:grpSpPr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14297C83-B751-9B4D-9893-4E957B16F0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34657" y="5420431"/>
              <a:ext cx="137160" cy="1371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432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2207192E-4F25-904D-B10D-4802D02C2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34657" y="5589825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0432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E158F79C-BE94-3841-9626-C9030F6874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34657" y="5726326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D99FAB4-47F2-3E42-98FA-BE4959A07F12}"/>
              </a:ext>
            </a:extLst>
          </p:cNvPr>
          <p:cNvGrpSpPr/>
          <p:nvPr/>
        </p:nvGrpSpPr>
        <p:grpSpPr>
          <a:xfrm>
            <a:off x="11569698" y="5127271"/>
            <a:ext cx="137160" cy="443055"/>
            <a:chOff x="11545074" y="5420431"/>
            <a:chExt cx="137160" cy="443055"/>
          </a:xfrm>
        </p:grpSpPr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29135765-20AE-684D-A7C1-EFBCC4063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5074" y="5420431"/>
              <a:ext cx="137160" cy="137160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E54A2ADE-2A29-A343-9B54-9846265E5A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5074" y="5589825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422CFC00-1395-1149-BB20-19F6091B6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5074" y="5726326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1463" name="TextBox 1462">
            <a:extLst>
              <a:ext uri="{FF2B5EF4-FFF2-40B4-BE49-F238E27FC236}">
                <a16:creationId xmlns:a16="http://schemas.microsoft.com/office/drawing/2014/main" id="{E3636E12-9C22-BC48-828E-EC9666A3DC0A}"/>
              </a:ext>
            </a:extLst>
          </p:cNvPr>
          <p:cNvSpPr txBox="1"/>
          <p:nvPr/>
        </p:nvSpPr>
        <p:spPr>
          <a:xfrm>
            <a:off x="11434314" y="5558881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0.062</a:t>
            </a:r>
          </a:p>
        </p:txBody>
      </p:sp>
      <p:cxnSp>
        <p:nvCxnSpPr>
          <p:cNvPr id="1474" name="Straight Connector 1473">
            <a:extLst>
              <a:ext uri="{FF2B5EF4-FFF2-40B4-BE49-F238E27FC236}">
                <a16:creationId xmlns:a16="http://schemas.microsoft.com/office/drawing/2014/main" id="{9FFB29F6-4088-484C-9BA1-C4F90C085807}"/>
              </a:ext>
            </a:extLst>
          </p:cNvPr>
          <p:cNvCxnSpPr>
            <a:cxnSpLocks/>
            <a:stCxn id="429" idx="0"/>
            <a:endCxn id="1033" idx="3"/>
          </p:cNvCxnSpPr>
          <p:nvPr/>
        </p:nvCxnSpPr>
        <p:spPr>
          <a:xfrm flipH="1" flipV="1">
            <a:off x="11766070" y="4765426"/>
            <a:ext cx="32685" cy="3586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5" name="Straight Connector 1474">
            <a:extLst>
              <a:ext uri="{FF2B5EF4-FFF2-40B4-BE49-F238E27FC236}">
                <a16:creationId xmlns:a16="http://schemas.microsoft.com/office/drawing/2014/main" id="{8366DF39-7824-6D45-9F3F-D44C4F2C37D4}"/>
              </a:ext>
            </a:extLst>
          </p:cNvPr>
          <p:cNvCxnSpPr>
            <a:cxnSpLocks/>
            <a:stCxn id="432" idx="0"/>
            <a:endCxn id="1033" idx="1"/>
          </p:cNvCxnSpPr>
          <p:nvPr/>
        </p:nvCxnSpPr>
        <p:spPr>
          <a:xfrm flipH="1" flipV="1">
            <a:off x="11628910" y="4765426"/>
            <a:ext cx="9368" cy="3618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AA9FA9AE-3DAE-0B4F-A9A7-2F02CB94736A}"/>
              </a:ext>
            </a:extLst>
          </p:cNvPr>
          <p:cNvSpPr txBox="1"/>
          <p:nvPr/>
        </p:nvSpPr>
        <p:spPr>
          <a:xfrm>
            <a:off x="1147564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0.271</a:t>
            </a:r>
          </a:p>
        </p:txBody>
      </p:sp>
      <p:sp>
        <p:nvSpPr>
          <p:cNvPr id="1317" name="TextBox 1316">
            <a:extLst>
              <a:ext uri="{FF2B5EF4-FFF2-40B4-BE49-F238E27FC236}">
                <a16:creationId xmlns:a16="http://schemas.microsoft.com/office/drawing/2014/main" id="{A3746F5E-4123-CA47-8B62-A7A7FA08B786}"/>
              </a:ext>
            </a:extLst>
          </p:cNvPr>
          <p:cNvSpPr txBox="1"/>
          <p:nvPr/>
        </p:nvSpPr>
        <p:spPr>
          <a:xfrm>
            <a:off x="11113978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18" name="TextBox 1317">
            <a:extLst>
              <a:ext uri="{FF2B5EF4-FFF2-40B4-BE49-F238E27FC236}">
                <a16:creationId xmlns:a16="http://schemas.microsoft.com/office/drawing/2014/main" id="{E54CD11D-86B5-7148-B0B4-466DBC1F5606}"/>
              </a:ext>
            </a:extLst>
          </p:cNvPr>
          <p:cNvSpPr txBox="1"/>
          <p:nvPr/>
        </p:nvSpPr>
        <p:spPr>
          <a:xfrm>
            <a:off x="10759269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19" name="TextBox 1318">
            <a:extLst>
              <a:ext uri="{FF2B5EF4-FFF2-40B4-BE49-F238E27FC236}">
                <a16:creationId xmlns:a16="http://schemas.microsoft.com/office/drawing/2014/main" id="{CA2AED78-B941-6440-A6A8-09F51B733753}"/>
              </a:ext>
            </a:extLst>
          </p:cNvPr>
          <p:cNvSpPr txBox="1"/>
          <p:nvPr/>
        </p:nvSpPr>
        <p:spPr>
          <a:xfrm>
            <a:off x="1039113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0" name="TextBox 1319">
            <a:extLst>
              <a:ext uri="{FF2B5EF4-FFF2-40B4-BE49-F238E27FC236}">
                <a16:creationId xmlns:a16="http://schemas.microsoft.com/office/drawing/2014/main" id="{1D239DC6-352B-564B-8516-31E4EE3DCBD2}"/>
              </a:ext>
            </a:extLst>
          </p:cNvPr>
          <p:cNvSpPr txBox="1"/>
          <p:nvPr/>
        </p:nvSpPr>
        <p:spPr>
          <a:xfrm>
            <a:off x="1004811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21" name="TextBox 1320">
            <a:extLst>
              <a:ext uri="{FF2B5EF4-FFF2-40B4-BE49-F238E27FC236}">
                <a16:creationId xmlns:a16="http://schemas.microsoft.com/office/drawing/2014/main" id="{74275C5B-43B0-1F4D-A8FA-7BAC277AB108}"/>
              </a:ext>
            </a:extLst>
          </p:cNvPr>
          <p:cNvSpPr txBox="1"/>
          <p:nvPr/>
        </p:nvSpPr>
        <p:spPr>
          <a:xfrm>
            <a:off x="967009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2" name="TextBox 1321">
            <a:extLst>
              <a:ext uri="{FF2B5EF4-FFF2-40B4-BE49-F238E27FC236}">
                <a16:creationId xmlns:a16="http://schemas.microsoft.com/office/drawing/2014/main" id="{3BF81513-1AF3-534A-B1B3-432D81BDFDAE}"/>
              </a:ext>
            </a:extLst>
          </p:cNvPr>
          <p:cNvSpPr txBox="1"/>
          <p:nvPr/>
        </p:nvSpPr>
        <p:spPr>
          <a:xfrm>
            <a:off x="8587869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23" name="TextBox 1322">
            <a:extLst>
              <a:ext uri="{FF2B5EF4-FFF2-40B4-BE49-F238E27FC236}">
                <a16:creationId xmlns:a16="http://schemas.microsoft.com/office/drawing/2014/main" id="{AF2B34DA-D5B4-D94B-96F7-8CC2F83D18DE}"/>
              </a:ext>
            </a:extLst>
          </p:cNvPr>
          <p:cNvSpPr txBox="1"/>
          <p:nvPr/>
        </p:nvSpPr>
        <p:spPr>
          <a:xfrm>
            <a:off x="821973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CB52EDCC-88EA-664F-8534-A68A3C7B0311}"/>
              </a:ext>
            </a:extLst>
          </p:cNvPr>
          <p:cNvSpPr txBox="1"/>
          <p:nvPr/>
        </p:nvSpPr>
        <p:spPr>
          <a:xfrm>
            <a:off x="570209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25" name="TextBox 1324">
            <a:extLst>
              <a:ext uri="{FF2B5EF4-FFF2-40B4-BE49-F238E27FC236}">
                <a16:creationId xmlns:a16="http://schemas.microsoft.com/office/drawing/2014/main" id="{BDDBF9BF-0125-BD43-A65F-CD02EC5A3E64}"/>
              </a:ext>
            </a:extLst>
          </p:cNvPr>
          <p:cNvSpPr txBox="1"/>
          <p:nvPr/>
        </p:nvSpPr>
        <p:spPr>
          <a:xfrm>
            <a:off x="5333961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16D02036-6368-A341-AE44-04DB1D3EF4E7}"/>
              </a:ext>
            </a:extLst>
          </p:cNvPr>
          <p:cNvSpPr>
            <a:spLocks noChangeAspect="1"/>
          </p:cNvSpPr>
          <p:nvPr/>
        </p:nvSpPr>
        <p:spPr>
          <a:xfrm>
            <a:off x="3866769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7E6B62C4-F444-CF4C-A904-95E02F3EBABE}"/>
              </a:ext>
            </a:extLst>
          </p:cNvPr>
          <p:cNvSpPr>
            <a:spLocks noChangeAspect="1"/>
          </p:cNvSpPr>
          <p:nvPr/>
        </p:nvSpPr>
        <p:spPr>
          <a:xfrm>
            <a:off x="3866769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71" name="Rectangle 670">
            <a:extLst>
              <a:ext uri="{FF2B5EF4-FFF2-40B4-BE49-F238E27FC236}">
                <a16:creationId xmlns:a16="http://schemas.microsoft.com/office/drawing/2014/main" id="{D3F6169C-B3E5-2949-B651-E15F59FD7568}"/>
              </a:ext>
            </a:extLst>
          </p:cNvPr>
          <p:cNvSpPr>
            <a:spLocks noChangeAspect="1"/>
          </p:cNvSpPr>
          <p:nvPr/>
        </p:nvSpPr>
        <p:spPr>
          <a:xfrm>
            <a:off x="3866769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72" name="TextBox 671">
            <a:extLst>
              <a:ext uri="{FF2B5EF4-FFF2-40B4-BE49-F238E27FC236}">
                <a16:creationId xmlns:a16="http://schemas.microsoft.com/office/drawing/2014/main" id="{F1247069-816C-3A43-AEF7-4686133901FD}"/>
              </a:ext>
            </a:extLst>
          </p:cNvPr>
          <p:cNvSpPr txBox="1"/>
          <p:nvPr/>
        </p:nvSpPr>
        <p:spPr>
          <a:xfrm>
            <a:off x="3706749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694" name="Oval 693">
            <a:extLst>
              <a:ext uri="{FF2B5EF4-FFF2-40B4-BE49-F238E27FC236}">
                <a16:creationId xmlns:a16="http://schemas.microsoft.com/office/drawing/2014/main" id="{3ABBCD03-C029-494F-8F5A-C5B43670526C}"/>
              </a:ext>
            </a:extLst>
          </p:cNvPr>
          <p:cNvSpPr>
            <a:spLocks noChangeAspect="1"/>
          </p:cNvSpPr>
          <p:nvPr/>
        </p:nvSpPr>
        <p:spPr>
          <a:xfrm>
            <a:off x="1887143" y="3390344"/>
            <a:ext cx="137160" cy="1371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432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5" name="Oval 694">
            <a:extLst>
              <a:ext uri="{FF2B5EF4-FFF2-40B4-BE49-F238E27FC236}">
                <a16:creationId xmlns:a16="http://schemas.microsoft.com/office/drawing/2014/main" id="{129E34AF-1D07-8646-B0A8-A974DF0922C0}"/>
              </a:ext>
            </a:extLst>
          </p:cNvPr>
          <p:cNvSpPr>
            <a:spLocks noChangeAspect="1"/>
          </p:cNvSpPr>
          <p:nvPr/>
        </p:nvSpPr>
        <p:spPr>
          <a:xfrm>
            <a:off x="1887143" y="3559738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432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8E6CFE66-0CC2-F845-B5EF-E7FFA3F44C68}"/>
              </a:ext>
            </a:extLst>
          </p:cNvPr>
          <p:cNvSpPr>
            <a:spLocks noChangeAspect="1"/>
          </p:cNvSpPr>
          <p:nvPr/>
        </p:nvSpPr>
        <p:spPr>
          <a:xfrm>
            <a:off x="1887143" y="3696239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043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FC0CB8FD-6208-E54D-8356-FE61C503C648}"/>
              </a:ext>
            </a:extLst>
          </p:cNvPr>
          <p:cNvSpPr txBox="1"/>
          <p:nvPr/>
        </p:nvSpPr>
        <p:spPr>
          <a:xfrm>
            <a:off x="1723314" y="381857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0.209</a:t>
            </a:r>
          </a:p>
        </p:txBody>
      </p:sp>
      <p:cxnSp>
        <p:nvCxnSpPr>
          <p:cNvPr id="698" name="Straight Connector 697">
            <a:extLst>
              <a:ext uri="{FF2B5EF4-FFF2-40B4-BE49-F238E27FC236}">
                <a16:creationId xmlns:a16="http://schemas.microsoft.com/office/drawing/2014/main" id="{46D8A5E3-6B22-814A-8B9A-4FB59636FB11}"/>
              </a:ext>
            </a:extLst>
          </p:cNvPr>
          <p:cNvCxnSpPr>
            <a:cxnSpLocks/>
            <a:stCxn id="691" idx="0"/>
            <a:endCxn id="696" idx="1"/>
          </p:cNvCxnSpPr>
          <p:nvPr/>
        </p:nvCxnSpPr>
        <p:spPr>
          <a:xfrm>
            <a:off x="1233347" y="3764752"/>
            <a:ext cx="653796" cy="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9" name="Straight Connector 698">
            <a:extLst>
              <a:ext uri="{FF2B5EF4-FFF2-40B4-BE49-F238E27FC236}">
                <a16:creationId xmlns:a16="http://schemas.microsoft.com/office/drawing/2014/main" id="{14032353-2CED-2C42-AC6F-77121810C43C}"/>
              </a:ext>
            </a:extLst>
          </p:cNvPr>
          <p:cNvCxnSpPr>
            <a:cxnSpLocks/>
            <a:stCxn id="688" idx="1"/>
            <a:endCxn id="696" idx="3"/>
          </p:cNvCxnSpPr>
          <p:nvPr/>
        </p:nvCxnSpPr>
        <p:spPr>
          <a:xfrm flipH="1" flipV="1">
            <a:off x="2024303" y="3764819"/>
            <a:ext cx="605303" cy="20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8" name="Oval 687">
            <a:extLst>
              <a:ext uri="{FF2B5EF4-FFF2-40B4-BE49-F238E27FC236}">
                <a16:creationId xmlns:a16="http://schemas.microsoft.com/office/drawing/2014/main" id="{5F149B81-9518-0C47-81C6-5D9581B81CC8}"/>
              </a:ext>
            </a:extLst>
          </p:cNvPr>
          <p:cNvSpPr>
            <a:spLocks noChangeAspect="1"/>
          </p:cNvSpPr>
          <p:nvPr/>
        </p:nvSpPr>
        <p:spPr>
          <a:xfrm>
            <a:off x="2609519" y="3764752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89" name="Oval 688">
            <a:extLst>
              <a:ext uri="{FF2B5EF4-FFF2-40B4-BE49-F238E27FC236}">
                <a16:creationId xmlns:a16="http://schemas.microsoft.com/office/drawing/2014/main" id="{15FC71DE-9E78-AF4A-9B31-DE055537D3C0}"/>
              </a:ext>
            </a:extLst>
          </p:cNvPr>
          <p:cNvSpPr>
            <a:spLocks noChangeAspect="1"/>
          </p:cNvSpPr>
          <p:nvPr/>
        </p:nvSpPr>
        <p:spPr>
          <a:xfrm>
            <a:off x="2609519" y="3934146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0" name="Rectangle 689">
            <a:extLst>
              <a:ext uri="{FF2B5EF4-FFF2-40B4-BE49-F238E27FC236}">
                <a16:creationId xmlns:a16="http://schemas.microsoft.com/office/drawing/2014/main" id="{DFD07655-E11A-724A-8643-DA90C165AD29}"/>
              </a:ext>
            </a:extLst>
          </p:cNvPr>
          <p:cNvSpPr>
            <a:spLocks noChangeAspect="1"/>
          </p:cNvSpPr>
          <p:nvPr/>
        </p:nvSpPr>
        <p:spPr>
          <a:xfrm>
            <a:off x="2609519" y="4070647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1" name="Oval 690">
            <a:extLst>
              <a:ext uri="{FF2B5EF4-FFF2-40B4-BE49-F238E27FC236}">
                <a16:creationId xmlns:a16="http://schemas.microsoft.com/office/drawing/2014/main" id="{96A46990-6AF8-244E-9598-CE28797B8C47}"/>
              </a:ext>
            </a:extLst>
          </p:cNvPr>
          <p:cNvSpPr>
            <a:spLocks noChangeAspect="1"/>
          </p:cNvSpPr>
          <p:nvPr/>
        </p:nvSpPr>
        <p:spPr>
          <a:xfrm>
            <a:off x="1164767" y="3764752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2" name="Oval 691">
            <a:extLst>
              <a:ext uri="{FF2B5EF4-FFF2-40B4-BE49-F238E27FC236}">
                <a16:creationId xmlns:a16="http://schemas.microsoft.com/office/drawing/2014/main" id="{8ACC0B42-329E-8E40-B781-5297548A9B18}"/>
              </a:ext>
            </a:extLst>
          </p:cNvPr>
          <p:cNvSpPr>
            <a:spLocks noChangeAspect="1"/>
          </p:cNvSpPr>
          <p:nvPr/>
        </p:nvSpPr>
        <p:spPr>
          <a:xfrm>
            <a:off x="1164767" y="3934146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3" name="Rectangle 692">
            <a:extLst>
              <a:ext uri="{FF2B5EF4-FFF2-40B4-BE49-F238E27FC236}">
                <a16:creationId xmlns:a16="http://schemas.microsoft.com/office/drawing/2014/main" id="{3EC19191-37F9-9942-90D6-01BFE9856323}"/>
              </a:ext>
            </a:extLst>
          </p:cNvPr>
          <p:cNvSpPr>
            <a:spLocks noChangeAspect="1"/>
          </p:cNvSpPr>
          <p:nvPr/>
        </p:nvSpPr>
        <p:spPr>
          <a:xfrm>
            <a:off x="1164767" y="4070647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702" name="Straight Connector 701">
            <a:extLst>
              <a:ext uri="{FF2B5EF4-FFF2-40B4-BE49-F238E27FC236}">
                <a16:creationId xmlns:a16="http://schemas.microsoft.com/office/drawing/2014/main" id="{BFFD60E2-A54C-264A-B556-74A8E3B89818}"/>
              </a:ext>
            </a:extLst>
          </p:cNvPr>
          <p:cNvCxnSpPr>
            <a:cxnSpLocks/>
            <a:stCxn id="690" idx="1"/>
            <a:endCxn id="682" idx="0"/>
          </p:cNvCxnSpPr>
          <p:nvPr/>
        </p:nvCxnSpPr>
        <p:spPr>
          <a:xfrm flipH="1">
            <a:off x="2316911" y="4139227"/>
            <a:ext cx="292608" cy="651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3" name="Straight Connector 702">
            <a:extLst>
              <a:ext uri="{FF2B5EF4-FFF2-40B4-BE49-F238E27FC236}">
                <a16:creationId xmlns:a16="http://schemas.microsoft.com/office/drawing/2014/main" id="{D3AEAECB-2D65-364B-810F-D5FF435C28AE}"/>
              </a:ext>
            </a:extLst>
          </p:cNvPr>
          <p:cNvCxnSpPr>
            <a:cxnSpLocks/>
            <a:stCxn id="690" idx="3"/>
            <a:endCxn id="685" idx="0"/>
          </p:cNvCxnSpPr>
          <p:nvPr/>
        </p:nvCxnSpPr>
        <p:spPr>
          <a:xfrm>
            <a:off x="2746679" y="4139227"/>
            <a:ext cx="292608" cy="651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5" name="TextBox 704">
            <a:extLst>
              <a:ext uri="{FF2B5EF4-FFF2-40B4-BE49-F238E27FC236}">
                <a16:creationId xmlns:a16="http://schemas.microsoft.com/office/drawing/2014/main" id="{C8071AB5-EA78-D44E-9CA4-FD4DF7BE6A6C}"/>
              </a:ext>
            </a:extLst>
          </p:cNvPr>
          <p:cNvSpPr txBox="1"/>
          <p:nvPr/>
        </p:nvSpPr>
        <p:spPr>
          <a:xfrm>
            <a:off x="1004747" y="4191963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0.048</a:t>
            </a:r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F8753471-8646-2647-B22B-648987E9627B}"/>
              </a:ext>
            </a:extLst>
          </p:cNvPr>
          <p:cNvSpPr txBox="1"/>
          <p:nvPr/>
        </p:nvSpPr>
        <p:spPr>
          <a:xfrm>
            <a:off x="2449499" y="4191963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0.161</a:t>
            </a:r>
          </a:p>
        </p:txBody>
      </p:sp>
      <p:sp>
        <p:nvSpPr>
          <p:cNvPr id="682" name="Oval 681">
            <a:extLst>
              <a:ext uri="{FF2B5EF4-FFF2-40B4-BE49-F238E27FC236}">
                <a16:creationId xmlns:a16="http://schemas.microsoft.com/office/drawing/2014/main" id="{BC2FB278-5CF0-A043-B545-32B27A0D93FD}"/>
              </a:ext>
            </a:extLst>
          </p:cNvPr>
          <p:cNvSpPr>
            <a:spLocks noChangeAspect="1"/>
          </p:cNvSpPr>
          <p:nvPr/>
        </p:nvSpPr>
        <p:spPr>
          <a:xfrm>
            <a:off x="2248331" y="4204330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83" name="Oval 682">
            <a:extLst>
              <a:ext uri="{FF2B5EF4-FFF2-40B4-BE49-F238E27FC236}">
                <a16:creationId xmlns:a16="http://schemas.microsoft.com/office/drawing/2014/main" id="{9E6AE78F-717F-3B41-9844-F5880E70D700}"/>
              </a:ext>
            </a:extLst>
          </p:cNvPr>
          <p:cNvSpPr>
            <a:spLocks noChangeAspect="1"/>
          </p:cNvSpPr>
          <p:nvPr/>
        </p:nvSpPr>
        <p:spPr>
          <a:xfrm>
            <a:off x="2248331" y="4373724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84" name="Rectangle 683">
            <a:extLst>
              <a:ext uri="{FF2B5EF4-FFF2-40B4-BE49-F238E27FC236}">
                <a16:creationId xmlns:a16="http://schemas.microsoft.com/office/drawing/2014/main" id="{FCCC906C-B868-FA44-ABE0-B2D8C54BEA90}"/>
              </a:ext>
            </a:extLst>
          </p:cNvPr>
          <p:cNvSpPr>
            <a:spLocks noChangeAspect="1"/>
          </p:cNvSpPr>
          <p:nvPr/>
        </p:nvSpPr>
        <p:spPr>
          <a:xfrm>
            <a:off x="2248331" y="4510225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85" name="Oval 684">
            <a:extLst>
              <a:ext uri="{FF2B5EF4-FFF2-40B4-BE49-F238E27FC236}">
                <a16:creationId xmlns:a16="http://schemas.microsoft.com/office/drawing/2014/main" id="{84AB9A8B-E4AA-0546-9D6A-AD833904B07D}"/>
              </a:ext>
            </a:extLst>
          </p:cNvPr>
          <p:cNvSpPr>
            <a:spLocks noChangeAspect="1"/>
          </p:cNvSpPr>
          <p:nvPr/>
        </p:nvSpPr>
        <p:spPr>
          <a:xfrm>
            <a:off x="2970707" y="4204330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86" name="Oval 685">
            <a:extLst>
              <a:ext uri="{FF2B5EF4-FFF2-40B4-BE49-F238E27FC236}">
                <a16:creationId xmlns:a16="http://schemas.microsoft.com/office/drawing/2014/main" id="{C3FDD924-F0EA-1D42-8904-0FCE5481D1F9}"/>
              </a:ext>
            </a:extLst>
          </p:cNvPr>
          <p:cNvSpPr>
            <a:spLocks noChangeAspect="1"/>
          </p:cNvSpPr>
          <p:nvPr/>
        </p:nvSpPr>
        <p:spPr>
          <a:xfrm>
            <a:off x="2970707" y="4373724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87" name="Rectangle 686">
            <a:extLst>
              <a:ext uri="{FF2B5EF4-FFF2-40B4-BE49-F238E27FC236}">
                <a16:creationId xmlns:a16="http://schemas.microsoft.com/office/drawing/2014/main" id="{6A5D80AB-2FEF-8545-A3A6-20845FFA0E83}"/>
              </a:ext>
            </a:extLst>
          </p:cNvPr>
          <p:cNvSpPr>
            <a:spLocks noChangeAspect="1"/>
          </p:cNvSpPr>
          <p:nvPr/>
        </p:nvSpPr>
        <p:spPr>
          <a:xfrm>
            <a:off x="2970707" y="4510225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776" name="Straight Connector 775">
            <a:extLst>
              <a:ext uri="{FF2B5EF4-FFF2-40B4-BE49-F238E27FC236}">
                <a16:creationId xmlns:a16="http://schemas.microsoft.com/office/drawing/2014/main" id="{B6ED95E9-F4E9-3145-820B-4CD223356481}"/>
              </a:ext>
            </a:extLst>
          </p:cNvPr>
          <p:cNvCxnSpPr>
            <a:cxnSpLocks/>
            <a:stCxn id="716" idx="0"/>
            <a:endCxn id="687" idx="1"/>
          </p:cNvCxnSpPr>
          <p:nvPr/>
        </p:nvCxnSpPr>
        <p:spPr>
          <a:xfrm flipV="1">
            <a:off x="2744219" y="4578805"/>
            <a:ext cx="226488" cy="775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B77E0597-7F30-0C4A-A5B9-766904063C06}"/>
              </a:ext>
            </a:extLst>
          </p:cNvPr>
          <p:cNvCxnSpPr>
            <a:cxnSpLocks/>
            <a:stCxn id="707" idx="0"/>
            <a:endCxn id="687" idx="3"/>
          </p:cNvCxnSpPr>
          <p:nvPr/>
        </p:nvCxnSpPr>
        <p:spPr>
          <a:xfrm flipH="1" flipV="1">
            <a:off x="3107867" y="4578805"/>
            <a:ext cx="221448" cy="775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0" name="TextBox 779">
            <a:extLst>
              <a:ext uri="{FF2B5EF4-FFF2-40B4-BE49-F238E27FC236}">
                <a16:creationId xmlns:a16="http://schemas.microsoft.com/office/drawing/2014/main" id="{C9AEBC99-7A2D-3741-8477-92698C8BF0D7}"/>
              </a:ext>
            </a:extLst>
          </p:cNvPr>
          <p:cNvSpPr txBox="1"/>
          <p:nvPr/>
        </p:nvSpPr>
        <p:spPr>
          <a:xfrm>
            <a:off x="2098354" y="4629246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0.037</a:t>
            </a:r>
          </a:p>
        </p:txBody>
      </p:sp>
      <p:sp>
        <p:nvSpPr>
          <p:cNvPr id="781" name="TextBox 780">
            <a:extLst>
              <a:ext uri="{FF2B5EF4-FFF2-40B4-BE49-F238E27FC236}">
                <a16:creationId xmlns:a16="http://schemas.microsoft.com/office/drawing/2014/main" id="{BC70D2E4-9FF3-4D4C-AFF5-8E436DDD94C9}"/>
              </a:ext>
            </a:extLst>
          </p:cNvPr>
          <p:cNvSpPr txBox="1"/>
          <p:nvPr/>
        </p:nvSpPr>
        <p:spPr>
          <a:xfrm>
            <a:off x="2810687" y="4629246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0.124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53427DE-BC51-5A48-9617-6E50E000E964}"/>
              </a:ext>
            </a:extLst>
          </p:cNvPr>
          <p:cNvGrpSpPr/>
          <p:nvPr/>
        </p:nvGrpSpPr>
        <p:grpSpPr>
          <a:xfrm>
            <a:off x="2517634" y="4656395"/>
            <a:ext cx="1042007" cy="646453"/>
            <a:chOff x="2531594" y="5363127"/>
            <a:chExt cx="1042007" cy="646453"/>
          </a:xfrm>
        </p:grpSpPr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82C2DC16-43B2-CD46-B5B3-9258BA2DCB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4695" y="5363127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08" name="Oval 707">
              <a:extLst>
                <a:ext uri="{FF2B5EF4-FFF2-40B4-BE49-F238E27FC236}">
                  <a16:creationId xmlns:a16="http://schemas.microsoft.com/office/drawing/2014/main" id="{9BE6E68D-31D1-0643-A3FB-E075E8364C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4695" y="5532521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12" name="Rectangle 711">
              <a:extLst>
                <a:ext uri="{FF2B5EF4-FFF2-40B4-BE49-F238E27FC236}">
                  <a16:creationId xmlns:a16="http://schemas.microsoft.com/office/drawing/2014/main" id="{9BB38562-1168-0142-A768-30CB8048C6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4695" y="5669022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3079CF30-635F-C645-9959-8E2A4C3057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9599" y="5363127"/>
              <a:ext cx="137160" cy="137160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241A0B2F-A4C4-1A46-B661-64799B005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9599" y="5532521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21" name="Rectangle 720">
              <a:extLst>
                <a:ext uri="{FF2B5EF4-FFF2-40B4-BE49-F238E27FC236}">
                  <a16:creationId xmlns:a16="http://schemas.microsoft.com/office/drawing/2014/main" id="{7287B6D0-19B2-7845-A31E-EDB6A326B8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9599" y="5669022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82" name="TextBox 781">
              <a:extLst>
                <a:ext uri="{FF2B5EF4-FFF2-40B4-BE49-F238E27FC236}">
                  <a16:creationId xmlns:a16="http://schemas.microsoft.com/office/drawing/2014/main" id="{CA364B78-505D-5845-B82E-1759C2F4C2FE}"/>
                </a:ext>
              </a:extLst>
            </p:cNvPr>
            <p:cNvSpPr txBox="1"/>
            <p:nvPr/>
          </p:nvSpPr>
          <p:spPr>
            <a:xfrm>
              <a:off x="3116401" y="5794136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0432FF"/>
                  </a:solidFill>
                </a:rPr>
                <a:t>0.095</a:t>
              </a:r>
            </a:p>
          </p:txBody>
        </p: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7EA7C6A5-DB3C-1B4A-9D72-265E3258824C}"/>
                </a:ext>
              </a:extLst>
            </p:cNvPr>
            <p:cNvSpPr txBox="1"/>
            <p:nvPr/>
          </p:nvSpPr>
          <p:spPr>
            <a:xfrm>
              <a:off x="2531594" y="5794136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0432FF"/>
                  </a:solidFill>
                </a:rPr>
                <a:t>0.029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9F1C2D-FA2A-464D-A7F9-EA48CB5D6014}"/>
              </a:ext>
            </a:extLst>
          </p:cNvPr>
          <p:cNvGrpSpPr/>
          <p:nvPr/>
        </p:nvGrpSpPr>
        <p:grpSpPr>
          <a:xfrm>
            <a:off x="2839594" y="5198318"/>
            <a:ext cx="951887" cy="646453"/>
            <a:chOff x="2853554" y="5812315"/>
            <a:chExt cx="951887" cy="646453"/>
          </a:xfrm>
        </p:grpSpPr>
        <p:sp>
          <p:nvSpPr>
            <p:cNvPr id="796" name="Oval 795">
              <a:extLst>
                <a:ext uri="{FF2B5EF4-FFF2-40B4-BE49-F238E27FC236}">
                  <a16:creationId xmlns:a16="http://schemas.microsoft.com/office/drawing/2014/main" id="{D4333309-9868-8A40-9910-B1DCC4AFB2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2701" y="5812315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97" name="Oval 796">
              <a:extLst>
                <a:ext uri="{FF2B5EF4-FFF2-40B4-BE49-F238E27FC236}">
                  <a16:creationId xmlns:a16="http://schemas.microsoft.com/office/drawing/2014/main" id="{D36F715C-00AF-8D41-BCCD-A625A7F247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2701" y="5981709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98" name="Rectangle 797">
              <a:extLst>
                <a:ext uri="{FF2B5EF4-FFF2-40B4-BE49-F238E27FC236}">
                  <a16:creationId xmlns:a16="http://schemas.microsoft.com/office/drawing/2014/main" id="{0F63512F-2347-404A-A594-935FE7490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2701" y="6118210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99" name="Oval 798">
              <a:extLst>
                <a:ext uri="{FF2B5EF4-FFF2-40B4-BE49-F238E27FC236}">
                  <a16:creationId xmlns:a16="http://schemas.microsoft.com/office/drawing/2014/main" id="{2D6C3202-F2B4-D045-9C52-7B3D623D5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07725" y="5812315"/>
              <a:ext cx="137160" cy="137160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00" name="Oval 799">
              <a:extLst>
                <a:ext uri="{FF2B5EF4-FFF2-40B4-BE49-F238E27FC236}">
                  <a16:creationId xmlns:a16="http://schemas.microsoft.com/office/drawing/2014/main" id="{400684DF-EBD1-3845-AED3-1A7115BD05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07725" y="5981709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01" name="Rectangle 800">
              <a:extLst>
                <a:ext uri="{FF2B5EF4-FFF2-40B4-BE49-F238E27FC236}">
                  <a16:creationId xmlns:a16="http://schemas.microsoft.com/office/drawing/2014/main" id="{FC478AAF-2B6C-F042-8F85-B4950BF793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07725" y="6118210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02" name="TextBox 801">
              <a:extLst>
                <a:ext uri="{FF2B5EF4-FFF2-40B4-BE49-F238E27FC236}">
                  <a16:creationId xmlns:a16="http://schemas.microsoft.com/office/drawing/2014/main" id="{1BCE488F-15F4-6E4F-AD3B-9BB447D0BB26}"/>
                </a:ext>
              </a:extLst>
            </p:cNvPr>
            <p:cNvSpPr txBox="1"/>
            <p:nvPr/>
          </p:nvSpPr>
          <p:spPr>
            <a:xfrm>
              <a:off x="3348241" y="6243324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0432FF"/>
                  </a:solidFill>
                </a:rPr>
                <a:t>0.073</a:t>
              </a:r>
            </a:p>
          </p:txBody>
        </p:sp>
        <p:sp>
          <p:nvSpPr>
            <p:cNvPr id="803" name="TextBox 802">
              <a:extLst>
                <a:ext uri="{FF2B5EF4-FFF2-40B4-BE49-F238E27FC236}">
                  <a16:creationId xmlns:a16="http://schemas.microsoft.com/office/drawing/2014/main" id="{3410D9A4-76D0-2645-8FAF-CB3BD3BD8FCC}"/>
                </a:ext>
              </a:extLst>
            </p:cNvPr>
            <p:cNvSpPr txBox="1"/>
            <p:nvPr/>
          </p:nvSpPr>
          <p:spPr>
            <a:xfrm>
              <a:off x="2853554" y="6243324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0432FF"/>
                  </a:solidFill>
                </a:rPr>
                <a:t>0.022</a:t>
              </a:r>
            </a:p>
          </p:txBody>
        </p:sp>
      </p:grpSp>
      <p:cxnSp>
        <p:nvCxnSpPr>
          <p:cNvPr id="807" name="Straight Connector 806">
            <a:extLst>
              <a:ext uri="{FF2B5EF4-FFF2-40B4-BE49-F238E27FC236}">
                <a16:creationId xmlns:a16="http://schemas.microsoft.com/office/drawing/2014/main" id="{74E1E646-E7FE-0448-8774-74BE3F7A3E1B}"/>
              </a:ext>
            </a:extLst>
          </p:cNvPr>
          <p:cNvCxnSpPr>
            <a:cxnSpLocks/>
            <a:stCxn id="796" idx="0"/>
            <a:endCxn id="712" idx="3"/>
          </p:cNvCxnSpPr>
          <p:nvPr/>
        </p:nvCxnSpPr>
        <p:spPr>
          <a:xfrm flipH="1" flipV="1">
            <a:off x="3397895" y="5030870"/>
            <a:ext cx="159426" cy="1674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70169BB9-0B9F-AE47-B9F0-5489C0996065}"/>
              </a:ext>
            </a:extLst>
          </p:cNvPr>
          <p:cNvCxnSpPr>
            <a:cxnSpLocks/>
            <a:stCxn id="799" idx="0"/>
            <a:endCxn id="712" idx="1"/>
          </p:cNvCxnSpPr>
          <p:nvPr/>
        </p:nvCxnSpPr>
        <p:spPr>
          <a:xfrm flipV="1">
            <a:off x="3062345" y="5030870"/>
            <a:ext cx="198390" cy="1674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2" name="Group 811">
            <a:extLst>
              <a:ext uri="{FF2B5EF4-FFF2-40B4-BE49-F238E27FC236}">
                <a16:creationId xmlns:a16="http://schemas.microsoft.com/office/drawing/2014/main" id="{41D920E1-C7F2-6442-A791-D194557EBEA4}"/>
              </a:ext>
            </a:extLst>
          </p:cNvPr>
          <p:cNvGrpSpPr/>
          <p:nvPr/>
        </p:nvGrpSpPr>
        <p:grpSpPr>
          <a:xfrm>
            <a:off x="3725441" y="5811963"/>
            <a:ext cx="137160" cy="443055"/>
            <a:chOff x="11351956" y="5416525"/>
            <a:chExt cx="137160" cy="443055"/>
          </a:xfrm>
        </p:grpSpPr>
        <p:sp>
          <p:nvSpPr>
            <p:cNvPr id="813" name="Oval 812">
              <a:extLst>
                <a:ext uri="{FF2B5EF4-FFF2-40B4-BE49-F238E27FC236}">
                  <a16:creationId xmlns:a16="http://schemas.microsoft.com/office/drawing/2014/main" id="{0C95D5D6-57B8-F546-98EC-535232A0CF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51956" y="5416525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14" name="Oval 813">
              <a:extLst>
                <a:ext uri="{FF2B5EF4-FFF2-40B4-BE49-F238E27FC236}">
                  <a16:creationId xmlns:a16="http://schemas.microsoft.com/office/drawing/2014/main" id="{BEDFCDF6-7AD9-4C45-B7DE-B7D78FB082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51956" y="5585919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15" name="Rectangle 814">
              <a:extLst>
                <a:ext uri="{FF2B5EF4-FFF2-40B4-BE49-F238E27FC236}">
                  <a16:creationId xmlns:a16="http://schemas.microsoft.com/office/drawing/2014/main" id="{69420D23-EEB1-B64E-B779-AABD59960A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51956" y="5722420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grpSp>
        <p:nvGrpSpPr>
          <p:cNvPr id="819" name="Group 818">
            <a:extLst>
              <a:ext uri="{FF2B5EF4-FFF2-40B4-BE49-F238E27FC236}">
                <a16:creationId xmlns:a16="http://schemas.microsoft.com/office/drawing/2014/main" id="{AEE2537E-0EE0-4C46-9EF1-65084DAA5028}"/>
              </a:ext>
            </a:extLst>
          </p:cNvPr>
          <p:cNvGrpSpPr/>
          <p:nvPr/>
        </p:nvGrpSpPr>
        <p:grpSpPr>
          <a:xfrm>
            <a:off x="3246818" y="5811963"/>
            <a:ext cx="137160" cy="443055"/>
            <a:chOff x="11162373" y="5416525"/>
            <a:chExt cx="137160" cy="443055"/>
          </a:xfrm>
        </p:grpSpPr>
        <p:sp>
          <p:nvSpPr>
            <p:cNvPr id="823" name="Oval 822">
              <a:extLst>
                <a:ext uri="{FF2B5EF4-FFF2-40B4-BE49-F238E27FC236}">
                  <a16:creationId xmlns:a16="http://schemas.microsoft.com/office/drawing/2014/main" id="{64FE1FA2-210A-FF4F-94DF-5373FC40DF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62373" y="5416525"/>
              <a:ext cx="137160" cy="137160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27" name="Oval 826">
              <a:extLst>
                <a:ext uri="{FF2B5EF4-FFF2-40B4-BE49-F238E27FC236}">
                  <a16:creationId xmlns:a16="http://schemas.microsoft.com/office/drawing/2014/main" id="{860E3E43-E6C8-3749-A196-DF3DAFABAB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62373" y="5585919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31" name="Rectangle 830">
              <a:extLst>
                <a:ext uri="{FF2B5EF4-FFF2-40B4-BE49-F238E27FC236}">
                  <a16:creationId xmlns:a16="http://schemas.microsoft.com/office/drawing/2014/main" id="{5AE5AC75-E200-DB4D-8527-84D515F5C6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62373" y="5722420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839" name="TextBox 838">
            <a:extLst>
              <a:ext uri="{FF2B5EF4-FFF2-40B4-BE49-F238E27FC236}">
                <a16:creationId xmlns:a16="http://schemas.microsoft.com/office/drawing/2014/main" id="{A37DA078-7E0B-7444-BBAB-08E280C77BDE}"/>
              </a:ext>
            </a:extLst>
          </p:cNvPr>
          <p:cNvSpPr txBox="1"/>
          <p:nvPr/>
        </p:nvSpPr>
        <p:spPr>
          <a:xfrm>
            <a:off x="3568889" y="623246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0.056</a:t>
            </a:r>
          </a:p>
        </p:txBody>
      </p:sp>
      <p:sp>
        <p:nvSpPr>
          <p:cNvPr id="843" name="TextBox 842">
            <a:extLst>
              <a:ext uri="{FF2B5EF4-FFF2-40B4-BE49-F238E27FC236}">
                <a16:creationId xmlns:a16="http://schemas.microsoft.com/office/drawing/2014/main" id="{2CD2AA7B-C92C-894D-A6DD-6EF1EDB7E8DA}"/>
              </a:ext>
            </a:extLst>
          </p:cNvPr>
          <p:cNvSpPr txBox="1"/>
          <p:nvPr/>
        </p:nvSpPr>
        <p:spPr>
          <a:xfrm>
            <a:off x="3088354" y="623288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0.017</a:t>
            </a:r>
          </a:p>
        </p:txBody>
      </p:sp>
      <p:cxnSp>
        <p:nvCxnSpPr>
          <p:cNvPr id="847" name="Straight Connector 846">
            <a:extLst>
              <a:ext uri="{FF2B5EF4-FFF2-40B4-BE49-F238E27FC236}">
                <a16:creationId xmlns:a16="http://schemas.microsoft.com/office/drawing/2014/main" id="{163507DF-F297-6F4A-8177-A9BCB827F01D}"/>
              </a:ext>
            </a:extLst>
          </p:cNvPr>
          <p:cNvCxnSpPr>
            <a:cxnSpLocks/>
            <a:stCxn id="813" idx="0"/>
            <a:endCxn id="798" idx="3"/>
          </p:cNvCxnSpPr>
          <p:nvPr/>
        </p:nvCxnSpPr>
        <p:spPr>
          <a:xfrm flipH="1" flipV="1">
            <a:off x="3625901" y="5572793"/>
            <a:ext cx="168120" cy="2391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3" name="Straight Connector 852">
            <a:extLst>
              <a:ext uri="{FF2B5EF4-FFF2-40B4-BE49-F238E27FC236}">
                <a16:creationId xmlns:a16="http://schemas.microsoft.com/office/drawing/2014/main" id="{79ED0221-3F56-3B45-9B2B-9E8F6A62D14D}"/>
              </a:ext>
            </a:extLst>
          </p:cNvPr>
          <p:cNvCxnSpPr>
            <a:cxnSpLocks/>
            <a:stCxn id="823" idx="0"/>
            <a:endCxn id="798" idx="1"/>
          </p:cNvCxnSpPr>
          <p:nvPr/>
        </p:nvCxnSpPr>
        <p:spPr>
          <a:xfrm flipV="1">
            <a:off x="3315398" y="5572793"/>
            <a:ext cx="173343" cy="2391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0" name="Group 859">
            <a:extLst>
              <a:ext uri="{FF2B5EF4-FFF2-40B4-BE49-F238E27FC236}">
                <a16:creationId xmlns:a16="http://schemas.microsoft.com/office/drawing/2014/main" id="{D875471A-FDA9-9049-9E3E-8E6429243439}"/>
              </a:ext>
            </a:extLst>
          </p:cNvPr>
          <p:cNvGrpSpPr/>
          <p:nvPr/>
        </p:nvGrpSpPr>
        <p:grpSpPr>
          <a:xfrm>
            <a:off x="7380241" y="5450"/>
            <a:ext cx="1124931" cy="246221"/>
            <a:chOff x="680085" y="647921"/>
            <a:chExt cx="1124931" cy="246221"/>
          </a:xfrm>
        </p:grpSpPr>
        <p:sp>
          <p:nvSpPr>
            <p:cNvPr id="861" name="Oval 860">
              <a:extLst>
                <a:ext uri="{FF2B5EF4-FFF2-40B4-BE49-F238E27FC236}">
                  <a16:creationId xmlns:a16="http://schemas.microsoft.com/office/drawing/2014/main" id="{3B0A626E-D9DB-9245-9DC2-B4A91CAAF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702451"/>
              <a:ext cx="137160" cy="137160"/>
            </a:xfrm>
            <a:prstGeom prst="ellipse">
              <a:avLst/>
            </a:prstGeom>
            <a:solidFill>
              <a:srgbClr val="0432FF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791A7444-D445-4741-A40F-26A97B4A1D40}"/>
                </a:ext>
              </a:extLst>
            </p:cNvPr>
            <p:cNvSpPr txBox="1"/>
            <p:nvPr/>
          </p:nvSpPr>
          <p:spPr>
            <a:xfrm>
              <a:off x="817245" y="647921"/>
              <a:ext cx="9877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Current sample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3FF9869-63DE-B342-A336-749A3EA9B887}"/>
              </a:ext>
            </a:extLst>
          </p:cNvPr>
          <p:cNvGrpSpPr/>
          <p:nvPr/>
        </p:nvGrpSpPr>
        <p:grpSpPr>
          <a:xfrm>
            <a:off x="5765694" y="5125658"/>
            <a:ext cx="137160" cy="443055"/>
            <a:chOff x="5761360" y="5125658"/>
            <a:chExt cx="137160" cy="443055"/>
          </a:xfrm>
        </p:grpSpPr>
        <p:sp>
          <p:nvSpPr>
            <p:cNvPr id="865" name="Oval 864">
              <a:extLst>
                <a:ext uri="{FF2B5EF4-FFF2-40B4-BE49-F238E27FC236}">
                  <a16:creationId xmlns:a16="http://schemas.microsoft.com/office/drawing/2014/main" id="{DC428C99-FFA8-8949-9847-0919E3ABBD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1360" y="5125658"/>
              <a:ext cx="137160" cy="137160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66" name="Oval 865">
              <a:extLst>
                <a:ext uri="{FF2B5EF4-FFF2-40B4-BE49-F238E27FC236}">
                  <a16:creationId xmlns:a16="http://schemas.microsoft.com/office/drawing/2014/main" id="{595E2C2E-BE38-044D-B55B-7B58FB50C0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1360" y="5295052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67" name="Rectangle 866">
              <a:extLst>
                <a:ext uri="{FF2B5EF4-FFF2-40B4-BE49-F238E27FC236}">
                  <a16:creationId xmlns:a16="http://schemas.microsoft.com/office/drawing/2014/main" id="{62C2D49A-4212-0848-B49E-F3E25578CC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1360" y="5431553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D9850E7-FFDF-B94C-860B-AA0155E4E386}"/>
              </a:ext>
            </a:extLst>
          </p:cNvPr>
          <p:cNvGrpSpPr/>
          <p:nvPr/>
        </p:nvGrpSpPr>
        <p:grpSpPr>
          <a:xfrm>
            <a:off x="5925013" y="5125658"/>
            <a:ext cx="137160" cy="443055"/>
            <a:chOff x="5929347" y="5125658"/>
            <a:chExt cx="137160" cy="443055"/>
          </a:xfrm>
        </p:grpSpPr>
        <p:sp>
          <p:nvSpPr>
            <p:cNvPr id="874" name="Oval 873">
              <a:extLst>
                <a:ext uri="{FF2B5EF4-FFF2-40B4-BE49-F238E27FC236}">
                  <a16:creationId xmlns:a16="http://schemas.microsoft.com/office/drawing/2014/main" id="{43732A56-48E2-174D-93BA-91196D280F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9347" y="5125658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75" name="Oval 874">
              <a:extLst>
                <a:ext uri="{FF2B5EF4-FFF2-40B4-BE49-F238E27FC236}">
                  <a16:creationId xmlns:a16="http://schemas.microsoft.com/office/drawing/2014/main" id="{809AB4F5-8C6A-AD4D-A156-E73EAEDC6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9347" y="5295052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76" name="Rectangle 875">
              <a:extLst>
                <a:ext uri="{FF2B5EF4-FFF2-40B4-BE49-F238E27FC236}">
                  <a16:creationId xmlns:a16="http://schemas.microsoft.com/office/drawing/2014/main" id="{14063546-C8D6-EC49-811F-1E69530BA3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9347" y="5431553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877" name="TextBox 876">
            <a:extLst>
              <a:ext uri="{FF2B5EF4-FFF2-40B4-BE49-F238E27FC236}">
                <a16:creationId xmlns:a16="http://schemas.microsoft.com/office/drawing/2014/main" id="{BF885E5F-7D99-E846-B961-9BB9865FC6F4}"/>
              </a:ext>
            </a:extLst>
          </p:cNvPr>
          <p:cNvSpPr txBox="1"/>
          <p:nvPr/>
        </p:nvSpPr>
        <p:spPr>
          <a:xfrm>
            <a:off x="5780967" y="555666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0.062</a:t>
            </a:r>
          </a:p>
        </p:txBody>
      </p:sp>
      <p:sp>
        <p:nvSpPr>
          <p:cNvPr id="878" name="TextBox 877">
            <a:extLst>
              <a:ext uri="{FF2B5EF4-FFF2-40B4-BE49-F238E27FC236}">
                <a16:creationId xmlns:a16="http://schemas.microsoft.com/office/drawing/2014/main" id="{1451B904-7557-B146-9C20-AD5DF9D60C50}"/>
              </a:ext>
            </a:extLst>
          </p:cNvPr>
          <p:cNvSpPr txBox="1"/>
          <p:nvPr/>
        </p:nvSpPr>
        <p:spPr>
          <a:xfrm>
            <a:off x="5605996" y="5687818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0.019</a:t>
            </a:r>
          </a:p>
        </p:txBody>
      </p:sp>
      <p:cxnSp>
        <p:nvCxnSpPr>
          <p:cNvPr id="882" name="Straight Connector 881">
            <a:extLst>
              <a:ext uri="{FF2B5EF4-FFF2-40B4-BE49-F238E27FC236}">
                <a16:creationId xmlns:a16="http://schemas.microsoft.com/office/drawing/2014/main" id="{6E8A9B0A-CA45-EB41-9795-812B23632CF3}"/>
              </a:ext>
            </a:extLst>
          </p:cNvPr>
          <p:cNvCxnSpPr>
            <a:cxnSpLocks/>
            <a:stCxn id="1160" idx="3"/>
            <a:endCxn id="874" idx="0"/>
          </p:cNvCxnSpPr>
          <p:nvPr/>
        </p:nvCxnSpPr>
        <p:spPr>
          <a:xfrm>
            <a:off x="5987637" y="4765426"/>
            <a:ext cx="5956" cy="360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3" name="Straight Connector 882">
            <a:extLst>
              <a:ext uri="{FF2B5EF4-FFF2-40B4-BE49-F238E27FC236}">
                <a16:creationId xmlns:a16="http://schemas.microsoft.com/office/drawing/2014/main" id="{75A945A8-801B-AA4D-BE0C-BFE5AEE54874}"/>
              </a:ext>
            </a:extLst>
          </p:cNvPr>
          <p:cNvCxnSpPr>
            <a:cxnSpLocks/>
            <a:stCxn id="1160" idx="1"/>
            <a:endCxn id="865" idx="0"/>
          </p:cNvCxnSpPr>
          <p:nvPr/>
        </p:nvCxnSpPr>
        <p:spPr>
          <a:xfrm flipH="1">
            <a:off x="5834274" y="4765426"/>
            <a:ext cx="16203" cy="360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BA3B5E-356C-2642-90CF-E294A742AEE6}"/>
              </a:ext>
            </a:extLst>
          </p:cNvPr>
          <p:cNvGrpSpPr/>
          <p:nvPr/>
        </p:nvGrpSpPr>
        <p:grpSpPr>
          <a:xfrm>
            <a:off x="8675475" y="5125658"/>
            <a:ext cx="137160" cy="443055"/>
            <a:chOff x="8666807" y="5125658"/>
            <a:chExt cx="137160" cy="443055"/>
          </a:xfrm>
        </p:grpSpPr>
        <p:sp>
          <p:nvSpPr>
            <p:cNvPr id="885" name="Oval 884">
              <a:extLst>
                <a:ext uri="{FF2B5EF4-FFF2-40B4-BE49-F238E27FC236}">
                  <a16:creationId xmlns:a16="http://schemas.microsoft.com/office/drawing/2014/main" id="{D6D27E5A-AD56-754B-8199-A96B47023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6807" y="5125658"/>
              <a:ext cx="137160" cy="137160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88" name="Oval 887">
              <a:extLst>
                <a:ext uri="{FF2B5EF4-FFF2-40B4-BE49-F238E27FC236}">
                  <a16:creationId xmlns:a16="http://schemas.microsoft.com/office/drawing/2014/main" id="{09895844-D401-BA46-B2F5-EA9316FE4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6807" y="5295052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89" name="Rectangle 888">
              <a:extLst>
                <a:ext uri="{FF2B5EF4-FFF2-40B4-BE49-F238E27FC236}">
                  <a16:creationId xmlns:a16="http://schemas.microsoft.com/office/drawing/2014/main" id="{771B4A65-8606-104D-B0B2-44BDDB9681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6807" y="5431553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E7F57DD-492C-E14C-A5A1-F8454980E39A}"/>
              </a:ext>
            </a:extLst>
          </p:cNvPr>
          <p:cNvGrpSpPr/>
          <p:nvPr/>
        </p:nvGrpSpPr>
        <p:grpSpPr>
          <a:xfrm>
            <a:off x="8826126" y="5125658"/>
            <a:ext cx="137160" cy="443055"/>
            <a:chOff x="8834794" y="5125658"/>
            <a:chExt cx="137160" cy="443055"/>
          </a:xfrm>
        </p:grpSpPr>
        <p:sp>
          <p:nvSpPr>
            <p:cNvPr id="890" name="Oval 889">
              <a:extLst>
                <a:ext uri="{FF2B5EF4-FFF2-40B4-BE49-F238E27FC236}">
                  <a16:creationId xmlns:a16="http://schemas.microsoft.com/office/drawing/2014/main" id="{A3959203-4D40-3448-9650-B85B3DE506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4794" y="5125658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91" name="Oval 890">
              <a:extLst>
                <a:ext uri="{FF2B5EF4-FFF2-40B4-BE49-F238E27FC236}">
                  <a16:creationId xmlns:a16="http://schemas.microsoft.com/office/drawing/2014/main" id="{9E5D4849-CAAA-FF48-812E-F2D1BF5CC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4794" y="5295052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92" name="Rectangle 891">
              <a:extLst>
                <a:ext uri="{FF2B5EF4-FFF2-40B4-BE49-F238E27FC236}">
                  <a16:creationId xmlns:a16="http://schemas.microsoft.com/office/drawing/2014/main" id="{9A204CF4-0EE1-1F45-B9A4-CB4E225E9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4794" y="5431553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893" name="TextBox 892">
            <a:extLst>
              <a:ext uri="{FF2B5EF4-FFF2-40B4-BE49-F238E27FC236}">
                <a16:creationId xmlns:a16="http://schemas.microsoft.com/office/drawing/2014/main" id="{031309EA-393E-D745-A25F-F3195CAE02F8}"/>
              </a:ext>
            </a:extLst>
          </p:cNvPr>
          <p:cNvSpPr txBox="1"/>
          <p:nvPr/>
        </p:nvSpPr>
        <p:spPr>
          <a:xfrm>
            <a:off x="8664744" y="555666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0.062</a:t>
            </a:r>
          </a:p>
        </p:txBody>
      </p:sp>
      <p:sp>
        <p:nvSpPr>
          <p:cNvPr id="895" name="TextBox 894">
            <a:extLst>
              <a:ext uri="{FF2B5EF4-FFF2-40B4-BE49-F238E27FC236}">
                <a16:creationId xmlns:a16="http://schemas.microsoft.com/office/drawing/2014/main" id="{58924D3F-680E-2944-820D-320A7654ED39}"/>
              </a:ext>
            </a:extLst>
          </p:cNvPr>
          <p:cNvSpPr txBox="1"/>
          <p:nvPr/>
        </p:nvSpPr>
        <p:spPr>
          <a:xfrm>
            <a:off x="8524445" y="5687818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0.019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9CA32B6-6EF8-0047-9655-32C1FBD38ED7}"/>
              </a:ext>
            </a:extLst>
          </p:cNvPr>
          <p:cNvGrpSpPr/>
          <p:nvPr/>
        </p:nvGrpSpPr>
        <p:grpSpPr>
          <a:xfrm>
            <a:off x="10257640" y="5125658"/>
            <a:ext cx="137160" cy="443055"/>
            <a:chOff x="10266308" y="5125658"/>
            <a:chExt cx="137160" cy="443055"/>
          </a:xfrm>
        </p:grpSpPr>
        <p:sp>
          <p:nvSpPr>
            <p:cNvPr id="911" name="Oval 910">
              <a:extLst>
                <a:ext uri="{FF2B5EF4-FFF2-40B4-BE49-F238E27FC236}">
                  <a16:creationId xmlns:a16="http://schemas.microsoft.com/office/drawing/2014/main" id="{76C5BD9F-8571-F04B-A7BB-ED00A64EC5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66308" y="5125658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12" name="Oval 911">
              <a:extLst>
                <a:ext uri="{FF2B5EF4-FFF2-40B4-BE49-F238E27FC236}">
                  <a16:creationId xmlns:a16="http://schemas.microsoft.com/office/drawing/2014/main" id="{F8994DAE-42D7-4B4C-83A7-A0FC435276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66308" y="5295052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14" name="Rectangle 913">
              <a:extLst>
                <a:ext uri="{FF2B5EF4-FFF2-40B4-BE49-F238E27FC236}">
                  <a16:creationId xmlns:a16="http://schemas.microsoft.com/office/drawing/2014/main" id="{4303D87A-9395-9649-9FD3-451E97D82A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66308" y="5431553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915" name="TextBox 914">
            <a:extLst>
              <a:ext uri="{FF2B5EF4-FFF2-40B4-BE49-F238E27FC236}">
                <a16:creationId xmlns:a16="http://schemas.microsoft.com/office/drawing/2014/main" id="{DA6809A8-A3D1-A045-8D76-666D75A8C08E}"/>
              </a:ext>
            </a:extLst>
          </p:cNvPr>
          <p:cNvSpPr txBox="1"/>
          <p:nvPr/>
        </p:nvSpPr>
        <p:spPr>
          <a:xfrm>
            <a:off x="10100592" y="555666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0.062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9C76502-41EB-FE48-AF6E-5EF660B86667}"/>
              </a:ext>
            </a:extLst>
          </p:cNvPr>
          <p:cNvGrpSpPr/>
          <p:nvPr/>
        </p:nvGrpSpPr>
        <p:grpSpPr>
          <a:xfrm>
            <a:off x="10979959" y="5125658"/>
            <a:ext cx="137160" cy="443055"/>
            <a:chOff x="10988627" y="5125658"/>
            <a:chExt cx="137160" cy="443055"/>
          </a:xfrm>
        </p:grpSpPr>
        <p:sp>
          <p:nvSpPr>
            <p:cNvPr id="925" name="Oval 924">
              <a:extLst>
                <a:ext uri="{FF2B5EF4-FFF2-40B4-BE49-F238E27FC236}">
                  <a16:creationId xmlns:a16="http://schemas.microsoft.com/office/drawing/2014/main" id="{8B1B72B0-4A66-004F-8736-49A8DE1F34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88627" y="5125658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26" name="Oval 925">
              <a:extLst>
                <a:ext uri="{FF2B5EF4-FFF2-40B4-BE49-F238E27FC236}">
                  <a16:creationId xmlns:a16="http://schemas.microsoft.com/office/drawing/2014/main" id="{6B7E9F6F-7A00-974D-9FEA-442430550D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88627" y="5295052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27" name="Rectangle 926">
              <a:extLst>
                <a:ext uri="{FF2B5EF4-FFF2-40B4-BE49-F238E27FC236}">
                  <a16:creationId xmlns:a16="http://schemas.microsoft.com/office/drawing/2014/main" id="{FC5700C0-288B-BA4B-809B-8BA02BFAD8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88627" y="5431553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928" name="TextBox 927">
            <a:extLst>
              <a:ext uri="{FF2B5EF4-FFF2-40B4-BE49-F238E27FC236}">
                <a16:creationId xmlns:a16="http://schemas.microsoft.com/office/drawing/2014/main" id="{4F0A1297-93A0-0745-8C85-CA3091BCFF79}"/>
              </a:ext>
            </a:extLst>
          </p:cNvPr>
          <p:cNvSpPr txBox="1"/>
          <p:nvPr/>
        </p:nvSpPr>
        <p:spPr>
          <a:xfrm>
            <a:off x="10818577" y="555666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0.062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D4F235-2301-5F4E-BF29-38CE8CFB4847}"/>
              </a:ext>
            </a:extLst>
          </p:cNvPr>
          <p:cNvGrpSpPr/>
          <p:nvPr/>
        </p:nvGrpSpPr>
        <p:grpSpPr>
          <a:xfrm>
            <a:off x="11339348" y="5125658"/>
            <a:ext cx="137160" cy="443055"/>
            <a:chOff x="11413880" y="5125658"/>
            <a:chExt cx="137160" cy="443055"/>
          </a:xfrm>
        </p:grpSpPr>
        <p:sp>
          <p:nvSpPr>
            <p:cNvPr id="935" name="Oval 934">
              <a:extLst>
                <a:ext uri="{FF2B5EF4-FFF2-40B4-BE49-F238E27FC236}">
                  <a16:creationId xmlns:a16="http://schemas.microsoft.com/office/drawing/2014/main" id="{A42DAE2F-917F-B649-8B55-596F887460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13880" y="5125658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36" name="Oval 935">
              <a:extLst>
                <a:ext uri="{FF2B5EF4-FFF2-40B4-BE49-F238E27FC236}">
                  <a16:creationId xmlns:a16="http://schemas.microsoft.com/office/drawing/2014/main" id="{E87C0ED2-8BA4-FC49-AD92-6EB684E472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13880" y="5295052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37" name="Rectangle 936">
              <a:extLst>
                <a:ext uri="{FF2B5EF4-FFF2-40B4-BE49-F238E27FC236}">
                  <a16:creationId xmlns:a16="http://schemas.microsoft.com/office/drawing/2014/main" id="{E380CD46-A79A-6740-894B-1EEA244023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13880" y="5431553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938" name="TextBox 937">
            <a:extLst>
              <a:ext uri="{FF2B5EF4-FFF2-40B4-BE49-F238E27FC236}">
                <a16:creationId xmlns:a16="http://schemas.microsoft.com/office/drawing/2014/main" id="{E0F1E487-5D81-6048-9320-B796CE635B0C}"/>
              </a:ext>
            </a:extLst>
          </p:cNvPr>
          <p:cNvSpPr txBox="1"/>
          <p:nvPr/>
        </p:nvSpPr>
        <p:spPr>
          <a:xfrm>
            <a:off x="11177968" y="555666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0.062</a:t>
            </a:r>
          </a:p>
        </p:txBody>
      </p:sp>
      <p:cxnSp>
        <p:nvCxnSpPr>
          <p:cNvPr id="953" name="Straight Connector 952">
            <a:extLst>
              <a:ext uri="{FF2B5EF4-FFF2-40B4-BE49-F238E27FC236}">
                <a16:creationId xmlns:a16="http://schemas.microsoft.com/office/drawing/2014/main" id="{12630CE0-BC35-BD48-967E-04DC8FE427F0}"/>
              </a:ext>
            </a:extLst>
          </p:cNvPr>
          <p:cNvCxnSpPr>
            <a:cxnSpLocks/>
            <a:stCxn id="890" idx="0"/>
            <a:endCxn id="1068" idx="3"/>
          </p:cNvCxnSpPr>
          <p:nvPr/>
        </p:nvCxnSpPr>
        <p:spPr>
          <a:xfrm flipH="1" flipV="1">
            <a:off x="8876853" y="4765426"/>
            <a:ext cx="17853" cy="360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Connector 953">
            <a:extLst>
              <a:ext uri="{FF2B5EF4-FFF2-40B4-BE49-F238E27FC236}">
                <a16:creationId xmlns:a16="http://schemas.microsoft.com/office/drawing/2014/main" id="{F48AF7B0-DECA-FE4D-9FAD-CC896411E8BD}"/>
              </a:ext>
            </a:extLst>
          </p:cNvPr>
          <p:cNvCxnSpPr>
            <a:cxnSpLocks/>
            <a:stCxn id="885" idx="0"/>
            <a:endCxn id="1068" idx="1"/>
          </p:cNvCxnSpPr>
          <p:nvPr/>
        </p:nvCxnSpPr>
        <p:spPr>
          <a:xfrm flipH="1" flipV="1">
            <a:off x="8739693" y="4765426"/>
            <a:ext cx="4362" cy="360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6" name="Straight Connector 955">
            <a:extLst>
              <a:ext uri="{FF2B5EF4-FFF2-40B4-BE49-F238E27FC236}">
                <a16:creationId xmlns:a16="http://schemas.microsoft.com/office/drawing/2014/main" id="{6623BD72-C325-B64A-8473-3D75E11FB0D3}"/>
              </a:ext>
            </a:extLst>
          </p:cNvPr>
          <p:cNvCxnSpPr>
            <a:cxnSpLocks/>
            <a:stCxn id="911" idx="0"/>
            <a:endCxn id="1045" idx="3"/>
          </p:cNvCxnSpPr>
          <p:nvPr/>
        </p:nvCxnSpPr>
        <p:spPr>
          <a:xfrm flipH="1" flipV="1">
            <a:off x="10321461" y="4765426"/>
            <a:ext cx="4759" cy="360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7" name="Straight Connector 956">
            <a:extLst>
              <a:ext uri="{FF2B5EF4-FFF2-40B4-BE49-F238E27FC236}">
                <a16:creationId xmlns:a16="http://schemas.microsoft.com/office/drawing/2014/main" id="{026D04FC-4BD5-8942-B7BE-DE41A56074CC}"/>
              </a:ext>
            </a:extLst>
          </p:cNvPr>
          <p:cNvCxnSpPr>
            <a:cxnSpLocks/>
            <a:stCxn id="925" idx="0"/>
            <a:endCxn id="1037" idx="3"/>
          </p:cNvCxnSpPr>
          <p:nvPr/>
        </p:nvCxnSpPr>
        <p:spPr>
          <a:xfrm flipH="1" flipV="1">
            <a:off x="11043765" y="4765426"/>
            <a:ext cx="4774" cy="360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9" name="Straight Connector 958">
            <a:extLst>
              <a:ext uri="{FF2B5EF4-FFF2-40B4-BE49-F238E27FC236}">
                <a16:creationId xmlns:a16="http://schemas.microsoft.com/office/drawing/2014/main" id="{B946A38A-0F72-6A42-A031-6359B4C49F43}"/>
              </a:ext>
            </a:extLst>
          </p:cNvPr>
          <p:cNvCxnSpPr>
            <a:cxnSpLocks/>
            <a:stCxn id="935" idx="0"/>
            <a:endCxn id="1029" idx="3"/>
          </p:cNvCxnSpPr>
          <p:nvPr/>
        </p:nvCxnSpPr>
        <p:spPr>
          <a:xfrm flipH="1" flipV="1">
            <a:off x="11404917" y="4765426"/>
            <a:ext cx="3011" cy="360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4" name="Sun 333">
            <a:extLst>
              <a:ext uri="{FF2B5EF4-FFF2-40B4-BE49-F238E27FC236}">
                <a16:creationId xmlns:a16="http://schemas.microsoft.com/office/drawing/2014/main" id="{6069245B-37BC-C444-88B2-0395959D773C}"/>
              </a:ext>
            </a:extLst>
          </p:cNvPr>
          <p:cNvSpPr>
            <a:spLocks noChangeAspect="1"/>
          </p:cNvSpPr>
          <p:nvPr/>
        </p:nvSpPr>
        <p:spPr>
          <a:xfrm>
            <a:off x="11597905" y="3737653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Sun 334">
            <a:extLst>
              <a:ext uri="{FF2B5EF4-FFF2-40B4-BE49-F238E27FC236}">
                <a16:creationId xmlns:a16="http://schemas.microsoft.com/office/drawing/2014/main" id="{CE12DCDD-4F62-6744-8DA3-1662F188AE99}"/>
              </a:ext>
            </a:extLst>
          </p:cNvPr>
          <p:cNvSpPr>
            <a:spLocks noChangeAspect="1"/>
          </p:cNvSpPr>
          <p:nvPr/>
        </p:nvSpPr>
        <p:spPr>
          <a:xfrm>
            <a:off x="11227689" y="3002887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Sun 335">
            <a:extLst>
              <a:ext uri="{FF2B5EF4-FFF2-40B4-BE49-F238E27FC236}">
                <a16:creationId xmlns:a16="http://schemas.microsoft.com/office/drawing/2014/main" id="{A153ED70-FFA9-9449-B41B-106EA2452DFD}"/>
              </a:ext>
            </a:extLst>
          </p:cNvPr>
          <p:cNvSpPr>
            <a:spLocks noChangeAspect="1"/>
          </p:cNvSpPr>
          <p:nvPr/>
        </p:nvSpPr>
        <p:spPr>
          <a:xfrm>
            <a:off x="10506713" y="2287575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Sun 336">
            <a:extLst>
              <a:ext uri="{FF2B5EF4-FFF2-40B4-BE49-F238E27FC236}">
                <a16:creationId xmlns:a16="http://schemas.microsoft.com/office/drawing/2014/main" id="{3FF1162F-385D-134A-96A4-BB9C20408551}"/>
              </a:ext>
            </a:extLst>
          </p:cNvPr>
          <p:cNvSpPr>
            <a:spLocks noChangeAspect="1"/>
          </p:cNvSpPr>
          <p:nvPr/>
        </p:nvSpPr>
        <p:spPr>
          <a:xfrm>
            <a:off x="9075267" y="1540575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Sun 338">
            <a:extLst>
              <a:ext uri="{FF2B5EF4-FFF2-40B4-BE49-F238E27FC236}">
                <a16:creationId xmlns:a16="http://schemas.microsoft.com/office/drawing/2014/main" id="{47B37162-464D-0143-AC0C-5225B115E454}"/>
              </a:ext>
            </a:extLst>
          </p:cNvPr>
          <p:cNvSpPr>
            <a:spLocks noChangeAspect="1"/>
          </p:cNvSpPr>
          <p:nvPr/>
        </p:nvSpPr>
        <p:spPr>
          <a:xfrm>
            <a:off x="3278205" y="1540575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Sun 339">
            <a:extLst>
              <a:ext uri="{FF2B5EF4-FFF2-40B4-BE49-F238E27FC236}">
                <a16:creationId xmlns:a16="http://schemas.microsoft.com/office/drawing/2014/main" id="{29980EAD-D9E0-354E-BA55-03D34A992E42}"/>
              </a:ext>
            </a:extLst>
          </p:cNvPr>
          <p:cNvSpPr>
            <a:spLocks noChangeAspect="1"/>
          </p:cNvSpPr>
          <p:nvPr/>
        </p:nvSpPr>
        <p:spPr>
          <a:xfrm>
            <a:off x="4745562" y="2276964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Sun 340">
            <a:extLst>
              <a:ext uri="{FF2B5EF4-FFF2-40B4-BE49-F238E27FC236}">
                <a16:creationId xmlns:a16="http://schemas.microsoft.com/office/drawing/2014/main" id="{E4A09D2B-0D79-DD41-B70B-10EC28D51019}"/>
              </a:ext>
            </a:extLst>
          </p:cNvPr>
          <p:cNvSpPr>
            <a:spLocks noChangeAspect="1"/>
          </p:cNvSpPr>
          <p:nvPr/>
        </p:nvSpPr>
        <p:spPr>
          <a:xfrm>
            <a:off x="5459758" y="3009095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Sun 341">
            <a:extLst>
              <a:ext uri="{FF2B5EF4-FFF2-40B4-BE49-F238E27FC236}">
                <a16:creationId xmlns:a16="http://schemas.microsoft.com/office/drawing/2014/main" id="{82AA808A-2B69-0F4E-9270-18CBDD493E1E}"/>
              </a:ext>
            </a:extLst>
          </p:cNvPr>
          <p:cNvSpPr>
            <a:spLocks noChangeAspect="1"/>
          </p:cNvSpPr>
          <p:nvPr/>
        </p:nvSpPr>
        <p:spPr>
          <a:xfrm>
            <a:off x="7635066" y="2264715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Sun 342">
            <a:extLst>
              <a:ext uri="{FF2B5EF4-FFF2-40B4-BE49-F238E27FC236}">
                <a16:creationId xmlns:a16="http://schemas.microsoft.com/office/drawing/2014/main" id="{A9FE4D34-8A49-5A4C-941D-9B706947D050}"/>
              </a:ext>
            </a:extLst>
          </p:cNvPr>
          <p:cNvSpPr>
            <a:spLocks noChangeAspect="1"/>
          </p:cNvSpPr>
          <p:nvPr/>
        </p:nvSpPr>
        <p:spPr>
          <a:xfrm>
            <a:off x="8348774" y="3007609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Sun 343">
            <a:extLst>
              <a:ext uri="{FF2B5EF4-FFF2-40B4-BE49-F238E27FC236}">
                <a16:creationId xmlns:a16="http://schemas.microsoft.com/office/drawing/2014/main" id="{278ACB66-6CE9-0A4D-9F48-187833646D02}"/>
              </a:ext>
            </a:extLst>
          </p:cNvPr>
          <p:cNvSpPr>
            <a:spLocks noChangeAspect="1"/>
          </p:cNvSpPr>
          <p:nvPr/>
        </p:nvSpPr>
        <p:spPr>
          <a:xfrm>
            <a:off x="6167468" y="1039255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91C898D2-057B-6F48-B003-0C153655A065}"/>
              </a:ext>
            </a:extLst>
          </p:cNvPr>
          <p:cNvSpPr txBox="1"/>
          <p:nvPr/>
        </p:nvSpPr>
        <p:spPr>
          <a:xfrm>
            <a:off x="10525020" y="265895"/>
            <a:ext cx="1463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Allocated compute node</a:t>
            </a:r>
          </a:p>
        </p:txBody>
      </p:sp>
      <p:sp>
        <p:nvSpPr>
          <p:cNvPr id="346" name="Sun 345">
            <a:extLst>
              <a:ext uri="{FF2B5EF4-FFF2-40B4-BE49-F238E27FC236}">
                <a16:creationId xmlns:a16="http://schemas.microsoft.com/office/drawing/2014/main" id="{3144B123-62F8-D048-9A8E-A2CDF053B8F6}"/>
              </a:ext>
            </a:extLst>
          </p:cNvPr>
          <p:cNvSpPr>
            <a:spLocks noChangeAspect="1"/>
          </p:cNvSpPr>
          <p:nvPr/>
        </p:nvSpPr>
        <p:spPr>
          <a:xfrm>
            <a:off x="10342140" y="303364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53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292">
            <a:extLst>
              <a:ext uri="{FF2B5EF4-FFF2-40B4-BE49-F238E27FC236}">
                <a16:creationId xmlns:a16="http://schemas.microsoft.com/office/drawing/2014/main" id="{8AF840CC-D8B4-2344-B92B-9D8D09D1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Encoding nodes using binary numbers</a:t>
            </a:r>
          </a:p>
        </p:txBody>
      </p:sp>
      <p:grpSp>
        <p:nvGrpSpPr>
          <p:cNvPr id="1381" name="Group 1380">
            <a:extLst>
              <a:ext uri="{FF2B5EF4-FFF2-40B4-BE49-F238E27FC236}">
                <a16:creationId xmlns:a16="http://schemas.microsoft.com/office/drawing/2014/main" id="{B69398F5-F304-1541-AB78-2C6E0A0965EE}"/>
              </a:ext>
            </a:extLst>
          </p:cNvPr>
          <p:cNvGrpSpPr/>
          <p:nvPr/>
        </p:nvGrpSpPr>
        <p:grpSpPr>
          <a:xfrm>
            <a:off x="7388060" y="196327"/>
            <a:ext cx="1482400" cy="400110"/>
            <a:chOff x="680085" y="902207"/>
            <a:chExt cx="1482400" cy="400110"/>
          </a:xfrm>
        </p:grpSpPr>
        <p:sp>
          <p:nvSpPr>
            <p:cNvPr id="1382" name="Oval 1381">
              <a:extLst>
                <a:ext uri="{FF2B5EF4-FFF2-40B4-BE49-F238E27FC236}">
                  <a16:creationId xmlns:a16="http://schemas.microsoft.com/office/drawing/2014/main" id="{2E9005FD-DE28-1B4B-83D9-BE02690A59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033682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3" name="TextBox 1382">
              <a:extLst>
                <a:ext uri="{FF2B5EF4-FFF2-40B4-BE49-F238E27FC236}">
                  <a16:creationId xmlns:a16="http://schemas.microsoft.com/office/drawing/2014/main" id="{305218D7-E3BD-9B45-BD03-D438E885A1EC}"/>
                </a:ext>
              </a:extLst>
            </p:cNvPr>
            <p:cNvSpPr txBox="1"/>
            <p:nvPr/>
          </p:nvSpPr>
          <p:spPr>
            <a:xfrm>
              <a:off x="817245" y="902207"/>
              <a:ext cx="13452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New sample (one step</a:t>
              </a:r>
            </a:p>
            <a:p>
              <a:r>
                <a:rPr lang="en-US" sz="1000" dirty="0"/>
                <a:t>of random walk)</a:t>
              </a:r>
            </a:p>
          </p:txBody>
        </p:sp>
      </p:grpSp>
      <p:grpSp>
        <p:nvGrpSpPr>
          <p:cNvPr id="1384" name="Group 1383">
            <a:extLst>
              <a:ext uri="{FF2B5EF4-FFF2-40B4-BE49-F238E27FC236}">
                <a16:creationId xmlns:a16="http://schemas.microsoft.com/office/drawing/2014/main" id="{18BDA033-5DAB-B443-81A5-CE5527F0EA7A}"/>
              </a:ext>
            </a:extLst>
          </p:cNvPr>
          <p:cNvGrpSpPr/>
          <p:nvPr/>
        </p:nvGrpSpPr>
        <p:grpSpPr>
          <a:xfrm>
            <a:off x="8937009" y="-699"/>
            <a:ext cx="1213096" cy="246221"/>
            <a:chOff x="680085" y="1292819"/>
            <a:chExt cx="1213096" cy="246221"/>
          </a:xfrm>
        </p:grpSpPr>
        <p:sp>
          <p:nvSpPr>
            <p:cNvPr id="1385" name="Oval 1384">
              <a:extLst>
                <a:ext uri="{FF2B5EF4-FFF2-40B4-BE49-F238E27FC236}">
                  <a16:creationId xmlns:a16="http://schemas.microsoft.com/office/drawing/2014/main" id="{8B0FC046-43A0-794F-8E5C-252AC09F63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347349"/>
              <a:ext cx="137160" cy="13716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6" name="TextBox 1385">
              <a:extLst>
                <a:ext uri="{FF2B5EF4-FFF2-40B4-BE49-F238E27FC236}">
                  <a16:creationId xmlns:a16="http://schemas.microsoft.com/office/drawing/2014/main" id="{EDB14BD6-4760-004B-8376-8459330D59B3}"/>
                </a:ext>
              </a:extLst>
            </p:cNvPr>
            <p:cNvSpPr txBox="1"/>
            <p:nvPr/>
          </p:nvSpPr>
          <p:spPr>
            <a:xfrm>
              <a:off x="817245" y="1292819"/>
              <a:ext cx="1075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Accepted sample</a:t>
              </a:r>
            </a:p>
          </p:txBody>
        </p:sp>
      </p:grpSp>
      <p:grpSp>
        <p:nvGrpSpPr>
          <p:cNvPr id="1387" name="Group 1386">
            <a:extLst>
              <a:ext uri="{FF2B5EF4-FFF2-40B4-BE49-F238E27FC236}">
                <a16:creationId xmlns:a16="http://schemas.microsoft.com/office/drawing/2014/main" id="{0BC9F225-706E-9147-ADB3-F87762464068}"/>
              </a:ext>
            </a:extLst>
          </p:cNvPr>
          <p:cNvGrpSpPr/>
          <p:nvPr/>
        </p:nvGrpSpPr>
        <p:grpSpPr>
          <a:xfrm>
            <a:off x="8937009" y="273272"/>
            <a:ext cx="1181036" cy="246221"/>
            <a:chOff x="680085" y="1620579"/>
            <a:chExt cx="1181036" cy="246221"/>
          </a:xfrm>
        </p:grpSpPr>
        <p:sp>
          <p:nvSpPr>
            <p:cNvPr id="1388" name="Oval 1387">
              <a:extLst>
                <a:ext uri="{FF2B5EF4-FFF2-40B4-BE49-F238E27FC236}">
                  <a16:creationId xmlns:a16="http://schemas.microsoft.com/office/drawing/2014/main" id="{8A973BA5-A925-5C4C-AFE6-2BB8C4AAD3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675109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9" name="TextBox 1388">
              <a:extLst>
                <a:ext uri="{FF2B5EF4-FFF2-40B4-BE49-F238E27FC236}">
                  <a16:creationId xmlns:a16="http://schemas.microsoft.com/office/drawing/2014/main" id="{1E1EDD6E-C7EC-8143-9FBA-4B98812CE8BF}"/>
                </a:ext>
              </a:extLst>
            </p:cNvPr>
            <p:cNvSpPr txBox="1"/>
            <p:nvPr/>
          </p:nvSpPr>
          <p:spPr>
            <a:xfrm>
              <a:off x="817245" y="1620579"/>
              <a:ext cx="1043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Rejected sample</a:t>
              </a:r>
            </a:p>
          </p:txBody>
        </p:sp>
      </p:grpSp>
      <p:grpSp>
        <p:nvGrpSpPr>
          <p:cNvPr id="1390" name="Group 1389">
            <a:extLst>
              <a:ext uri="{FF2B5EF4-FFF2-40B4-BE49-F238E27FC236}">
                <a16:creationId xmlns:a16="http://schemas.microsoft.com/office/drawing/2014/main" id="{A7247816-C64D-7F4B-82FC-E6D5435D7F9D}"/>
              </a:ext>
            </a:extLst>
          </p:cNvPr>
          <p:cNvGrpSpPr/>
          <p:nvPr/>
        </p:nvGrpSpPr>
        <p:grpSpPr>
          <a:xfrm>
            <a:off x="10365000" y="-2292"/>
            <a:ext cx="1803001" cy="246221"/>
            <a:chOff x="2353437" y="658977"/>
            <a:chExt cx="1803001" cy="246221"/>
          </a:xfrm>
        </p:grpSpPr>
        <p:sp>
          <p:nvSpPr>
            <p:cNvPr id="1391" name="Rectangle 1390">
              <a:extLst>
                <a:ext uri="{FF2B5EF4-FFF2-40B4-BE49-F238E27FC236}">
                  <a16:creationId xmlns:a16="http://schemas.microsoft.com/office/drawing/2014/main" id="{7EB5AE41-D941-3044-B0BE-67462CA30B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3437" y="713507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92" name="TextBox 1391">
              <a:extLst>
                <a:ext uri="{FF2B5EF4-FFF2-40B4-BE49-F238E27FC236}">
                  <a16:creationId xmlns:a16="http://schemas.microsoft.com/office/drawing/2014/main" id="{CB49894E-8ADF-FA40-BAFF-5F56412467FB}"/>
                </a:ext>
              </a:extLst>
            </p:cNvPr>
            <p:cNvSpPr txBox="1"/>
            <p:nvPr/>
          </p:nvSpPr>
          <p:spPr>
            <a:xfrm>
              <a:off x="2490597" y="658977"/>
              <a:ext cx="1665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Posterior evaluation request</a:t>
              </a:r>
            </a:p>
          </p:txBody>
        </p: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1822D434-17F4-1249-9F72-C221FB056B20}"/>
              </a:ext>
            </a:extLst>
          </p:cNvPr>
          <p:cNvGrpSpPr/>
          <p:nvPr/>
        </p:nvGrpSpPr>
        <p:grpSpPr>
          <a:xfrm>
            <a:off x="7380241" y="5450"/>
            <a:ext cx="1124931" cy="246221"/>
            <a:chOff x="680085" y="647921"/>
            <a:chExt cx="1124931" cy="246221"/>
          </a:xfrm>
        </p:grpSpPr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E2DF2B28-D417-374D-9E19-E06CCEA92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702451"/>
              <a:ext cx="137160" cy="137160"/>
            </a:xfrm>
            <a:prstGeom prst="ellipse">
              <a:avLst/>
            </a:prstGeom>
            <a:solidFill>
              <a:srgbClr val="0432FF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D454FDC3-6254-664B-BA36-1C8B66A2A31E}"/>
                </a:ext>
              </a:extLst>
            </p:cNvPr>
            <p:cNvSpPr txBox="1"/>
            <p:nvPr/>
          </p:nvSpPr>
          <p:spPr>
            <a:xfrm>
              <a:off x="817245" y="647921"/>
              <a:ext cx="9877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Current sample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D61CB2-B2FA-6446-A04C-500D27FAE257}"/>
                  </a:ext>
                </a:extLst>
              </p:cNvPr>
              <p:cNvSpPr txBox="1"/>
              <p:nvPr/>
            </p:nvSpPr>
            <p:spPr>
              <a:xfrm>
                <a:off x="593380" y="4773824"/>
                <a:ext cx="10972799" cy="1434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Discounting the current sample (since posterior will be evaluated):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1400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𝑠𝑡𝑒𝑝𝑠</m:t>
                            </m:r>
                          </m:sub>
                        </m:sSub>
                      </m:sup>
                    </m:sSup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400" dirty="0"/>
                  <a:t> 		or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𝑠𝑡𝑒𝑝𝑠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4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𝑛𝑜𝑑𝑒𝑠</m:t>
                                </m:r>
                              </m:sub>
                            </m:s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endParaRPr lang="en-US" sz="1400" dirty="0"/>
              </a:p>
              <a:p>
                <a:r>
                  <a:rPr lang="en-US" sz="1400" dirty="0"/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1400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400" dirty="0"/>
                  <a:t>	: number of nodes in the binary decision tree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𝑠𝑡𝑒𝑝𝑠</m:t>
                        </m:r>
                      </m:sub>
                    </m:sSub>
                  </m:oMath>
                </a14:m>
                <a:r>
                  <a:rPr lang="en-US" sz="1400" dirty="0"/>
                  <a:t>	: number of steps in the random walk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400" b="1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𝒃𝒊𝒕𝒔</m:t>
                        </m:r>
                      </m:sub>
                    </m:sSub>
                    <m:r>
                      <a:rPr lang="en-US" sz="1400" b="1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1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𝒔𝒕𝒆𝒑𝒔</m:t>
                        </m:r>
                      </m:sub>
                    </m:sSub>
                  </m:oMath>
                </a14:m>
                <a:endParaRPr lang="en-US" sz="1400" b="1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D61CB2-B2FA-6446-A04C-500D27FAE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0" y="4773824"/>
                <a:ext cx="10972799" cy="1434816"/>
              </a:xfrm>
              <a:prstGeom prst="rect">
                <a:avLst/>
              </a:prstGeom>
              <a:blipFill>
                <a:blip r:embed="rId3"/>
                <a:stretch>
                  <a:fillRect l="-116" t="-877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TextBox 298">
            <a:extLst>
              <a:ext uri="{FF2B5EF4-FFF2-40B4-BE49-F238E27FC236}">
                <a16:creationId xmlns:a16="http://schemas.microsoft.com/office/drawing/2014/main" id="{DAF2A85A-AE8A-824D-AB09-1CA19F05C054}"/>
              </a:ext>
            </a:extLst>
          </p:cNvPr>
          <p:cNvSpPr txBox="1"/>
          <p:nvPr/>
        </p:nvSpPr>
        <p:spPr>
          <a:xfrm>
            <a:off x="2983286" y="170628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0.23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40AC5612-AF5C-F647-9FD8-55C446E85344}"/>
              </a:ext>
            </a:extLst>
          </p:cNvPr>
          <p:cNvSpPr txBox="1"/>
          <p:nvPr/>
        </p:nvSpPr>
        <p:spPr>
          <a:xfrm>
            <a:off x="8758498" y="171293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0.77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6812032D-AAD5-9E41-BC69-40218B82CA0D}"/>
              </a:ext>
            </a:extLst>
          </p:cNvPr>
          <p:cNvCxnSpPr>
            <a:cxnSpLocks/>
            <a:stCxn id="312" idx="0"/>
            <a:endCxn id="493" idx="1"/>
          </p:cNvCxnSpPr>
          <p:nvPr/>
        </p:nvCxnSpPr>
        <p:spPr>
          <a:xfrm flipV="1">
            <a:off x="3206494" y="1159571"/>
            <a:ext cx="2827403" cy="1201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2" name="Oval 301">
            <a:extLst>
              <a:ext uri="{FF2B5EF4-FFF2-40B4-BE49-F238E27FC236}">
                <a16:creationId xmlns:a16="http://schemas.microsoft.com/office/drawing/2014/main" id="{34FE2D98-0DF3-3F46-A4C2-6FDAA9E1769C}"/>
              </a:ext>
            </a:extLst>
          </p:cNvPr>
          <p:cNvSpPr>
            <a:spLocks noChangeAspect="1"/>
          </p:cNvSpPr>
          <p:nvPr/>
        </p:nvSpPr>
        <p:spPr>
          <a:xfrm>
            <a:off x="6043228" y="579341"/>
            <a:ext cx="137160" cy="137160"/>
          </a:xfrm>
          <a:prstGeom prst="ellipse">
            <a:avLst/>
          </a:prstGeom>
          <a:solidFill>
            <a:srgbClr val="0432FF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FB393112-7DDA-1F43-B60C-3B1D861C7AEB}"/>
              </a:ext>
            </a:extLst>
          </p:cNvPr>
          <p:cNvSpPr txBox="1"/>
          <p:nvPr/>
        </p:nvSpPr>
        <p:spPr>
          <a:xfrm>
            <a:off x="5882857" y="1213844"/>
            <a:ext cx="461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1.00</a:t>
            </a:r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35ABB55C-C610-E24D-93D0-6D62B014708E}"/>
              </a:ext>
            </a:extLst>
          </p:cNvPr>
          <p:cNvSpPr>
            <a:spLocks noChangeAspect="1"/>
          </p:cNvSpPr>
          <p:nvPr/>
        </p:nvSpPr>
        <p:spPr>
          <a:xfrm>
            <a:off x="6033897" y="953056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72D2D708-E242-3448-8D31-D5AE30F149D3}"/>
              </a:ext>
            </a:extLst>
          </p:cNvPr>
          <p:cNvSpPr txBox="1"/>
          <p:nvPr/>
        </p:nvSpPr>
        <p:spPr>
          <a:xfrm>
            <a:off x="5410662" y="91547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0 0 0 0 1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F14173C2-95CC-4E43-BC4B-A98E47CFA44C}"/>
              </a:ext>
            </a:extLst>
          </p:cNvPr>
          <p:cNvSpPr>
            <a:spLocks noChangeAspect="1"/>
          </p:cNvSpPr>
          <p:nvPr/>
        </p:nvSpPr>
        <p:spPr>
          <a:xfrm>
            <a:off x="6036922" y="7160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E084051A-C321-C24C-9E54-1AB19427B07C}"/>
              </a:ext>
            </a:extLst>
          </p:cNvPr>
          <p:cNvSpPr txBox="1"/>
          <p:nvPr/>
        </p:nvSpPr>
        <p:spPr>
          <a:xfrm>
            <a:off x="5414259" y="53690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0 0 0 0 0</a:t>
            </a:r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6CADB3C3-604A-DF46-8ED2-1AB648897B6E}"/>
              </a:ext>
            </a:extLst>
          </p:cNvPr>
          <p:cNvCxnSpPr>
            <a:cxnSpLocks/>
            <a:stCxn id="493" idx="3"/>
            <a:endCxn id="315" idx="1"/>
          </p:cNvCxnSpPr>
          <p:nvPr/>
        </p:nvCxnSpPr>
        <p:spPr>
          <a:xfrm>
            <a:off x="6171057" y="1159571"/>
            <a:ext cx="2765952" cy="1460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0" name="TextBox 309">
            <a:extLst>
              <a:ext uri="{FF2B5EF4-FFF2-40B4-BE49-F238E27FC236}">
                <a16:creationId xmlns:a16="http://schemas.microsoft.com/office/drawing/2014/main" id="{5FFE2779-844F-DE40-B6F4-479CCAA97B99}"/>
              </a:ext>
            </a:extLst>
          </p:cNvPr>
          <p:cNvSpPr txBox="1"/>
          <p:nvPr/>
        </p:nvSpPr>
        <p:spPr>
          <a:xfrm>
            <a:off x="2505525" y="1233300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0 0 0 0 1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33D8E2BE-C1A8-7B41-98D4-2F0BDD8C95E0}"/>
              </a:ext>
            </a:extLst>
          </p:cNvPr>
          <p:cNvSpPr txBox="1"/>
          <p:nvPr/>
        </p:nvSpPr>
        <p:spPr>
          <a:xfrm>
            <a:off x="2505525" y="140899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0 0 0 1 1</a:t>
            </a: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B40E1FC4-D053-F64B-9926-A9946E6BD19F}"/>
              </a:ext>
            </a:extLst>
          </p:cNvPr>
          <p:cNvSpPr>
            <a:spLocks noChangeAspect="1"/>
          </p:cNvSpPr>
          <p:nvPr/>
        </p:nvSpPr>
        <p:spPr>
          <a:xfrm>
            <a:off x="3137914" y="127967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E47A2EF3-FA91-844D-B3E5-57945064761A}"/>
              </a:ext>
            </a:extLst>
          </p:cNvPr>
          <p:cNvSpPr>
            <a:spLocks noChangeAspect="1"/>
          </p:cNvSpPr>
          <p:nvPr/>
        </p:nvSpPr>
        <p:spPr>
          <a:xfrm>
            <a:off x="3137914" y="144906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1B417E61-D28C-3A4E-86B1-637B6E5B6578}"/>
              </a:ext>
            </a:extLst>
          </p:cNvPr>
          <p:cNvSpPr>
            <a:spLocks noChangeAspect="1"/>
          </p:cNvSpPr>
          <p:nvPr/>
        </p:nvSpPr>
        <p:spPr>
          <a:xfrm>
            <a:off x="3141137" y="1586295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8A672CDD-72FC-C04D-AA69-F2A3E7A196AE}"/>
              </a:ext>
            </a:extLst>
          </p:cNvPr>
          <p:cNvSpPr>
            <a:spLocks noChangeAspect="1"/>
          </p:cNvSpPr>
          <p:nvPr/>
        </p:nvSpPr>
        <p:spPr>
          <a:xfrm>
            <a:off x="8916922" y="1285525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C291A192-1704-A040-9D7E-39AEAA3667C9}"/>
              </a:ext>
            </a:extLst>
          </p:cNvPr>
          <p:cNvSpPr>
            <a:spLocks noChangeAspect="1"/>
          </p:cNvSpPr>
          <p:nvPr/>
        </p:nvSpPr>
        <p:spPr>
          <a:xfrm>
            <a:off x="8916922" y="1454919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0337EE12-C046-6B44-B069-8008802FC0C1}"/>
              </a:ext>
            </a:extLst>
          </p:cNvPr>
          <p:cNvSpPr>
            <a:spLocks noChangeAspect="1"/>
          </p:cNvSpPr>
          <p:nvPr/>
        </p:nvSpPr>
        <p:spPr>
          <a:xfrm>
            <a:off x="8913705" y="15923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34708CFE-D673-7140-81BE-E5BD51F2D9F5}"/>
              </a:ext>
            </a:extLst>
          </p:cNvPr>
          <p:cNvSpPr txBox="1"/>
          <p:nvPr/>
        </p:nvSpPr>
        <p:spPr>
          <a:xfrm>
            <a:off x="8291180" y="1240865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0 0 0 0 0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BCCE8C5F-B87A-AD47-9156-739F5D943583}"/>
              </a:ext>
            </a:extLst>
          </p:cNvPr>
          <p:cNvSpPr txBox="1"/>
          <p:nvPr/>
        </p:nvSpPr>
        <p:spPr>
          <a:xfrm>
            <a:off x="8291180" y="1416561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0 0 0 1 0</a:t>
            </a:r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31B5CB71-360E-3842-B4A2-E601D492FA4A}"/>
              </a:ext>
            </a:extLst>
          </p:cNvPr>
          <p:cNvSpPr>
            <a:spLocks noChangeAspect="1"/>
          </p:cNvSpPr>
          <p:nvPr/>
        </p:nvSpPr>
        <p:spPr>
          <a:xfrm>
            <a:off x="1338453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44242ACD-40DE-EE47-8CEF-51FBA33882C5}"/>
              </a:ext>
            </a:extLst>
          </p:cNvPr>
          <p:cNvSpPr>
            <a:spLocks noChangeAspect="1"/>
          </p:cNvSpPr>
          <p:nvPr/>
        </p:nvSpPr>
        <p:spPr>
          <a:xfrm>
            <a:off x="133845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056AE208-BFBC-4D48-8C41-705E342DE890}"/>
              </a:ext>
            </a:extLst>
          </p:cNvPr>
          <p:cNvSpPr>
            <a:spLocks noChangeAspect="1"/>
          </p:cNvSpPr>
          <p:nvPr/>
        </p:nvSpPr>
        <p:spPr>
          <a:xfrm>
            <a:off x="133845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4E29455B-BD58-5C4A-8EB6-A8B251AA0256}"/>
              </a:ext>
            </a:extLst>
          </p:cNvPr>
          <p:cNvSpPr>
            <a:spLocks noChangeAspect="1"/>
          </p:cNvSpPr>
          <p:nvPr/>
        </p:nvSpPr>
        <p:spPr>
          <a:xfrm>
            <a:off x="616077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13E9FF27-CA70-9248-B419-BAE3A5FE224B}"/>
              </a:ext>
            </a:extLst>
          </p:cNvPr>
          <p:cNvSpPr>
            <a:spLocks noChangeAspect="1"/>
          </p:cNvSpPr>
          <p:nvPr/>
        </p:nvSpPr>
        <p:spPr>
          <a:xfrm>
            <a:off x="61607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BF5CCEF9-5E34-614F-8AD0-D79DDE9E5A05}"/>
              </a:ext>
            </a:extLst>
          </p:cNvPr>
          <p:cNvSpPr>
            <a:spLocks noChangeAspect="1"/>
          </p:cNvSpPr>
          <p:nvPr/>
        </p:nvSpPr>
        <p:spPr>
          <a:xfrm>
            <a:off x="61607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5E306EEB-D345-D942-B216-CD721B185901}"/>
              </a:ext>
            </a:extLst>
          </p:cNvPr>
          <p:cNvSpPr>
            <a:spLocks noChangeAspect="1"/>
          </p:cNvSpPr>
          <p:nvPr/>
        </p:nvSpPr>
        <p:spPr>
          <a:xfrm>
            <a:off x="2060829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5D6B5B70-479A-CD4D-BF82-CF4B1DC8DF83}"/>
              </a:ext>
            </a:extLst>
          </p:cNvPr>
          <p:cNvSpPr>
            <a:spLocks noChangeAspect="1"/>
          </p:cNvSpPr>
          <p:nvPr/>
        </p:nvSpPr>
        <p:spPr>
          <a:xfrm>
            <a:off x="206082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1B39CE5C-F61C-5042-A28D-5E802984D0EF}"/>
              </a:ext>
            </a:extLst>
          </p:cNvPr>
          <p:cNvSpPr>
            <a:spLocks noChangeAspect="1"/>
          </p:cNvSpPr>
          <p:nvPr/>
        </p:nvSpPr>
        <p:spPr>
          <a:xfrm>
            <a:off x="206082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0E209916-65E2-584B-BC31-58EF7E9F1617}"/>
              </a:ext>
            </a:extLst>
          </p:cNvPr>
          <p:cNvSpPr>
            <a:spLocks noChangeAspect="1"/>
          </p:cNvSpPr>
          <p:nvPr/>
        </p:nvSpPr>
        <p:spPr>
          <a:xfrm>
            <a:off x="2783205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7D9BED0D-389E-3F4F-B97F-8ECB2C63D73E}"/>
              </a:ext>
            </a:extLst>
          </p:cNvPr>
          <p:cNvSpPr>
            <a:spLocks noChangeAspect="1"/>
          </p:cNvSpPr>
          <p:nvPr/>
        </p:nvSpPr>
        <p:spPr>
          <a:xfrm>
            <a:off x="278320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DCC7C9A-4657-F340-B21C-DAD4102186BF}"/>
              </a:ext>
            </a:extLst>
          </p:cNvPr>
          <p:cNvSpPr>
            <a:spLocks noChangeAspect="1"/>
          </p:cNvSpPr>
          <p:nvPr/>
        </p:nvSpPr>
        <p:spPr>
          <a:xfrm>
            <a:off x="278320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47C05E4A-2FC4-D04C-823B-C63957923AA6}"/>
              </a:ext>
            </a:extLst>
          </p:cNvPr>
          <p:cNvSpPr>
            <a:spLocks noChangeAspect="1"/>
          </p:cNvSpPr>
          <p:nvPr/>
        </p:nvSpPr>
        <p:spPr>
          <a:xfrm>
            <a:off x="3505581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A2CD523F-8825-F84C-85D1-18FA5C365A88}"/>
              </a:ext>
            </a:extLst>
          </p:cNvPr>
          <p:cNvSpPr>
            <a:spLocks noChangeAspect="1"/>
          </p:cNvSpPr>
          <p:nvPr/>
        </p:nvSpPr>
        <p:spPr>
          <a:xfrm>
            <a:off x="350558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4CF62868-FEA6-1948-8575-2C8F22373EBF}"/>
              </a:ext>
            </a:extLst>
          </p:cNvPr>
          <p:cNvSpPr>
            <a:spLocks noChangeAspect="1"/>
          </p:cNvSpPr>
          <p:nvPr/>
        </p:nvSpPr>
        <p:spPr>
          <a:xfrm>
            <a:off x="350558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D40CD609-2482-FB4A-8C14-61E51C4FBCC4}"/>
              </a:ext>
            </a:extLst>
          </p:cNvPr>
          <p:cNvSpPr>
            <a:spLocks noChangeAspect="1"/>
          </p:cNvSpPr>
          <p:nvPr/>
        </p:nvSpPr>
        <p:spPr>
          <a:xfrm>
            <a:off x="4227957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8C2A967C-F81C-D84C-AF51-EF9FD0CA2447}"/>
              </a:ext>
            </a:extLst>
          </p:cNvPr>
          <p:cNvSpPr>
            <a:spLocks noChangeAspect="1"/>
          </p:cNvSpPr>
          <p:nvPr/>
        </p:nvSpPr>
        <p:spPr>
          <a:xfrm>
            <a:off x="422795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33FB37B9-6271-A04B-B286-61811EE9AFF5}"/>
              </a:ext>
            </a:extLst>
          </p:cNvPr>
          <p:cNvSpPr>
            <a:spLocks noChangeAspect="1"/>
          </p:cNvSpPr>
          <p:nvPr/>
        </p:nvSpPr>
        <p:spPr>
          <a:xfrm>
            <a:off x="422795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AA4641DC-2C02-294B-8A0A-C37461490AA5}"/>
              </a:ext>
            </a:extLst>
          </p:cNvPr>
          <p:cNvSpPr>
            <a:spLocks noChangeAspect="1"/>
          </p:cNvSpPr>
          <p:nvPr/>
        </p:nvSpPr>
        <p:spPr>
          <a:xfrm>
            <a:off x="4950333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AAEF3F53-B734-A34A-8F3B-8E5D0AFDB60A}"/>
              </a:ext>
            </a:extLst>
          </p:cNvPr>
          <p:cNvSpPr>
            <a:spLocks noChangeAspect="1"/>
          </p:cNvSpPr>
          <p:nvPr/>
        </p:nvSpPr>
        <p:spPr>
          <a:xfrm>
            <a:off x="495033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025E0E92-3FB9-6E44-97B3-9EC2875FA360}"/>
              </a:ext>
            </a:extLst>
          </p:cNvPr>
          <p:cNvSpPr>
            <a:spLocks noChangeAspect="1"/>
          </p:cNvSpPr>
          <p:nvPr/>
        </p:nvSpPr>
        <p:spPr>
          <a:xfrm>
            <a:off x="495033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6D29DD61-8A26-684B-92C3-A604562BC3D3}"/>
              </a:ext>
            </a:extLst>
          </p:cNvPr>
          <p:cNvSpPr>
            <a:spLocks noChangeAspect="1"/>
          </p:cNvSpPr>
          <p:nvPr/>
        </p:nvSpPr>
        <p:spPr>
          <a:xfrm>
            <a:off x="5672709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6283AB7D-B10E-A44B-8066-C604ABE28EBD}"/>
              </a:ext>
            </a:extLst>
          </p:cNvPr>
          <p:cNvSpPr>
            <a:spLocks noChangeAspect="1"/>
          </p:cNvSpPr>
          <p:nvPr/>
        </p:nvSpPr>
        <p:spPr>
          <a:xfrm>
            <a:off x="567270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2D9C7BFF-F4B2-4444-9715-5E9D5A716C5D}"/>
              </a:ext>
            </a:extLst>
          </p:cNvPr>
          <p:cNvSpPr>
            <a:spLocks noChangeAspect="1"/>
          </p:cNvSpPr>
          <p:nvPr/>
        </p:nvSpPr>
        <p:spPr>
          <a:xfrm>
            <a:off x="567270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E62B727E-6EA7-6B44-A821-C3F0C6FF37D2}"/>
              </a:ext>
            </a:extLst>
          </p:cNvPr>
          <p:cNvSpPr>
            <a:spLocks noChangeAspect="1"/>
          </p:cNvSpPr>
          <p:nvPr/>
        </p:nvSpPr>
        <p:spPr>
          <a:xfrm>
            <a:off x="6395085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082918A1-D1AD-A442-A2C0-C037893ADDA7}"/>
              </a:ext>
            </a:extLst>
          </p:cNvPr>
          <p:cNvSpPr>
            <a:spLocks noChangeAspect="1"/>
          </p:cNvSpPr>
          <p:nvPr/>
        </p:nvSpPr>
        <p:spPr>
          <a:xfrm>
            <a:off x="639508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D6173230-05C7-6E4A-AC0B-59A0FF424CC4}"/>
              </a:ext>
            </a:extLst>
          </p:cNvPr>
          <p:cNvSpPr>
            <a:spLocks noChangeAspect="1"/>
          </p:cNvSpPr>
          <p:nvPr/>
        </p:nvSpPr>
        <p:spPr>
          <a:xfrm>
            <a:off x="639508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0CE1E56B-4CCE-5D4B-8012-E701A973B558}"/>
              </a:ext>
            </a:extLst>
          </p:cNvPr>
          <p:cNvSpPr>
            <a:spLocks noChangeAspect="1"/>
          </p:cNvSpPr>
          <p:nvPr/>
        </p:nvSpPr>
        <p:spPr>
          <a:xfrm>
            <a:off x="7117461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5E73061E-C4ED-8843-B4DE-FA4B31D7DE5B}"/>
              </a:ext>
            </a:extLst>
          </p:cNvPr>
          <p:cNvSpPr>
            <a:spLocks noChangeAspect="1"/>
          </p:cNvSpPr>
          <p:nvPr/>
        </p:nvSpPr>
        <p:spPr>
          <a:xfrm>
            <a:off x="711746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643C98F3-E1A1-5544-90F4-7CD8F213EC50}"/>
              </a:ext>
            </a:extLst>
          </p:cNvPr>
          <p:cNvSpPr>
            <a:spLocks noChangeAspect="1"/>
          </p:cNvSpPr>
          <p:nvPr/>
        </p:nvSpPr>
        <p:spPr>
          <a:xfrm>
            <a:off x="711746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F4C2C499-0965-4B41-812C-D24AFEF40CFF}"/>
              </a:ext>
            </a:extLst>
          </p:cNvPr>
          <p:cNvSpPr>
            <a:spLocks noChangeAspect="1"/>
          </p:cNvSpPr>
          <p:nvPr/>
        </p:nvSpPr>
        <p:spPr>
          <a:xfrm>
            <a:off x="7839837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4A4D2F4E-1790-2E4E-8D46-8BAE2E7E838B}"/>
              </a:ext>
            </a:extLst>
          </p:cNvPr>
          <p:cNvSpPr>
            <a:spLocks noChangeAspect="1"/>
          </p:cNvSpPr>
          <p:nvPr/>
        </p:nvSpPr>
        <p:spPr>
          <a:xfrm>
            <a:off x="783983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768B694B-A337-A34D-9368-7DEA05E8DE45}"/>
              </a:ext>
            </a:extLst>
          </p:cNvPr>
          <p:cNvSpPr>
            <a:spLocks noChangeAspect="1"/>
          </p:cNvSpPr>
          <p:nvPr/>
        </p:nvSpPr>
        <p:spPr>
          <a:xfrm>
            <a:off x="783983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CABB4425-743B-9448-B7BB-F582B78CC994}"/>
              </a:ext>
            </a:extLst>
          </p:cNvPr>
          <p:cNvSpPr>
            <a:spLocks noChangeAspect="1"/>
          </p:cNvSpPr>
          <p:nvPr/>
        </p:nvSpPr>
        <p:spPr>
          <a:xfrm>
            <a:off x="8562213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BBC84625-679B-BB4E-9D75-FB0FBEF84160}"/>
              </a:ext>
            </a:extLst>
          </p:cNvPr>
          <p:cNvSpPr>
            <a:spLocks noChangeAspect="1"/>
          </p:cNvSpPr>
          <p:nvPr/>
        </p:nvSpPr>
        <p:spPr>
          <a:xfrm>
            <a:off x="856221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61281CD0-658B-0846-B1E2-98983449E78A}"/>
              </a:ext>
            </a:extLst>
          </p:cNvPr>
          <p:cNvSpPr>
            <a:spLocks noChangeAspect="1"/>
          </p:cNvSpPr>
          <p:nvPr/>
        </p:nvSpPr>
        <p:spPr>
          <a:xfrm>
            <a:off x="856221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4735C310-9C33-4A47-8763-A9021746C4B9}"/>
              </a:ext>
            </a:extLst>
          </p:cNvPr>
          <p:cNvSpPr>
            <a:spLocks noChangeAspect="1"/>
          </p:cNvSpPr>
          <p:nvPr/>
        </p:nvSpPr>
        <p:spPr>
          <a:xfrm>
            <a:off x="9284589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1BFB7469-F7A8-1B41-BF33-C9364FF30169}"/>
              </a:ext>
            </a:extLst>
          </p:cNvPr>
          <p:cNvSpPr>
            <a:spLocks noChangeAspect="1"/>
          </p:cNvSpPr>
          <p:nvPr/>
        </p:nvSpPr>
        <p:spPr>
          <a:xfrm>
            <a:off x="928458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9DEFB399-7972-EB4A-9068-F945FB273233}"/>
              </a:ext>
            </a:extLst>
          </p:cNvPr>
          <p:cNvSpPr>
            <a:spLocks noChangeAspect="1"/>
          </p:cNvSpPr>
          <p:nvPr/>
        </p:nvSpPr>
        <p:spPr>
          <a:xfrm>
            <a:off x="928458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7380343B-B510-3240-87D6-9450F0835D06}"/>
              </a:ext>
            </a:extLst>
          </p:cNvPr>
          <p:cNvSpPr>
            <a:spLocks noChangeAspect="1"/>
          </p:cNvSpPr>
          <p:nvPr/>
        </p:nvSpPr>
        <p:spPr>
          <a:xfrm>
            <a:off x="10006965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77F80B14-D007-ED46-8D79-FC2787B6E1C6}"/>
              </a:ext>
            </a:extLst>
          </p:cNvPr>
          <p:cNvSpPr>
            <a:spLocks noChangeAspect="1"/>
          </p:cNvSpPr>
          <p:nvPr/>
        </p:nvSpPr>
        <p:spPr>
          <a:xfrm>
            <a:off x="1000696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6DAFEEE7-3BB0-1842-A767-919405E89F86}"/>
              </a:ext>
            </a:extLst>
          </p:cNvPr>
          <p:cNvSpPr>
            <a:spLocks noChangeAspect="1"/>
          </p:cNvSpPr>
          <p:nvPr/>
        </p:nvSpPr>
        <p:spPr>
          <a:xfrm>
            <a:off x="1000696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4C39B8C8-1950-7A40-AC6A-2F408F75AFD9}"/>
              </a:ext>
            </a:extLst>
          </p:cNvPr>
          <p:cNvSpPr>
            <a:spLocks noChangeAspect="1"/>
          </p:cNvSpPr>
          <p:nvPr/>
        </p:nvSpPr>
        <p:spPr>
          <a:xfrm>
            <a:off x="10729341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62649280-A1F6-D44C-A023-00EBD5BA9D68}"/>
              </a:ext>
            </a:extLst>
          </p:cNvPr>
          <p:cNvSpPr>
            <a:spLocks noChangeAspect="1"/>
          </p:cNvSpPr>
          <p:nvPr/>
        </p:nvSpPr>
        <p:spPr>
          <a:xfrm>
            <a:off x="1072934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DD67257B-ECF2-AF4F-A55F-0AF7159D300A}"/>
              </a:ext>
            </a:extLst>
          </p:cNvPr>
          <p:cNvSpPr>
            <a:spLocks noChangeAspect="1"/>
          </p:cNvSpPr>
          <p:nvPr/>
        </p:nvSpPr>
        <p:spPr>
          <a:xfrm>
            <a:off x="1072934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B0A8DA04-2446-844B-BED2-D2F06C6F1691}"/>
              </a:ext>
            </a:extLst>
          </p:cNvPr>
          <p:cNvGrpSpPr/>
          <p:nvPr/>
        </p:nvGrpSpPr>
        <p:grpSpPr>
          <a:xfrm>
            <a:off x="11451717" y="3479316"/>
            <a:ext cx="137160" cy="443055"/>
            <a:chOff x="11451717" y="3479316"/>
            <a:chExt cx="137160" cy="443055"/>
          </a:xfrm>
        </p:grpSpPr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37883789-67DD-FF49-9F00-B09BC1E588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479316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CF95888D-181B-BD4A-9700-3DF41356D4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648710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99CD01C3-3510-9841-B5F7-DEA4BFC99C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785211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369" name="Oval 368">
            <a:extLst>
              <a:ext uri="{FF2B5EF4-FFF2-40B4-BE49-F238E27FC236}">
                <a16:creationId xmlns:a16="http://schemas.microsoft.com/office/drawing/2014/main" id="{3CC8BD15-0100-224C-9A79-669360738CC9}"/>
              </a:ext>
            </a:extLst>
          </p:cNvPr>
          <p:cNvSpPr>
            <a:spLocks noChangeAspect="1"/>
          </p:cNvSpPr>
          <p:nvPr/>
        </p:nvSpPr>
        <p:spPr>
          <a:xfrm>
            <a:off x="2422017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598AF802-482D-CA4E-9631-32C66BA5241E}"/>
              </a:ext>
            </a:extLst>
          </p:cNvPr>
          <p:cNvSpPr>
            <a:spLocks noChangeAspect="1"/>
          </p:cNvSpPr>
          <p:nvPr/>
        </p:nvSpPr>
        <p:spPr>
          <a:xfrm>
            <a:off x="2422017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E99A9BA5-D50B-F74E-9006-BEB52F2191E6}"/>
              </a:ext>
            </a:extLst>
          </p:cNvPr>
          <p:cNvSpPr>
            <a:spLocks noChangeAspect="1"/>
          </p:cNvSpPr>
          <p:nvPr/>
        </p:nvSpPr>
        <p:spPr>
          <a:xfrm>
            <a:off x="2422017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12A9B9F1-0BE1-B442-A9CE-F653C689B393}"/>
              </a:ext>
            </a:extLst>
          </p:cNvPr>
          <p:cNvSpPr>
            <a:spLocks noChangeAspect="1"/>
          </p:cNvSpPr>
          <p:nvPr/>
        </p:nvSpPr>
        <p:spPr>
          <a:xfrm>
            <a:off x="977265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9E299507-5536-D148-8721-51171371CFC0}"/>
              </a:ext>
            </a:extLst>
          </p:cNvPr>
          <p:cNvSpPr>
            <a:spLocks noChangeAspect="1"/>
          </p:cNvSpPr>
          <p:nvPr/>
        </p:nvSpPr>
        <p:spPr>
          <a:xfrm>
            <a:off x="977265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298EF6EE-429D-C944-A77A-DD67C500B05F}"/>
              </a:ext>
            </a:extLst>
          </p:cNvPr>
          <p:cNvSpPr>
            <a:spLocks noChangeAspect="1"/>
          </p:cNvSpPr>
          <p:nvPr/>
        </p:nvSpPr>
        <p:spPr>
          <a:xfrm>
            <a:off x="977265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0B2BA4E3-971E-8443-BC20-072B585B2FBF}"/>
              </a:ext>
            </a:extLst>
          </p:cNvPr>
          <p:cNvSpPr>
            <a:spLocks noChangeAspect="1"/>
          </p:cNvSpPr>
          <p:nvPr/>
        </p:nvSpPr>
        <p:spPr>
          <a:xfrm>
            <a:off x="3866769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41C88A75-730D-A54C-BDCB-D2B410FC0238}"/>
              </a:ext>
            </a:extLst>
          </p:cNvPr>
          <p:cNvSpPr>
            <a:spLocks noChangeAspect="1"/>
          </p:cNvSpPr>
          <p:nvPr/>
        </p:nvSpPr>
        <p:spPr>
          <a:xfrm>
            <a:off x="3866769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6D58EE8C-181E-F741-A2D4-79DC2A3FF63B}"/>
              </a:ext>
            </a:extLst>
          </p:cNvPr>
          <p:cNvSpPr>
            <a:spLocks noChangeAspect="1"/>
          </p:cNvSpPr>
          <p:nvPr/>
        </p:nvSpPr>
        <p:spPr>
          <a:xfrm>
            <a:off x="3866769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D7CF9623-EF98-794E-8E22-8A735E4FCE4F}"/>
              </a:ext>
            </a:extLst>
          </p:cNvPr>
          <p:cNvSpPr>
            <a:spLocks noChangeAspect="1"/>
          </p:cNvSpPr>
          <p:nvPr/>
        </p:nvSpPr>
        <p:spPr>
          <a:xfrm>
            <a:off x="5311521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23B8BCD4-5664-9D44-9668-4816A920FD0F}"/>
              </a:ext>
            </a:extLst>
          </p:cNvPr>
          <p:cNvSpPr>
            <a:spLocks noChangeAspect="1"/>
          </p:cNvSpPr>
          <p:nvPr/>
        </p:nvSpPr>
        <p:spPr>
          <a:xfrm>
            <a:off x="5311521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21974265-D057-1243-8B48-F1C481A1CDC5}"/>
              </a:ext>
            </a:extLst>
          </p:cNvPr>
          <p:cNvSpPr>
            <a:spLocks noChangeAspect="1"/>
          </p:cNvSpPr>
          <p:nvPr/>
        </p:nvSpPr>
        <p:spPr>
          <a:xfrm>
            <a:off x="5311521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2EECE72A-883A-C84F-BD73-C7B50F8142C5}"/>
              </a:ext>
            </a:extLst>
          </p:cNvPr>
          <p:cNvSpPr>
            <a:spLocks noChangeAspect="1"/>
          </p:cNvSpPr>
          <p:nvPr/>
        </p:nvSpPr>
        <p:spPr>
          <a:xfrm>
            <a:off x="8201025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8723DCF2-C69E-E544-A55E-86B6B1A32386}"/>
              </a:ext>
            </a:extLst>
          </p:cNvPr>
          <p:cNvSpPr>
            <a:spLocks noChangeAspect="1"/>
          </p:cNvSpPr>
          <p:nvPr/>
        </p:nvSpPr>
        <p:spPr>
          <a:xfrm>
            <a:off x="8201025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5B5DC0E3-959D-274B-8B14-CEFFD567BCB4}"/>
              </a:ext>
            </a:extLst>
          </p:cNvPr>
          <p:cNvSpPr>
            <a:spLocks noChangeAspect="1"/>
          </p:cNvSpPr>
          <p:nvPr/>
        </p:nvSpPr>
        <p:spPr>
          <a:xfrm>
            <a:off x="8201025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EC95C21E-CB5A-7E4B-9FF1-F326C9976CE0}"/>
              </a:ext>
            </a:extLst>
          </p:cNvPr>
          <p:cNvSpPr>
            <a:spLocks noChangeAspect="1"/>
          </p:cNvSpPr>
          <p:nvPr/>
        </p:nvSpPr>
        <p:spPr>
          <a:xfrm>
            <a:off x="6756273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BC3B824F-B52F-B340-910D-7C8344FF0A6A}"/>
              </a:ext>
            </a:extLst>
          </p:cNvPr>
          <p:cNvSpPr>
            <a:spLocks noChangeAspect="1"/>
          </p:cNvSpPr>
          <p:nvPr/>
        </p:nvSpPr>
        <p:spPr>
          <a:xfrm>
            <a:off x="6756273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DEF7D77A-9C94-6241-9A41-4277B6B07A27}"/>
              </a:ext>
            </a:extLst>
          </p:cNvPr>
          <p:cNvSpPr>
            <a:spLocks noChangeAspect="1"/>
          </p:cNvSpPr>
          <p:nvPr/>
        </p:nvSpPr>
        <p:spPr>
          <a:xfrm>
            <a:off x="6756273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4175B44D-1C51-9344-AB4C-645632227617}"/>
              </a:ext>
            </a:extLst>
          </p:cNvPr>
          <p:cNvSpPr>
            <a:spLocks noChangeAspect="1"/>
          </p:cNvSpPr>
          <p:nvPr/>
        </p:nvSpPr>
        <p:spPr>
          <a:xfrm>
            <a:off x="9645777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8D64B77C-1A06-0E4A-9555-D7EB49F8D45D}"/>
              </a:ext>
            </a:extLst>
          </p:cNvPr>
          <p:cNvSpPr>
            <a:spLocks noChangeAspect="1"/>
          </p:cNvSpPr>
          <p:nvPr/>
        </p:nvSpPr>
        <p:spPr>
          <a:xfrm>
            <a:off x="9645777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2E9080C4-8ECB-9A49-BB70-D88C94C7E307}"/>
              </a:ext>
            </a:extLst>
          </p:cNvPr>
          <p:cNvSpPr>
            <a:spLocks noChangeAspect="1"/>
          </p:cNvSpPr>
          <p:nvPr/>
        </p:nvSpPr>
        <p:spPr>
          <a:xfrm>
            <a:off x="9645777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BAC8F41D-FE59-7C44-BFB5-789CDEC43BF5}"/>
              </a:ext>
            </a:extLst>
          </p:cNvPr>
          <p:cNvSpPr>
            <a:spLocks noChangeAspect="1"/>
          </p:cNvSpPr>
          <p:nvPr/>
        </p:nvSpPr>
        <p:spPr>
          <a:xfrm>
            <a:off x="11090529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1DAD7F9C-B639-9549-9B87-49E23A022997}"/>
              </a:ext>
            </a:extLst>
          </p:cNvPr>
          <p:cNvSpPr>
            <a:spLocks noChangeAspect="1"/>
          </p:cNvSpPr>
          <p:nvPr/>
        </p:nvSpPr>
        <p:spPr>
          <a:xfrm>
            <a:off x="11090529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45D1123C-5CA1-D649-80C9-5CC91465556B}"/>
              </a:ext>
            </a:extLst>
          </p:cNvPr>
          <p:cNvSpPr>
            <a:spLocks noChangeAspect="1"/>
          </p:cNvSpPr>
          <p:nvPr/>
        </p:nvSpPr>
        <p:spPr>
          <a:xfrm>
            <a:off x="11090529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94" name="Oval 393">
            <a:extLst>
              <a:ext uri="{FF2B5EF4-FFF2-40B4-BE49-F238E27FC236}">
                <a16:creationId xmlns:a16="http://schemas.microsoft.com/office/drawing/2014/main" id="{02862D92-850D-0344-943B-6CD2D3627C18}"/>
              </a:ext>
            </a:extLst>
          </p:cNvPr>
          <p:cNvSpPr>
            <a:spLocks noChangeAspect="1"/>
          </p:cNvSpPr>
          <p:nvPr/>
        </p:nvSpPr>
        <p:spPr>
          <a:xfrm>
            <a:off x="4589145" y="2016789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95" name="Oval 394">
            <a:extLst>
              <a:ext uri="{FF2B5EF4-FFF2-40B4-BE49-F238E27FC236}">
                <a16:creationId xmlns:a16="http://schemas.microsoft.com/office/drawing/2014/main" id="{34ADB75D-BC59-0746-87FB-F58ABC5B4557}"/>
              </a:ext>
            </a:extLst>
          </p:cNvPr>
          <p:cNvSpPr>
            <a:spLocks noChangeAspect="1"/>
          </p:cNvSpPr>
          <p:nvPr/>
        </p:nvSpPr>
        <p:spPr>
          <a:xfrm>
            <a:off x="4589145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59F9D406-5B6E-624E-A59C-BA7FBFB4C4C3}"/>
              </a:ext>
            </a:extLst>
          </p:cNvPr>
          <p:cNvSpPr>
            <a:spLocks noChangeAspect="1"/>
          </p:cNvSpPr>
          <p:nvPr/>
        </p:nvSpPr>
        <p:spPr>
          <a:xfrm>
            <a:off x="4589145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CC2FCAB6-1FBD-9E4A-95C0-63CAE8E18FD6}"/>
              </a:ext>
            </a:extLst>
          </p:cNvPr>
          <p:cNvSpPr>
            <a:spLocks noChangeAspect="1"/>
          </p:cNvSpPr>
          <p:nvPr/>
        </p:nvSpPr>
        <p:spPr>
          <a:xfrm>
            <a:off x="1699641" y="2016789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D05C7B83-C4AE-9F41-AB0C-82B12AA0466F}"/>
              </a:ext>
            </a:extLst>
          </p:cNvPr>
          <p:cNvSpPr>
            <a:spLocks noChangeAspect="1"/>
          </p:cNvSpPr>
          <p:nvPr/>
        </p:nvSpPr>
        <p:spPr>
          <a:xfrm>
            <a:off x="1699641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27BF9307-AE6B-844A-9C43-FEFAB8E0212D}"/>
              </a:ext>
            </a:extLst>
          </p:cNvPr>
          <p:cNvSpPr>
            <a:spLocks noChangeAspect="1"/>
          </p:cNvSpPr>
          <p:nvPr/>
        </p:nvSpPr>
        <p:spPr>
          <a:xfrm>
            <a:off x="1699641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084E37F3-7FEB-BB47-AB22-DFE5779A325F}"/>
              </a:ext>
            </a:extLst>
          </p:cNvPr>
          <p:cNvSpPr>
            <a:spLocks noChangeAspect="1"/>
          </p:cNvSpPr>
          <p:nvPr/>
        </p:nvSpPr>
        <p:spPr>
          <a:xfrm>
            <a:off x="10368153" y="2016789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C334396F-861F-8A4D-B245-234BB83A2CE9}"/>
              </a:ext>
            </a:extLst>
          </p:cNvPr>
          <p:cNvSpPr>
            <a:spLocks noChangeAspect="1"/>
          </p:cNvSpPr>
          <p:nvPr/>
        </p:nvSpPr>
        <p:spPr>
          <a:xfrm>
            <a:off x="10368153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22AAD033-CEAA-E24B-B8A4-6FFE0D1B3D9D}"/>
              </a:ext>
            </a:extLst>
          </p:cNvPr>
          <p:cNvSpPr>
            <a:spLocks noChangeAspect="1"/>
          </p:cNvSpPr>
          <p:nvPr/>
        </p:nvSpPr>
        <p:spPr>
          <a:xfrm>
            <a:off x="10368153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B120681A-0D67-9840-BC5D-29EC68884EFE}"/>
              </a:ext>
            </a:extLst>
          </p:cNvPr>
          <p:cNvSpPr>
            <a:spLocks noChangeAspect="1"/>
          </p:cNvSpPr>
          <p:nvPr/>
        </p:nvSpPr>
        <p:spPr>
          <a:xfrm>
            <a:off x="7478649" y="2016789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AE4B10DE-406F-7C4E-97E3-5A204184EFBF}"/>
              </a:ext>
            </a:extLst>
          </p:cNvPr>
          <p:cNvSpPr>
            <a:spLocks noChangeAspect="1"/>
          </p:cNvSpPr>
          <p:nvPr/>
        </p:nvSpPr>
        <p:spPr>
          <a:xfrm>
            <a:off x="7478649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76A80921-08BE-3846-9765-2D08714324EA}"/>
              </a:ext>
            </a:extLst>
          </p:cNvPr>
          <p:cNvSpPr>
            <a:spLocks noChangeAspect="1"/>
          </p:cNvSpPr>
          <p:nvPr/>
        </p:nvSpPr>
        <p:spPr>
          <a:xfrm>
            <a:off x="7478649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55AD0806-3AB3-6B40-8F53-8E00F0603FA9}"/>
              </a:ext>
            </a:extLst>
          </p:cNvPr>
          <p:cNvCxnSpPr>
            <a:cxnSpLocks/>
            <a:stCxn id="397" idx="7"/>
            <a:endCxn id="314" idx="1"/>
          </p:cNvCxnSpPr>
          <p:nvPr/>
        </p:nvCxnSpPr>
        <p:spPr>
          <a:xfrm flipV="1">
            <a:off x="1816714" y="1654875"/>
            <a:ext cx="1324423" cy="3820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98034C2B-2F0C-1243-837B-46B12A59FAE9}"/>
              </a:ext>
            </a:extLst>
          </p:cNvPr>
          <p:cNvCxnSpPr>
            <a:cxnSpLocks/>
            <a:stCxn id="394" idx="0"/>
            <a:endCxn id="314" idx="3"/>
          </p:cNvCxnSpPr>
          <p:nvPr/>
        </p:nvCxnSpPr>
        <p:spPr>
          <a:xfrm flipH="1" flipV="1">
            <a:off x="3278297" y="1654875"/>
            <a:ext cx="1379428" cy="361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35BD6AFB-F286-7A43-8283-5C96C986590E}"/>
              </a:ext>
            </a:extLst>
          </p:cNvPr>
          <p:cNvSpPr txBox="1"/>
          <p:nvPr/>
        </p:nvSpPr>
        <p:spPr>
          <a:xfrm>
            <a:off x="1066436" y="193082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0 0 0 1 1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08B20C14-0103-5340-BB00-D1FF4BBCB5A1}"/>
              </a:ext>
            </a:extLst>
          </p:cNvPr>
          <p:cNvSpPr txBox="1"/>
          <p:nvPr/>
        </p:nvSpPr>
        <p:spPr>
          <a:xfrm>
            <a:off x="1066436" y="210652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0 0 1 1 1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FDA05977-9187-384E-A379-1B8AABB7DA5D}"/>
              </a:ext>
            </a:extLst>
          </p:cNvPr>
          <p:cNvSpPr txBox="1"/>
          <p:nvPr/>
        </p:nvSpPr>
        <p:spPr>
          <a:xfrm>
            <a:off x="3955940" y="193082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0 0 0 0 1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7F5B347C-F9C3-7F47-9052-219B7EB8B2ED}"/>
              </a:ext>
            </a:extLst>
          </p:cNvPr>
          <p:cNvSpPr txBox="1"/>
          <p:nvPr/>
        </p:nvSpPr>
        <p:spPr>
          <a:xfrm>
            <a:off x="3955940" y="210652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0 0 1 0 1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494DBD38-9BC8-B544-963C-74DF1739D654}"/>
              </a:ext>
            </a:extLst>
          </p:cNvPr>
          <p:cNvSpPr txBox="1"/>
          <p:nvPr/>
        </p:nvSpPr>
        <p:spPr>
          <a:xfrm>
            <a:off x="6848775" y="193082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0 0 0 1 0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BC24A16D-9918-6845-BA4C-FF2872FEA95B}"/>
              </a:ext>
            </a:extLst>
          </p:cNvPr>
          <p:cNvSpPr txBox="1"/>
          <p:nvPr/>
        </p:nvSpPr>
        <p:spPr>
          <a:xfrm>
            <a:off x="6848775" y="210652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0 0 1 1 0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2492D7AB-C5F6-CC48-8801-34498E2FE81A}"/>
              </a:ext>
            </a:extLst>
          </p:cNvPr>
          <p:cNvSpPr txBox="1"/>
          <p:nvPr/>
        </p:nvSpPr>
        <p:spPr>
          <a:xfrm>
            <a:off x="9743191" y="193082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0 0 0 0 0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B25AA3C7-BCE3-7D47-AA85-88BC59C5A152}"/>
              </a:ext>
            </a:extLst>
          </p:cNvPr>
          <p:cNvSpPr txBox="1"/>
          <p:nvPr/>
        </p:nvSpPr>
        <p:spPr>
          <a:xfrm>
            <a:off x="9743191" y="210652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0 0 1 0 0</a:t>
            </a:r>
          </a:p>
        </p:txBody>
      </p: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3E337882-A283-0B45-A9CE-D8FE5F953FC4}"/>
              </a:ext>
            </a:extLst>
          </p:cNvPr>
          <p:cNvCxnSpPr>
            <a:cxnSpLocks/>
            <a:stCxn id="403" idx="0"/>
            <a:endCxn id="317" idx="1"/>
          </p:cNvCxnSpPr>
          <p:nvPr/>
        </p:nvCxnSpPr>
        <p:spPr>
          <a:xfrm flipV="1">
            <a:off x="7547229" y="1660891"/>
            <a:ext cx="1366476" cy="3558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62883049-FBF5-8C44-AD03-C74FA093851F}"/>
              </a:ext>
            </a:extLst>
          </p:cNvPr>
          <p:cNvCxnSpPr>
            <a:cxnSpLocks/>
            <a:stCxn id="400" idx="0"/>
            <a:endCxn id="317" idx="3"/>
          </p:cNvCxnSpPr>
          <p:nvPr/>
        </p:nvCxnSpPr>
        <p:spPr>
          <a:xfrm flipH="1" flipV="1">
            <a:off x="9050865" y="1660891"/>
            <a:ext cx="1385868" cy="3558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74A538FC-F3E6-1A4E-B29D-7CBB3793A4CC}"/>
              </a:ext>
            </a:extLst>
          </p:cNvPr>
          <p:cNvCxnSpPr>
            <a:cxnSpLocks/>
            <a:stCxn id="372" idx="0"/>
            <a:endCxn id="399" idx="1"/>
          </p:cNvCxnSpPr>
          <p:nvPr/>
        </p:nvCxnSpPr>
        <p:spPr>
          <a:xfrm flipV="1">
            <a:off x="1045845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F48DA74B-845B-FF45-897B-A1F3DA455434}"/>
              </a:ext>
            </a:extLst>
          </p:cNvPr>
          <p:cNvCxnSpPr>
            <a:cxnSpLocks/>
            <a:stCxn id="369" idx="1"/>
            <a:endCxn id="399" idx="3"/>
          </p:cNvCxnSpPr>
          <p:nvPr/>
        </p:nvCxnSpPr>
        <p:spPr>
          <a:xfrm flipH="1" flipV="1">
            <a:off x="1836801" y="2391264"/>
            <a:ext cx="605303" cy="3768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C153A089-E1D6-8840-95C9-E72BB1B0B1AB}"/>
              </a:ext>
            </a:extLst>
          </p:cNvPr>
          <p:cNvCxnSpPr>
            <a:cxnSpLocks/>
            <a:stCxn id="374" idx="1"/>
            <a:endCxn id="323" idx="0"/>
          </p:cNvCxnSpPr>
          <p:nvPr/>
        </p:nvCxnSpPr>
        <p:spPr>
          <a:xfrm flipH="1">
            <a:off x="68465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FABCAB69-7882-8147-99FB-7F83C84DFC94}"/>
              </a:ext>
            </a:extLst>
          </p:cNvPr>
          <p:cNvCxnSpPr>
            <a:cxnSpLocks/>
            <a:stCxn id="374" idx="3"/>
            <a:endCxn id="320" idx="0"/>
          </p:cNvCxnSpPr>
          <p:nvPr/>
        </p:nvCxnSpPr>
        <p:spPr>
          <a:xfrm>
            <a:off x="111442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5" name="TextBox 424">
            <a:extLst>
              <a:ext uri="{FF2B5EF4-FFF2-40B4-BE49-F238E27FC236}">
                <a16:creationId xmlns:a16="http://schemas.microsoft.com/office/drawing/2014/main" id="{1695AC8F-2BDE-9B46-AFA2-7BBAB089B638}"/>
              </a:ext>
            </a:extLst>
          </p:cNvPr>
          <p:cNvSpPr txBox="1"/>
          <p:nvPr/>
        </p:nvSpPr>
        <p:spPr>
          <a:xfrm>
            <a:off x="337185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0 0 1 1 1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7DF999BD-1501-514F-A002-97BE96E8E670}"/>
              </a:ext>
            </a:extLst>
          </p:cNvPr>
          <p:cNvSpPr txBox="1"/>
          <p:nvPr/>
        </p:nvSpPr>
        <p:spPr>
          <a:xfrm>
            <a:off x="337185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0 1 1 1 1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A1848D76-8A47-E44F-A84A-D880E46388A0}"/>
              </a:ext>
            </a:extLst>
          </p:cNvPr>
          <p:cNvSpPr txBox="1"/>
          <p:nvPr/>
        </p:nvSpPr>
        <p:spPr>
          <a:xfrm>
            <a:off x="113157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0 1 1 1 1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E7309AC7-04F3-F64E-A329-3ED217B35031}"/>
              </a:ext>
            </a:extLst>
          </p:cNvPr>
          <p:cNvSpPr txBox="1"/>
          <p:nvPr/>
        </p:nvSpPr>
        <p:spPr>
          <a:xfrm>
            <a:off x="113157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1 1 1 1 1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5A467EEA-9E5C-0849-BDB2-F301B3A94017}"/>
              </a:ext>
            </a:extLst>
          </p:cNvPr>
          <p:cNvSpPr txBox="1"/>
          <p:nvPr/>
        </p:nvSpPr>
        <p:spPr>
          <a:xfrm>
            <a:off x="1781937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0 0 0 1 1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6D4023C6-FE21-5545-898E-EE0998B3EB2A}"/>
              </a:ext>
            </a:extLst>
          </p:cNvPr>
          <p:cNvSpPr txBox="1"/>
          <p:nvPr/>
        </p:nvSpPr>
        <p:spPr>
          <a:xfrm>
            <a:off x="1781937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0 1 0 1 1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C2204F14-C7A9-4847-9B43-104AEE846FB3}"/>
              </a:ext>
            </a:extLst>
          </p:cNvPr>
          <p:cNvSpPr txBox="1"/>
          <p:nvPr/>
        </p:nvSpPr>
        <p:spPr>
          <a:xfrm>
            <a:off x="835101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0 0 1 1 1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2D07D9AF-98B6-114E-B917-BAF4AEC6D830}"/>
              </a:ext>
            </a:extLst>
          </p:cNvPr>
          <p:cNvSpPr txBox="1"/>
          <p:nvPr/>
        </p:nvSpPr>
        <p:spPr>
          <a:xfrm>
            <a:off x="835101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1 0 1 1 1</a:t>
            </a:r>
          </a:p>
        </p:txBody>
      </p: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DBB9E59E-1B9A-894E-BDE8-DFF9A49BBAD6}"/>
              </a:ext>
            </a:extLst>
          </p:cNvPr>
          <p:cNvCxnSpPr>
            <a:cxnSpLocks/>
            <a:stCxn id="371" idx="1"/>
            <a:endCxn id="326" idx="0"/>
          </p:cNvCxnSpPr>
          <p:nvPr/>
        </p:nvCxnSpPr>
        <p:spPr>
          <a:xfrm flipH="1">
            <a:off x="212940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8874830F-46C6-BC43-B2B8-A3A1838AA0EE}"/>
              </a:ext>
            </a:extLst>
          </p:cNvPr>
          <p:cNvCxnSpPr>
            <a:cxnSpLocks/>
            <a:stCxn id="371" idx="3"/>
            <a:endCxn id="329" idx="0"/>
          </p:cNvCxnSpPr>
          <p:nvPr/>
        </p:nvCxnSpPr>
        <p:spPr>
          <a:xfrm>
            <a:off x="255917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5" name="TextBox 434">
            <a:extLst>
              <a:ext uri="{FF2B5EF4-FFF2-40B4-BE49-F238E27FC236}">
                <a16:creationId xmlns:a16="http://schemas.microsoft.com/office/drawing/2014/main" id="{FA4E612E-F666-3541-AA4B-D37991CC5AA6}"/>
              </a:ext>
            </a:extLst>
          </p:cNvPr>
          <p:cNvSpPr txBox="1"/>
          <p:nvPr/>
        </p:nvSpPr>
        <p:spPr>
          <a:xfrm>
            <a:off x="1557045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0 1 0 1 1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BB4FE583-81C4-AC43-9AB5-82F3171946E9}"/>
              </a:ext>
            </a:extLst>
          </p:cNvPr>
          <p:cNvSpPr txBox="1"/>
          <p:nvPr/>
        </p:nvSpPr>
        <p:spPr>
          <a:xfrm>
            <a:off x="1557045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1 1 0 1 1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8FEA4F71-FCE5-614B-B4B3-35F1498FE22D}"/>
              </a:ext>
            </a:extLst>
          </p:cNvPr>
          <p:cNvSpPr txBox="1"/>
          <p:nvPr/>
        </p:nvSpPr>
        <p:spPr>
          <a:xfrm>
            <a:off x="2278989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0 0 0 1 1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FAFCEFE8-C989-CA49-ADE6-B38B37870DA3}"/>
              </a:ext>
            </a:extLst>
          </p:cNvPr>
          <p:cNvSpPr txBox="1"/>
          <p:nvPr/>
        </p:nvSpPr>
        <p:spPr>
          <a:xfrm>
            <a:off x="2278989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1 0 0 1 1</a:t>
            </a:r>
          </a:p>
        </p:txBody>
      </p: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BFDA8E0-B0F4-D149-B9CC-BBCBD74C2DCD}"/>
              </a:ext>
            </a:extLst>
          </p:cNvPr>
          <p:cNvCxnSpPr>
            <a:cxnSpLocks/>
            <a:stCxn id="396" idx="1"/>
            <a:endCxn id="375" idx="0"/>
          </p:cNvCxnSpPr>
          <p:nvPr/>
        </p:nvCxnSpPr>
        <p:spPr>
          <a:xfrm flipH="1">
            <a:off x="3935349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867B2CD-E92A-A04E-9ACA-8E02AB0338E8}"/>
              </a:ext>
            </a:extLst>
          </p:cNvPr>
          <p:cNvCxnSpPr>
            <a:cxnSpLocks/>
            <a:stCxn id="378" idx="1"/>
            <a:endCxn id="332" idx="0"/>
          </p:cNvCxnSpPr>
          <p:nvPr/>
        </p:nvCxnSpPr>
        <p:spPr>
          <a:xfrm flipH="1">
            <a:off x="357416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3002280B-82F8-8747-B39D-2F8982C8D9F5}"/>
              </a:ext>
            </a:extLst>
          </p:cNvPr>
          <p:cNvCxnSpPr>
            <a:cxnSpLocks/>
            <a:stCxn id="378" idx="3"/>
            <a:endCxn id="335" idx="0"/>
          </p:cNvCxnSpPr>
          <p:nvPr/>
        </p:nvCxnSpPr>
        <p:spPr>
          <a:xfrm>
            <a:off x="400392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E7FA61BF-E779-8542-85FF-207C1922F916}"/>
              </a:ext>
            </a:extLst>
          </p:cNvPr>
          <p:cNvCxnSpPr>
            <a:cxnSpLocks/>
            <a:stCxn id="381" idx="1"/>
            <a:endCxn id="338" idx="0"/>
          </p:cNvCxnSpPr>
          <p:nvPr/>
        </p:nvCxnSpPr>
        <p:spPr>
          <a:xfrm flipH="1">
            <a:off x="5018913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DD3A4D6E-39D8-CE49-9837-16D1E55D9DFE}"/>
              </a:ext>
            </a:extLst>
          </p:cNvPr>
          <p:cNvCxnSpPr>
            <a:cxnSpLocks/>
            <a:stCxn id="381" idx="3"/>
            <a:endCxn id="341" idx="0"/>
          </p:cNvCxnSpPr>
          <p:nvPr/>
        </p:nvCxnSpPr>
        <p:spPr>
          <a:xfrm>
            <a:off x="544868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A900042-858B-044B-AE56-F58A78FF44AB}"/>
              </a:ext>
            </a:extLst>
          </p:cNvPr>
          <p:cNvCxnSpPr>
            <a:cxnSpLocks/>
            <a:stCxn id="387" idx="1"/>
            <a:endCxn id="344" idx="0"/>
          </p:cNvCxnSpPr>
          <p:nvPr/>
        </p:nvCxnSpPr>
        <p:spPr>
          <a:xfrm flipH="1">
            <a:off x="646366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4D0B3BA-4122-D841-9FBD-9676E9480E2E}"/>
              </a:ext>
            </a:extLst>
          </p:cNvPr>
          <p:cNvCxnSpPr>
            <a:cxnSpLocks/>
            <a:stCxn id="396" idx="3"/>
            <a:endCxn id="379" idx="0"/>
          </p:cNvCxnSpPr>
          <p:nvPr/>
        </p:nvCxnSpPr>
        <p:spPr>
          <a:xfrm>
            <a:off x="4726305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F34D8854-8A23-E248-8D69-C2485321D915}"/>
              </a:ext>
            </a:extLst>
          </p:cNvPr>
          <p:cNvCxnSpPr>
            <a:cxnSpLocks/>
            <a:stCxn id="387" idx="3"/>
            <a:endCxn id="347" idx="0"/>
          </p:cNvCxnSpPr>
          <p:nvPr/>
        </p:nvCxnSpPr>
        <p:spPr>
          <a:xfrm>
            <a:off x="6893433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722B4D57-68F2-4E49-AB53-A93C60081217}"/>
              </a:ext>
            </a:extLst>
          </p:cNvPr>
          <p:cNvCxnSpPr>
            <a:cxnSpLocks/>
            <a:stCxn id="384" idx="1"/>
            <a:endCxn id="350" idx="0"/>
          </p:cNvCxnSpPr>
          <p:nvPr/>
        </p:nvCxnSpPr>
        <p:spPr>
          <a:xfrm flipH="1">
            <a:off x="790841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A8813EED-D823-3541-A5DA-599EAC639E33}"/>
              </a:ext>
            </a:extLst>
          </p:cNvPr>
          <p:cNvCxnSpPr>
            <a:cxnSpLocks/>
            <a:stCxn id="384" idx="3"/>
            <a:endCxn id="353" idx="0"/>
          </p:cNvCxnSpPr>
          <p:nvPr/>
        </p:nvCxnSpPr>
        <p:spPr>
          <a:xfrm>
            <a:off x="833818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7E2EB3A1-07C3-DD43-9AA1-E1DC1095A8D3}"/>
              </a:ext>
            </a:extLst>
          </p:cNvPr>
          <p:cNvCxnSpPr>
            <a:cxnSpLocks/>
            <a:stCxn id="405" idx="1"/>
            <a:endCxn id="385" idx="0"/>
          </p:cNvCxnSpPr>
          <p:nvPr/>
        </p:nvCxnSpPr>
        <p:spPr>
          <a:xfrm flipH="1">
            <a:off x="6824853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E244A9BC-C21F-3748-8EE8-36A06E2C90BC}"/>
              </a:ext>
            </a:extLst>
          </p:cNvPr>
          <p:cNvCxnSpPr>
            <a:cxnSpLocks/>
            <a:stCxn id="405" idx="3"/>
            <a:endCxn id="382" idx="0"/>
          </p:cNvCxnSpPr>
          <p:nvPr/>
        </p:nvCxnSpPr>
        <p:spPr>
          <a:xfrm>
            <a:off x="7615809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496A50B7-51FA-114D-BC1A-653F3FC58A83}"/>
              </a:ext>
            </a:extLst>
          </p:cNvPr>
          <p:cNvCxnSpPr>
            <a:cxnSpLocks/>
            <a:stCxn id="402" idx="1"/>
            <a:endCxn id="388" idx="0"/>
          </p:cNvCxnSpPr>
          <p:nvPr/>
        </p:nvCxnSpPr>
        <p:spPr>
          <a:xfrm flipH="1">
            <a:off x="9714357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1C2B28FB-21D3-AF42-91F4-9584E40BE7F8}"/>
              </a:ext>
            </a:extLst>
          </p:cNvPr>
          <p:cNvCxnSpPr>
            <a:cxnSpLocks/>
            <a:stCxn id="402" idx="3"/>
            <a:endCxn id="391" idx="0"/>
          </p:cNvCxnSpPr>
          <p:nvPr/>
        </p:nvCxnSpPr>
        <p:spPr>
          <a:xfrm>
            <a:off x="10505313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18481F39-67AE-6C4B-8755-7C0D8F00D5D1}"/>
              </a:ext>
            </a:extLst>
          </p:cNvPr>
          <p:cNvCxnSpPr>
            <a:cxnSpLocks/>
            <a:stCxn id="390" idx="1"/>
            <a:endCxn id="356" idx="0"/>
          </p:cNvCxnSpPr>
          <p:nvPr/>
        </p:nvCxnSpPr>
        <p:spPr>
          <a:xfrm flipH="1">
            <a:off x="935316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2BDB42E2-37C2-5D49-A374-5F9D2B3C04A3}"/>
              </a:ext>
            </a:extLst>
          </p:cNvPr>
          <p:cNvCxnSpPr>
            <a:cxnSpLocks/>
            <a:stCxn id="393" idx="1"/>
            <a:endCxn id="362" idx="0"/>
          </p:cNvCxnSpPr>
          <p:nvPr/>
        </p:nvCxnSpPr>
        <p:spPr>
          <a:xfrm flipH="1">
            <a:off x="1079792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CDB60D36-FD54-A541-9487-CC96E4EBA766}"/>
              </a:ext>
            </a:extLst>
          </p:cNvPr>
          <p:cNvCxnSpPr>
            <a:cxnSpLocks/>
            <a:stCxn id="390" idx="3"/>
            <a:endCxn id="359" idx="0"/>
          </p:cNvCxnSpPr>
          <p:nvPr/>
        </p:nvCxnSpPr>
        <p:spPr>
          <a:xfrm>
            <a:off x="978293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6" name="TextBox 455">
            <a:extLst>
              <a:ext uri="{FF2B5EF4-FFF2-40B4-BE49-F238E27FC236}">
                <a16:creationId xmlns:a16="http://schemas.microsoft.com/office/drawing/2014/main" id="{F68546AC-B373-0448-BD58-12649245308A}"/>
              </a:ext>
            </a:extLst>
          </p:cNvPr>
          <p:cNvSpPr txBox="1"/>
          <p:nvPr/>
        </p:nvSpPr>
        <p:spPr>
          <a:xfrm>
            <a:off x="3226689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0 0 1 0 1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AD4B1E2E-705B-2847-ABA2-E04FDEE7B7A0}"/>
              </a:ext>
            </a:extLst>
          </p:cNvPr>
          <p:cNvSpPr txBox="1"/>
          <p:nvPr/>
        </p:nvSpPr>
        <p:spPr>
          <a:xfrm>
            <a:off x="3226689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0 1 1 0 1</a:t>
            </a: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60EA5E00-5A0E-944E-8CE4-E824D7A27476}"/>
              </a:ext>
            </a:extLst>
          </p:cNvPr>
          <p:cNvSpPr txBox="1"/>
          <p:nvPr/>
        </p:nvSpPr>
        <p:spPr>
          <a:xfrm>
            <a:off x="4671441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0 0 0 0 1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F147E2F5-D5FE-9D42-860F-DC460C1D5E78}"/>
              </a:ext>
            </a:extLst>
          </p:cNvPr>
          <p:cNvSpPr txBox="1"/>
          <p:nvPr/>
        </p:nvSpPr>
        <p:spPr>
          <a:xfrm>
            <a:off x="4671441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0 1 0 0 1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53D0E2D3-15F9-7942-B00E-2ADD3B98F246}"/>
              </a:ext>
            </a:extLst>
          </p:cNvPr>
          <p:cNvSpPr txBox="1"/>
          <p:nvPr/>
        </p:nvSpPr>
        <p:spPr>
          <a:xfrm>
            <a:off x="3000933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0 1 1 0 1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48D807BF-FF73-0243-B46D-69931B018252}"/>
              </a:ext>
            </a:extLst>
          </p:cNvPr>
          <p:cNvSpPr txBox="1"/>
          <p:nvPr/>
        </p:nvSpPr>
        <p:spPr>
          <a:xfrm>
            <a:off x="3000933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1 1 1 0 1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A36BCDF4-8FB2-1E42-BE24-CFBD1272342B}"/>
              </a:ext>
            </a:extLst>
          </p:cNvPr>
          <p:cNvSpPr txBox="1"/>
          <p:nvPr/>
        </p:nvSpPr>
        <p:spPr>
          <a:xfrm>
            <a:off x="3722877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0 0 1 0 1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9A15A6D7-9917-1A47-A1CB-8DA301FC1473}"/>
              </a:ext>
            </a:extLst>
          </p:cNvPr>
          <p:cNvSpPr txBox="1"/>
          <p:nvPr/>
        </p:nvSpPr>
        <p:spPr>
          <a:xfrm>
            <a:off x="3722877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1 0 1 0 1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0D72FC4F-B46D-BA48-8225-770A913D8D8B}"/>
              </a:ext>
            </a:extLst>
          </p:cNvPr>
          <p:cNvSpPr txBox="1"/>
          <p:nvPr/>
        </p:nvSpPr>
        <p:spPr>
          <a:xfrm>
            <a:off x="4444821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0 1 0 0 1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74A43504-6F40-084D-99D5-1EB5BBACC3F6}"/>
              </a:ext>
            </a:extLst>
          </p:cNvPr>
          <p:cNvSpPr txBox="1"/>
          <p:nvPr/>
        </p:nvSpPr>
        <p:spPr>
          <a:xfrm>
            <a:off x="4444821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1 1 0 0 1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91966A78-5C49-4241-B0F7-3F7E2CFD0569}"/>
              </a:ext>
            </a:extLst>
          </p:cNvPr>
          <p:cNvSpPr txBox="1"/>
          <p:nvPr/>
        </p:nvSpPr>
        <p:spPr>
          <a:xfrm>
            <a:off x="5166765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0 0 0 0 1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4F93F133-477D-E849-A500-4CD860BC67A4}"/>
              </a:ext>
            </a:extLst>
          </p:cNvPr>
          <p:cNvSpPr txBox="1"/>
          <p:nvPr/>
        </p:nvSpPr>
        <p:spPr>
          <a:xfrm>
            <a:off x="5166765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1 0 0 0 1</a:t>
            </a:r>
          </a:p>
        </p:txBody>
      </p: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B6B65D3B-76E4-4F4A-9B19-8B9993A166FD}"/>
              </a:ext>
            </a:extLst>
          </p:cNvPr>
          <p:cNvCxnSpPr>
            <a:cxnSpLocks/>
            <a:stCxn id="393" idx="3"/>
            <a:endCxn id="366" idx="0"/>
          </p:cNvCxnSpPr>
          <p:nvPr/>
        </p:nvCxnSpPr>
        <p:spPr>
          <a:xfrm>
            <a:off x="1122768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9" name="TextBox 468">
            <a:extLst>
              <a:ext uri="{FF2B5EF4-FFF2-40B4-BE49-F238E27FC236}">
                <a16:creationId xmlns:a16="http://schemas.microsoft.com/office/drawing/2014/main" id="{6B04E027-C1A7-3E4A-B672-DD1DAA575023}"/>
              </a:ext>
            </a:extLst>
          </p:cNvPr>
          <p:cNvSpPr txBox="1"/>
          <p:nvPr/>
        </p:nvSpPr>
        <p:spPr>
          <a:xfrm>
            <a:off x="6116193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0 0 1 1 0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689F7D2D-1080-8A4F-AC13-2157F041B270}"/>
              </a:ext>
            </a:extLst>
          </p:cNvPr>
          <p:cNvSpPr txBox="1"/>
          <p:nvPr/>
        </p:nvSpPr>
        <p:spPr>
          <a:xfrm>
            <a:off x="6116193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0 1 1 1 0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C244DF9B-FFA9-974F-8C66-99D4D3FD4420}"/>
              </a:ext>
            </a:extLst>
          </p:cNvPr>
          <p:cNvSpPr txBox="1"/>
          <p:nvPr/>
        </p:nvSpPr>
        <p:spPr>
          <a:xfrm>
            <a:off x="7560945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0 0 0 1 0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7CA6F710-6011-A64F-BD03-3FCF25E93288}"/>
              </a:ext>
            </a:extLst>
          </p:cNvPr>
          <p:cNvSpPr txBox="1"/>
          <p:nvPr/>
        </p:nvSpPr>
        <p:spPr>
          <a:xfrm>
            <a:off x="7560945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0 1 0 1 0</a:t>
            </a: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20DC68B0-7EDD-C54C-A1E3-F11283A7F92A}"/>
              </a:ext>
            </a:extLst>
          </p:cNvPr>
          <p:cNvSpPr txBox="1"/>
          <p:nvPr/>
        </p:nvSpPr>
        <p:spPr>
          <a:xfrm>
            <a:off x="6610653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0 0 1 1 0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AEDAD57E-A965-724D-B64F-C449A221D743}"/>
              </a:ext>
            </a:extLst>
          </p:cNvPr>
          <p:cNvSpPr txBox="1"/>
          <p:nvPr/>
        </p:nvSpPr>
        <p:spPr>
          <a:xfrm>
            <a:off x="6610653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1 0 1 1 0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D2BEBD55-FEB3-C243-8710-B9220DF0E888}"/>
              </a:ext>
            </a:extLst>
          </p:cNvPr>
          <p:cNvSpPr txBox="1"/>
          <p:nvPr/>
        </p:nvSpPr>
        <p:spPr>
          <a:xfrm>
            <a:off x="5888709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0 1 1 1 0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B8399F9F-6DF1-E24B-911E-A17635378AA9}"/>
              </a:ext>
            </a:extLst>
          </p:cNvPr>
          <p:cNvSpPr txBox="1"/>
          <p:nvPr/>
        </p:nvSpPr>
        <p:spPr>
          <a:xfrm>
            <a:off x="5888709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1 1 1 1 0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690D3B17-66E6-494A-88CE-14DF92E5443F}"/>
              </a:ext>
            </a:extLst>
          </p:cNvPr>
          <p:cNvSpPr txBox="1"/>
          <p:nvPr/>
        </p:nvSpPr>
        <p:spPr>
          <a:xfrm>
            <a:off x="7332597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0 1 0 1 0</a:t>
            </a: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8A983158-962D-3446-AA49-04CAA8E606FD}"/>
              </a:ext>
            </a:extLst>
          </p:cNvPr>
          <p:cNvSpPr txBox="1"/>
          <p:nvPr/>
        </p:nvSpPr>
        <p:spPr>
          <a:xfrm>
            <a:off x="7332597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1 1 0 1 0</a:t>
            </a: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0C70743C-5394-7C45-B5FB-15E742519BB2}"/>
              </a:ext>
            </a:extLst>
          </p:cNvPr>
          <p:cNvSpPr txBox="1"/>
          <p:nvPr/>
        </p:nvSpPr>
        <p:spPr>
          <a:xfrm>
            <a:off x="8054541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0 0 0 1 0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304AC4E6-4621-AF4F-ABB2-369DB75B35E6}"/>
              </a:ext>
            </a:extLst>
          </p:cNvPr>
          <p:cNvSpPr txBox="1"/>
          <p:nvPr/>
        </p:nvSpPr>
        <p:spPr>
          <a:xfrm>
            <a:off x="8054541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1 0 0 1 0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253720D8-E059-5C4C-A987-919685476081}"/>
              </a:ext>
            </a:extLst>
          </p:cNvPr>
          <p:cNvSpPr txBox="1"/>
          <p:nvPr/>
        </p:nvSpPr>
        <p:spPr>
          <a:xfrm>
            <a:off x="9005697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0 0 1 0 0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FBDF28D1-EEB5-2E4D-A508-680A0ACB3A42}"/>
              </a:ext>
            </a:extLst>
          </p:cNvPr>
          <p:cNvSpPr txBox="1"/>
          <p:nvPr/>
        </p:nvSpPr>
        <p:spPr>
          <a:xfrm>
            <a:off x="9005697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0 1 1 0 0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4F06BEBF-0DB8-4648-B0BF-3B3336AC23C1}"/>
              </a:ext>
            </a:extLst>
          </p:cNvPr>
          <p:cNvSpPr txBox="1"/>
          <p:nvPr/>
        </p:nvSpPr>
        <p:spPr>
          <a:xfrm>
            <a:off x="10450449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0 0 0 0 0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C242E913-D007-FD40-A236-31A251F57367}"/>
              </a:ext>
            </a:extLst>
          </p:cNvPr>
          <p:cNvSpPr txBox="1"/>
          <p:nvPr/>
        </p:nvSpPr>
        <p:spPr>
          <a:xfrm>
            <a:off x="10450449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0 1 0 0 0</a:t>
            </a: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27926B4E-5756-C446-A8BB-1E9668486D3C}"/>
              </a:ext>
            </a:extLst>
          </p:cNvPr>
          <p:cNvSpPr txBox="1"/>
          <p:nvPr/>
        </p:nvSpPr>
        <p:spPr>
          <a:xfrm>
            <a:off x="8776485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0 1 1 0 0</a:t>
            </a: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3D44FFAC-0D67-5749-AD3C-3ABDC71F0225}"/>
              </a:ext>
            </a:extLst>
          </p:cNvPr>
          <p:cNvSpPr txBox="1"/>
          <p:nvPr/>
        </p:nvSpPr>
        <p:spPr>
          <a:xfrm>
            <a:off x="8776485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1 1 1 0 0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870167D8-84C2-894C-A4FC-F2B5DA82CF7A}"/>
              </a:ext>
            </a:extLst>
          </p:cNvPr>
          <p:cNvSpPr txBox="1"/>
          <p:nvPr/>
        </p:nvSpPr>
        <p:spPr>
          <a:xfrm>
            <a:off x="9498429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0 0 1 0 0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00952286-6F66-4D44-BCD7-41ACCBD58935}"/>
              </a:ext>
            </a:extLst>
          </p:cNvPr>
          <p:cNvSpPr txBox="1"/>
          <p:nvPr/>
        </p:nvSpPr>
        <p:spPr>
          <a:xfrm>
            <a:off x="9498429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1 0 1 0 0</a:t>
            </a: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461BD961-D4FA-DA4E-88DC-9DA868598891}"/>
              </a:ext>
            </a:extLst>
          </p:cNvPr>
          <p:cNvSpPr txBox="1"/>
          <p:nvPr/>
        </p:nvSpPr>
        <p:spPr>
          <a:xfrm>
            <a:off x="10220373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0 1 0 0 0</a:t>
            </a: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26003500-6DCB-A24A-996D-EEA2C72A9596}"/>
              </a:ext>
            </a:extLst>
          </p:cNvPr>
          <p:cNvSpPr txBox="1"/>
          <p:nvPr/>
        </p:nvSpPr>
        <p:spPr>
          <a:xfrm>
            <a:off x="10220373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1 1 0 0 0</a:t>
            </a: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DD40BB4E-0FE5-A94C-8DC9-775C5F4CE125}"/>
              </a:ext>
            </a:extLst>
          </p:cNvPr>
          <p:cNvSpPr txBox="1"/>
          <p:nvPr/>
        </p:nvSpPr>
        <p:spPr>
          <a:xfrm>
            <a:off x="10942318" y="3425591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0 0 0 0 0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DFB131FB-0ABD-A544-9C6D-00C9CE6BCD29}"/>
              </a:ext>
            </a:extLst>
          </p:cNvPr>
          <p:cNvSpPr txBox="1"/>
          <p:nvPr/>
        </p:nvSpPr>
        <p:spPr>
          <a:xfrm>
            <a:off x="10942318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1 0 0 0 0</a:t>
            </a: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E008C392-049A-B647-A0E1-69859D16E25E}"/>
              </a:ext>
            </a:extLst>
          </p:cNvPr>
          <p:cNvSpPr>
            <a:spLocks noChangeAspect="1"/>
          </p:cNvSpPr>
          <p:nvPr/>
        </p:nvSpPr>
        <p:spPr>
          <a:xfrm>
            <a:off x="6033897" y="109099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0BC42F0A-8E5E-4540-90DF-719F8E0DB581}"/>
              </a:ext>
            </a:extLst>
          </p:cNvPr>
          <p:cNvSpPr txBox="1"/>
          <p:nvPr/>
        </p:nvSpPr>
        <p:spPr>
          <a:xfrm>
            <a:off x="1535812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0.053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4960A4F2-04DC-1F43-ADB8-056596A87CAA}"/>
              </a:ext>
            </a:extLst>
          </p:cNvPr>
          <p:cNvSpPr txBox="1"/>
          <p:nvPr/>
        </p:nvSpPr>
        <p:spPr>
          <a:xfrm>
            <a:off x="817245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0.012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EF796938-BAB9-6E4A-ADDC-D24C01B44505}"/>
              </a:ext>
            </a:extLst>
          </p:cNvPr>
          <p:cNvSpPr txBox="1"/>
          <p:nvPr/>
        </p:nvSpPr>
        <p:spPr>
          <a:xfrm>
            <a:off x="2261997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BA7C4F2D-7524-1C4C-914F-7A27912D22C8}"/>
              </a:ext>
            </a:extLst>
          </p:cNvPr>
          <p:cNvSpPr txBox="1"/>
          <p:nvPr/>
        </p:nvSpPr>
        <p:spPr>
          <a:xfrm>
            <a:off x="4433989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0.177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AB2DEB08-6B13-4B49-9493-3FFFF9133B1C}"/>
              </a:ext>
            </a:extLst>
          </p:cNvPr>
          <p:cNvSpPr txBox="1"/>
          <p:nvPr/>
        </p:nvSpPr>
        <p:spPr>
          <a:xfrm>
            <a:off x="3706749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AE9D9F41-0E25-3648-9981-578A31D9DA6A}"/>
              </a:ext>
            </a:extLst>
          </p:cNvPr>
          <p:cNvSpPr txBox="1"/>
          <p:nvPr/>
        </p:nvSpPr>
        <p:spPr>
          <a:xfrm>
            <a:off x="5151501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F48DCCB1-069B-EA44-B9C4-F1A5C60FF120}"/>
              </a:ext>
            </a:extLst>
          </p:cNvPr>
          <p:cNvSpPr txBox="1"/>
          <p:nvPr/>
        </p:nvSpPr>
        <p:spPr>
          <a:xfrm>
            <a:off x="7323493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0.177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0DEF1E95-0F23-FA49-83CE-DBB577625091}"/>
              </a:ext>
            </a:extLst>
          </p:cNvPr>
          <p:cNvSpPr txBox="1"/>
          <p:nvPr/>
        </p:nvSpPr>
        <p:spPr>
          <a:xfrm>
            <a:off x="6596378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639C8908-EFD2-574B-AD8A-B61ADA89990F}"/>
              </a:ext>
            </a:extLst>
          </p:cNvPr>
          <p:cNvSpPr txBox="1"/>
          <p:nvPr/>
        </p:nvSpPr>
        <p:spPr>
          <a:xfrm>
            <a:off x="8041005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7CD3EBE3-ADE6-3842-89F6-254812AED614}"/>
              </a:ext>
            </a:extLst>
          </p:cNvPr>
          <p:cNvSpPr txBox="1"/>
          <p:nvPr/>
        </p:nvSpPr>
        <p:spPr>
          <a:xfrm>
            <a:off x="10212997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0.593</a:t>
            </a: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DA13FC1D-5DA4-F045-B919-3E86B2F6F8F3}"/>
              </a:ext>
            </a:extLst>
          </p:cNvPr>
          <p:cNvSpPr txBox="1"/>
          <p:nvPr/>
        </p:nvSpPr>
        <p:spPr>
          <a:xfrm>
            <a:off x="9485757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E3CA4FE7-5E57-1A44-A14D-A2D07D34DA73}"/>
              </a:ext>
            </a:extLst>
          </p:cNvPr>
          <p:cNvSpPr txBox="1"/>
          <p:nvPr/>
        </p:nvSpPr>
        <p:spPr>
          <a:xfrm>
            <a:off x="10930509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0.457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3B80EFB4-8476-C04A-9F79-CA26CCB07925}"/>
              </a:ext>
            </a:extLst>
          </p:cNvPr>
          <p:cNvSpPr txBox="1"/>
          <p:nvPr/>
        </p:nvSpPr>
        <p:spPr>
          <a:xfrm>
            <a:off x="45605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0.003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E0DFFD7E-D820-104F-8FC7-8870E629E386}"/>
              </a:ext>
            </a:extLst>
          </p:cNvPr>
          <p:cNvSpPr txBox="1"/>
          <p:nvPr/>
        </p:nvSpPr>
        <p:spPr>
          <a:xfrm>
            <a:off x="1178433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7DC7EEDB-1884-7A42-A9BF-E3D38389E3DB}"/>
              </a:ext>
            </a:extLst>
          </p:cNvPr>
          <p:cNvSpPr txBox="1"/>
          <p:nvPr/>
        </p:nvSpPr>
        <p:spPr>
          <a:xfrm>
            <a:off x="1910852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DD575873-3E9D-E143-9698-256265C1F985}"/>
              </a:ext>
            </a:extLst>
          </p:cNvPr>
          <p:cNvSpPr txBox="1"/>
          <p:nvPr/>
        </p:nvSpPr>
        <p:spPr>
          <a:xfrm>
            <a:off x="2623185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64B1EAF2-2114-2842-B6F0-1E4C56518484}"/>
              </a:ext>
            </a:extLst>
          </p:cNvPr>
          <p:cNvSpPr txBox="1"/>
          <p:nvPr/>
        </p:nvSpPr>
        <p:spPr>
          <a:xfrm>
            <a:off x="407280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DA584790-F05A-2649-A0B1-9F72A37F98D9}"/>
              </a:ext>
            </a:extLst>
          </p:cNvPr>
          <p:cNvSpPr txBox="1"/>
          <p:nvPr/>
        </p:nvSpPr>
        <p:spPr>
          <a:xfrm>
            <a:off x="334556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EEC6EA9D-0499-C547-B990-14DDE5317F1F}"/>
              </a:ext>
            </a:extLst>
          </p:cNvPr>
          <p:cNvSpPr txBox="1"/>
          <p:nvPr/>
        </p:nvSpPr>
        <p:spPr>
          <a:xfrm>
            <a:off x="479517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A0EDD1B1-C2FD-5648-8AD6-481079985349}"/>
              </a:ext>
            </a:extLst>
          </p:cNvPr>
          <p:cNvSpPr txBox="1"/>
          <p:nvPr/>
        </p:nvSpPr>
        <p:spPr>
          <a:xfrm>
            <a:off x="5512689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201C0850-D6F0-3848-BB8F-8E6FE4E4EBF9}"/>
              </a:ext>
            </a:extLst>
          </p:cNvPr>
          <p:cNvSpPr txBox="1"/>
          <p:nvPr/>
        </p:nvSpPr>
        <p:spPr>
          <a:xfrm>
            <a:off x="6235065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EC869ECC-3EAD-BA4D-B768-9DE386A00DBE}"/>
              </a:ext>
            </a:extLst>
          </p:cNvPr>
          <p:cNvSpPr txBox="1"/>
          <p:nvPr/>
        </p:nvSpPr>
        <p:spPr>
          <a:xfrm>
            <a:off x="695744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2CF26EC9-4642-314C-A8D8-EC80D1DE77D4}"/>
              </a:ext>
            </a:extLst>
          </p:cNvPr>
          <p:cNvSpPr txBox="1"/>
          <p:nvPr/>
        </p:nvSpPr>
        <p:spPr>
          <a:xfrm>
            <a:off x="768468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4ABDC0F7-E3F7-EF44-BFA7-C1568975C58E}"/>
              </a:ext>
            </a:extLst>
          </p:cNvPr>
          <p:cNvSpPr txBox="1"/>
          <p:nvPr/>
        </p:nvSpPr>
        <p:spPr>
          <a:xfrm>
            <a:off x="8402193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094CB03B-E10A-814F-99CD-FBECFB309937}"/>
              </a:ext>
            </a:extLst>
          </p:cNvPr>
          <p:cNvSpPr txBox="1"/>
          <p:nvPr/>
        </p:nvSpPr>
        <p:spPr>
          <a:xfrm>
            <a:off x="9130859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64B3CF9C-9C2D-D94E-BB91-82507078C597}"/>
              </a:ext>
            </a:extLst>
          </p:cNvPr>
          <p:cNvSpPr txBox="1"/>
          <p:nvPr/>
        </p:nvSpPr>
        <p:spPr>
          <a:xfrm>
            <a:off x="984837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C5465321-9D52-9144-82F1-D68218C341C1}"/>
              </a:ext>
            </a:extLst>
          </p:cNvPr>
          <p:cNvSpPr txBox="1"/>
          <p:nvPr/>
        </p:nvSpPr>
        <p:spPr>
          <a:xfrm>
            <a:off x="1056932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4363147F-7633-294E-B532-BCC2C99C2DCF}"/>
              </a:ext>
            </a:extLst>
          </p:cNvPr>
          <p:cNvSpPr txBox="1"/>
          <p:nvPr/>
        </p:nvSpPr>
        <p:spPr>
          <a:xfrm>
            <a:off x="1129169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0.352</a:t>
            </a:r>
          </a:p>
        </p:txBody>
      </p: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3D7451A6-DC2D-FF4D-BAE9-19782FD7C2B8}"/>
              </a:ext>
            </a:extLst>
          </p:cNvPr>
          <p:cNvCxnSpPr>
            <a:cxnSpLocks/>
            <a:stCxn id="304" idx="0"/>
            <a:endCxn id="306" idx="2"/>
          </p:cNvCxnSpPr>
          <p:nvPr/>
        </p:nvCxnSpPr>
        <p:spPr>
          <a:xfrm flipV="1">
            <a:off x="6102477" y="853171"/>
            <a:ext cx="3025" cy="998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AD379BE2-3358-C146-8560-F638485F9666}"/>
              </a:ext>
            </a:extLst>
          </p:cNvPr>
          <p:cNvCxnSpPr>
            <a:cxnSpLocks/>
          </p:cNvCxnSpPr>
          <p:nvPr/>
        </p:nvCxnSpPr>
        <p:spPr>
          <a:xfrm>
            <a:off x="158626" y="3390708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>
            <a:extLst>
              <a:ext uri="{FF2B5EF4-FFF2-40B4-BE49-F238E27FC236}">
                <a16:creationId xmlns:a16="http://schemas.microsoft.com/office/drawing/2014/main" id="{87F732B6-BB43-634D-B8AB-E4E47E28076C}"/>
              </a:ext>
            </a:extLst>
          </p:cNvPr>
          <p:cNvCxnSpPr>
            <a:cxnSpLocks/>
          </p:cNvCxnSpPr>
          <p:nvPr/>
        </p:nvCxnSpPr>
        <p:spPr>
          <a:xfrm>
            <a:off x="158626" y="2660466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412D7C7D-B225-1445-82B2-AEA4C76FE2D3}"/>
              </a:ext>
            </a:extLst>
          </p:cNvPr>
          <p:cNvCxnSpPr>
            <a:cxnSpLocks/>
          </p:cNvCxnSpPr>
          <p:nvPr/>
        </p:nvCxnSpPr>
        <p:spPr>
          <a:xfrm>
            <a:off x="158626" y="1921731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F3A06AC8-E62A-7145-8F0C-F282788F7BD5}"/>
              </a:ext>
            </a:extLst>
          </p:cNvPr>
          <p:cNvCxnSpPr>
            <a:cxnSpLocks/>
          </p:cNvCxnSpPr>
          <p:nvPr/>
        </p:nvCxnSpPr>
        <p:spPr>
          <a:xfrm>
            <a:off x="158626" y="1227516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89AEF85B-9732-4141-8D05-2B02CA5A69ED}"/>
              </a:ext>
            </a:extLst>
          </p:cNvPr>
          <p:cNvCxnSpPr>
            <a:cxnSpLocks/>
          </p:cNvCxnSpPr>
          <p:nvPr/>
        </p:nvCxnSpPr>
        <p:spPr>
          <a:xfrm>
            <a:off x="158626" y="901692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1" name="TextBox 530">
            <a:extLst>
              <a:ext uri="{FF2B5EF4-FFF2-40B4-BE49-F238E27FC236}">
                <a16:creationId xmlns:a16="http://schemas.microsoft.com/office/drawing/2014/main" id="{AED1A5F4-C73A-C342-A0AF-A4B0D79278BF}"/>
              </a:ext>
            </a:extLst>
          </p:cNvPr>
          <p:cNvSpPr txBox="1"/>
          <p:nvPr/>
        </p:nvSpPr>
        <p:spPr>
          <a:xfrm>
            <a:off x="11865258" y="9353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9E9761C5-0D92-184A-87C1-A7DE8B614472}"/>
              </a:ext>
            </a:extLst>
          </p:cNvPr>
          <p:cNvSpPr txBox="1"/>
          <p:nvPr/>
        </p:nvSpPr>
        <p:spPr>
          <a:xfrm>
            <a:off x="11865258" y="142107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5DA153DB-BDE8-2B44-9B22-5BA0A95D3E40}"/>
              </a:ext>
            </a:extLst>
          </p:cNvPr>
          <p:cNvSpPr txBox="1"/>
          <p:nvPr/>
        </p:nvSpPr>
        <p:spPr>
          <a:xfrm>
            <a:off x="11865258" y="21637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743D6D1F-0A85-D047-AD90-721868952EF5}"/>
              </a:ext>
            </a:extLst>
          </p:cNvPr>
          <p:cNvSpPr txBox="1"/>
          <p:nvPr/>
        </p:nvSpPr>
        <p:spPr>
          <a:xfrm>
            <a:off x="11865258" y="28894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5090D95B-303D-D745-8B37-D1D118803262}"/>
              </a:ext>
            </a:extLst>
          </p:cNvPr>
          <p:cNvSpPr txBox="1"/>
          <p:nvPr/>
        </p:nvSpPr>
        <p:spPr>
          <a:xfrm>
            <a:off x="11865258" y="37259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076EC907-C290-DE45-A692-0DD862727B9A}"/>
              </a:ext>
            </a:extLst>
          </p:cNvPr>
          <p:cNvSpPr txBox="1"/>
          <p:nvPr/>
        </p:nvSpPr>
        <p:spPr>
          <a:xfrm>
            <a:off x="11700006" y="647921"/>
            <a:ext cx="522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Steps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87DB4059-0BE6-AA47-B95F-79C94716F1E6}"/>
              </a:ext>
            </a:extLst>
          </p:cNvPr>
          <p:cNvSpPr txBox="1"/>
          <p:nvPr/>
        </p:nvSpPr>
        <p:spPr>
          <a:xfrm>
            <a:off x="6180388" y="89723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</a:t>
            </a:r>
          </a:p>
        </p:txBody>
      </p:sp>
      <p:sp>
        <p:nvSpPr>
          <p:cNvPr id="538" name="TextBox 537">
            <a:extLst>
              <a:ext uri="{FF2B5EF4-FFF2-40B4-BE49-F238E27FC236}">
                <a16:creationId xmlns:a16="http://schemas.microsoft.com/office/drawing/2014/main" id="{68C2DD01-4A6B-2343-B5F2-AD4E32A6BB45}"/>
              </a:ext>
            </a:extLst>
          </p:cNvPr>
          <p:cNvSpPr txBox="1"/>
          <p:nvPr/>
        </p:nvSpPr>
        <p:spPr>
          <a:xfrm>
            <a:off x="9057299" y="139846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B91B3CF7-F504-1B41-85B4-057CD6D9E82B}"/>
              </a:ext>
            </a:extLst>
          </p:cNvPr>
          <p:cNvSpPr txBox="1"/>
          <p:nvPr/>
        </p:nvSpPr>
        <p:spPr>
          <a:xfrm>
            <a:off x="3272548" y="140899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3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E2F647DD-15C7-0147-B9CE-A68EB4A8D8E7}"/>
              </a:ext>
            </a:extLst>
          </p:cNvPr>
          <p:cNvSpPr txBox="1"/>
          <p:nvPr/>
        </p:nvSpPr>
        <p:spPr>
          <a:xfrm>
            <a:off x="10505313" y="213132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4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5190D2BD-1CFE-904C-97B3-AFEC7F604957}"/>
              </a:ext>
            </a:extLst>
          </p:cNvPr>
          <p:cNvSpPr txBox="1"/>
          <p:nvPr/>
        </p:nvSpPr>
        <p:spPr>
          <a:xfrm>
            <a:off x="4724176" y="213165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5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DE985218-4F52-C243-BE00-4FE64158BF6B}"/>
              </a:ext>
            </a:extLst>
          </p:cNvPr>
          <p:cNvSpPr txBox="1"/>
          <p:nvPr/>
        </p:nvSpPr>
        <p:spPr>
          <a:xfrm>
            <a:off x="7615809" y="213132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6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AFB7FB49-ADCE-5F4A-B24B-E52C2843DF19}"/>
              </a:ext>
            </a:extLst>
          </p:cNvPr>
          <p:cNvSpPr txBox="1"/>
          <p:nvPr/>
        </p:nvSpPr>
        <p:spPr>
          <a:xfrm>
            <a:off x="1836801" y="212892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7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04A79580-5548-864F-B45D-607B0A795087}"/>
              </a:ext>
            </a:extLst>
          </p:cNvPr>
          <p:cNvSpPr txBox="1"/>
          <p:nvPr/>
        </p:nvSpPr>
        <p:spPr>
          <a:xfrm>
            <a:off x="6171057" y="52399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0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BEA1D183-8C54-1149-BE6B-6899023F751F}"/>
              </a:ext>
            </a:extLst>
          </p:cNvPr>
          <p:cNvSpPr txBox="1"/>
          <p:nvPr/>
        </p:nvSpPr>
        <p:spPr>
          <a:xfrm>
            <a:off x="11227946" y="286521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8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7BFEF4EA-86EF-2244-9722-62C3CE474C18}"/>
              </a:ext>
            </a:extLst>
          </p:cNvPr>
          <p:cNvSpPr txBox="1"/>
          <p:nvPr/>
        </p:nvSpPr>
        <p:spPr>
          <a:xfrm>
            <a:off x="5454368" y="286291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9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B79E53EB-4E1A-884B-843E-4FE1A9268B83}"/>
              </a:ext>
            </a:extLst>
          </p:cNvPr>
          <p:cNvSpPr txBox="1"/>
          <p:nvPr/>
        </p:nvSpPr>
        <p:spPr>
          <a:xfrm>
            <a:off x="8338185" y="286291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10</a:t>
            </a:r>
          </a:p>
        </p:txBody>
      </p:sp>
      <p:sp>
        <p:nvSpPr>
          <p:cNvPr id="548" name="TextBox 547">
            <a:extLst>
              <a:ext uri="{FF2B5EF4-FFF2-40B4-BE49-F238E27FC236}">
                <a16:creationId xmlns:a16="http://schemas.microsoft.com/office/drawing/2014/main" id="{C15EC8EC-BF6B-5742-B3A5-1C905F29C9B7}"/>
              </a:ext>
            </a:extLst>
          </p:cNvPr>
          <p:cNvSpPr txBox="1"/>
          <p:nvPr/>
        </p:nvSpPr>
        <p:spPr>
          <a:xfrm>
            <a:off x="2559177" y="286695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11</a:t>
            </a: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F43EAF58-A25C-644D-B745-1E935E659A3F}"/>
              </a:ext>
            </a:extLst>
          </p:cNvPr>
          <p:cNvSpPr txBox="1"/>
          <p:nvPr/>
        </p:nvSpPr>
        <p:spPr>
          <a:xfrm>
            <a:off x="9782937" y="286291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12</a:t>
            </a: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3403A59A-A444-2945-9A56-B919095CCAD3}"/>
              </a:ext>
            </a:extLst>
          </p:cNvPr>
          <p:cNvSpPr txBox="1"/>
          <p:nvPr/>
        </p:nvSpPr>
        <p:spPr>
          <a:xfrm>
            <a:off x="4003929" y="286771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13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BFE350C3-7833-504D-939E-D332A14114F2}"/>
              </a:ext>
            </a:extLst>
          </p:cNvPr>
          <p:cNvSpPr txBox="1"/>
          <p:nvPr/>
        </p:nvSpPr>
        <p:spPr>
          <a:xfrm>
            <a:off x="6893433" y="285892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14</a:t>
            </a: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69295E55-DAC6-514B-A708-A4B587442886}"/>
              </a:ext>
            </a:extLst>
          </p:cNvPr>
          <p:cNvSpPr txBox="1"/>
          <p:nvPr/>
        </p:nvSpPr>
        <p:spPr>
          <a:xfrm>
            <a:off x="1102673" y="286258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15</a:t>
            </a:r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D8AA2A5D-3762-D641-A0E6-4C4D089F784A}"/>
              </a:ext>
            </a:extLst>
          </p:cNvPr>
          <p:cNvSpPr txBox="1"/>
          <p:nvPr/>
        </p:nvSpPr>
        <p:spPr>
          <a:xfrm>
            <a:off x="11532380" y="359417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16</a:t>
            </a: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196AC269-451F-8247-9F2F-E8FAD18BE80B}"/>
              </a:ext>
            </a:extLst>
          </p:cNvPr>
          <p:cNvSpPr txBox="1"/>
          <p:nvPr/>
        </p:nvSpPr>
        <p:spPr>
          <a:xfrm>
            <a:off x="5758115" y="359417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17</a:t>
            </a: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AD3F25E6-3DD1-A84F-BEF0-DD293605E739}"/>
              </a:ext>
            </a:extLst>
          </p:cNvPr>
          <p:cNvSpPr txBox="1"/>
          <p:nvPr/>
        </p:nvSpPr>
        <p:spPr>
          <a:xfrm>
            <a:off x="8642126" y="359417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18</a:t>
            </a: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AE2CD332-9F3E-6546-98BF-23DB612D024C}"/>
              </a:ext>
            </a:extLst>
          </p:cNvPr>
          <p:cNvSpPr txBox="1"/>
          <p:nvPr/>
        </p:nvSpPr>
        <p:spPr>
          <a:xfrm>
            <a:off x="2859920" y="359882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19</a:t>
            </a:r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5BD93EE4-1782-A54D-8E88-EDFE36DF6458}"/>
              </a:ext>
            </a:extLst>
          </p:cNvPr>
          <p:cNvSpPr txBox="1"/>
          <p:nvPr/>
        </p:nvSpPr>
        <p:spPr>
          <a:xfrm>
            <a:off x="10091017" y="359305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20</a:t>
            </a:r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334E3A51-624F-3248-921D-AC9812D9269B}"/>
              </a:ext>
            </a:extLst>
          </p:cNvPr>
          <p:cNvSpPr txBox="1"/>
          <p:nvPr/>
        </p:nvSpPr>
        <p:spPr>
          <a:xfrm>
            <a:off x="4293851" y="359385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21</a:t>
            </a: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EB452E8A-FEDE-B141-A77D-1BB2BFCC249C}"/>
              </a:ext>
            </a:extLst>
          </p:cNvPr>
          <p:cNvSpPr txBox="1"/>
          <p:nvPr/>
        </p:nvSpPr>
        <p:spPr>
          <a:xfrm>
            <a:off x="7193298" y="359345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22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F024093A-377B-C742-ADDD-73E8B24C983C}"/>
              </a:ext>
            </a:extLst>
          </p:cNvPr>
          <p:cNvSpPr txBox="1"/>
          <p:nvPr/>
        </p:nvSpPr>
        <p:spPr>
          <a:xfrm>
            <a:off x="1406761" y="359016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23</a:t>
            </a: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601C9554-4D55-6145-A60B-544AF6B3292E}"/>
              </a:ext>
            </a:extLst>
          </p:cNvPr>
          <p:cNvSpPr txBox="1"/>
          <p:nvPr/>
        </p:nvSpPr>
        <p:spPr>
          <a:xfrm>
            <a:off x="10805178" y="359345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24</a:t>
            </a:r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0D307DF2-1044-134E-A8F4-2CF5F882BAE3}"/>
              </a:ext>
            </a:extLst>
          </p:cNvPr>
          <p:cNvSpPr txBox="1"/>
          <p:nvPr/>
        </p:nvSpPr>
        <p:spPr>
          <a:xfrm>
            <a:off x="5018913" y="359417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25</a:t>
            </a:r>
          </a:p>
        </p:txBody>
      </p:sp>
      <p:sp>
        <p:nvSpPr>
          <p:cNvPr id="563" name="TextBox 562">
            <a:extLst>
              <a:ext uri="{FF2B5EF4-FFF2-40B4-BE49-F238E27FC236}">
                <a16:creationId xmlns:a16="http://schemas.microsoft.com/office/drawing/2014/main" id="{97E07F8A-B65D-0E4B-9FEE-A666241807E1}"/>
              </a:ext>
            </a:extLst>
          </p:cNvPr>
          <p:cNvSpPr txBox="1"/>
          <p:nvPr/>
        </p:nvSpPr>
        <p:spPr>
          <a:xfrm>
            <a:off x="7908417" y="359385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26</a:t>
            </a:r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EBC5972F-F82C-3E45-9111-C68896A928BD}"/>
              </a:ext>
            </a:extLst>
          </p:cNvPr>
          <p:cNvSpPr txBox="1"/>
          <p:nvPr/>
        </p:nvSpPr>
        <p:spPr>
          <a:xfrm>
            <a:off x="2129409" y="359417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27</a:t>
            </a:r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BE725A1B-EBF7-A545-8FFB-832B2F6A5B97}"/>
              </a:ext>
            </a:extLst>
          </p:cNvPr>
          <p:cNvSpPr txBox="1"/>
          <p:nvPr/>
        </p:nvSpPr>
        <p:spPr>
          <a:xfrm>
            <a:off x="9353169" y="360031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28</a:t>
            </a:r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6730BF33-170F-774D-955E-158FE769B0B6}"/>
              </a:ext>
            </a:extLst>
          </p:cNvPr>
          <p:cNvSpPr txBox="1"/>
          <p:nvPr/>
        </p:nvSpPr>
        <p:spPr>
          <a:xfrm>
            <a:off x="3574161" y="360757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29</a:t>
            </a:r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A29BC2C7-8D80-C64B-B1B4-CDD10D9A8CD7}"/>
              </a:ext>
            </a:extLst>
          </p:cNvPr>
          <p:cNvSpPr txBox="1"/>
          <p:nvPr/>
        </p:nvSpPr>
        <p:spPr>
          <a:xfrm>
            <a:off x="6463665" y="359385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30</a:t>
            </a:r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069B1BA0-D3EB-7343-B3B3-7821BF308100}"/>
              </a:ext>
            </a:extLst>
          </p:cNvPr>
          <p:cNvSpPr txBox="1"/>
          <p:nvPr/>
        </p:nvSpPr>
        <p:spPr>
          <a:xfrm>
            <a:off x="684225" y="359417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65661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E0DB-DFDC-1140-8D93-8FD860EE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Tying the number of steps and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D18264-88FF-6B4C-AF85-88D40F95AC9A}"/>
                  </a:ext>
                </a:extLst>
              </p:cNvPr>
              <p:cNvSpPr txBox="1"/>
              <p:nvPr/>
            </p:nvSpPr>
            <p:spPr>
              <a:xfrm>
                <a:off x="609599" y="2416787"/>
                <a:ext cx="4419601" cy="2649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Considering: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𝑠𝑡𝑒𝑝𝑠</m:t>
                        </m:r>
                      </m:sub>
                    </m:sSub>
                  </m:oMath>
                </a14:m>
                <a:r>
                  <a:rPr lang="en-US" sz="1800" dirty="0"/>
                  <a:t>	: number of steps in the random walk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𝑅𝑉</m:t>
                        </m:r>
                      </m:sub>
                    </m:sSub>
                  </m:oMath>
                </a14:m>
                <a:r>
                  <a:rPr lang="en-US" sz="1800" dirty="0"/>
                  <a:t>	: number of random variables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r>
                  <a:rPr lang="en-US" sz="1800" dirty="0"/>
                  <a:t>Observations: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𝑅𝑉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𝑠𝑡𝑒𝑝𝑠</m:t>
                        </m:r>
                      </m:sub>
                    </m:sSub>
                  </m:oMath>
                </a14:m>
                <a:r>
                  <a:rPr lang="en-US" sz="1800" dirty="0"/>
                  <a:t>: most straightforward case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𝑅𝑉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𝑠𝑡𝑒𝑝𝑠</m:t>
                        </m:r>
                      </m:sub>
                    </m:sSub>
                  </m:oMath>
                </a14:m>
                <a:r>
                  <a:rPr lang="en-US" sz="1800" dirty="0"/>
                  <a:t>: shift </a:t>
                </a:r>
                <a:r>
                  <a:rPr lang="en-US" dirty="0"/>
                  <a:t>in binary matrix </a:t>
                </a:r>
                <a:r>
                  <a:rPr lang="en-US" sz="1800" dirty="0"/>
                  <a:t>come into play (see next few slides)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D18264-88FF-6B4C-AF85-88D40F95A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2416787"/>
                <a:ext cx="4419601" cy="2649571"/>
              </a:xfrm>
              <a:prstGeom prst="rect">
                <a:avLst/>
              </a:prstGeom>
              <a:blipFill>
                <a:blip r:embed="rId2"/>
                <a:stretch>
                  <a:fillRect l="-1149" t="-957" b="-3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032BC1D-B52C-FA4F-B452-11305B23AB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5648242"/>
                  </p:ext>
                </p:extLst>
              </p:nvPr>
            </p:nvGraphicFramePr>
            <p:xfrm>
              <a:off x="5130356" y="1101243"/>
              <a:ext cx="3071250" cy="52806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511875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5631901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772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4933239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1316993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3974668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5120970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951592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725883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9003101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5019650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096449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8974098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459532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6164721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997917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29178337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2079073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753671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2916147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982884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9078737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8880199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177424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032BC1D-B52C-FA4F-B452-11305B23AB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5648242"/>
                  </p:ext>
                </p:extLst>
              </p:nvPr>
            </p:nvGraphicFramePr>
            <p:xfrm>
              <a:off x="5130356" y="1101243"/>
              <a:ext cx="3071250" cy="52806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511875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r="-495122" b="-31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l="-102500" r="-407500" b="-31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l="-197561" r="-297561" b="-31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l="-305000" r="-205000" b="-31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l="-395122" r="-100000" b="-31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l="-507500" r="-2500" b="-316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56319019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4933239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13169939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39746689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51209707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9515922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7258837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900310110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5019650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0964490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89740988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4595324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61647212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9979175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291783373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20790736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7536711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29161478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982884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90787375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8880199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177424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8655FE5-E393-7F44-B3CF-B78558B194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137232"/>
                  </p:ext>
                </p:extLst>
              </p:nvPr>
            </p:nvGraphicFramePr>
            <p:xfrm>
              <a:off x="8511148" y="1101243"/>
              <a:ext cx="3071250" cy="52806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511875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5631901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772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4933239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1316993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3974668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5120970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951592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725883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9003101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5019650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096449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8974098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459532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6164721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997917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29178337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2079073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753671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2916147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982884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9078737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8880199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177424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8655FE5-E393-7F44-B3CF-B78558B194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137232"/>
                  </p:ext>
                </p:extLst>
              </p:nvPr>
            </p:nvGraphicFramePr>
            <p:xfrm>
              <a:off x="8511148" y="1101243"/>
              <a:ext cx="3071250" cy="52806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511875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2500" r="-507500" b="-31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100000" r="-395122" b="-31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205000" r="-305000" b="-31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305000" r="-205000" b="-31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395122" r="-100000" b="-31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507500" r="-2500" b="-316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56319019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4933239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13169939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39746689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51209707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9515922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7258837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900310110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5019650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0964490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89740988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4595324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61647212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9979175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291783373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20790736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7536711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29161478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982884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90787375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8880199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177424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E67ECDB-D771-614E-8320-B779BA5D1876}"/>
              </a:ext>
            </a:extLst>
          </p:cNvPr>
          <p:cNvSpPr txBox="1"/>
          <p:nvPr/>
        </p:nvSpPr>
        <p:spPr>
          <a:xfrm>
            <a:off x="5130356" y="629984"/>
            <a:ext cx="322987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0432FF"/>
                </a:solidFill>
              </a:rPr>
              <a:t>(a) Number random variables and steps are the same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7B8E41-ECCE-944A-A018-63DAC33B758C}"/>
              </a:ext>
            </a:extLst>
          </p:cNvPr>
          <p:cNvSpPr txBox="1"/>
          <p:nvPr/>
        </p:nvSpPr>
        <p:spPr>
          <a:xfrm>
            <a:off x="8511149" y="623860"/>
            <a:ext cx="307125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0432FF"/>
                </a:solidFill>
              </a:rPr>
              <a:t>(b) Number of random variables is different than number of steps</a:t>
            </a:r>
          </a:p>
        </p:txBody>
      </p:sp>
    </p:spTree>
    <p:extLst>
      <p:ext uri="{BB962C8B-B14F-4D97-AF65-F5344CB8AC3E}">
        <p14:creationId xmlns:p14="http://schemas.microsoft.com/office/powerpoint/2010/main" val="237676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B955-E46E-D743-9F41-B6F47B54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binary encoding to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2BBE7DF8-6522-F24C-919F-F8ED6AA662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569703"/>
                  </p:ext>
                </p:extLst>
              </p:nvPr>
            </p:nvGraphicFramePr>
            <p:xfrm>
              <a:off x="609599" y="3415665"/>
              <a:ext cx="4704182" cy="28803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511875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816466">
                      <a:extLst>
                        <a:ext uri="{9D8B030D-6E8A-4147-A177-3AD203B41FA5}">
                          <a16:colId xmlns:a16="http://schemas.microsoft.com/office/drawing/2014/main" val="1814622506"/>
                        </a:ext>
                      </a:extLst>
                    </a:gridCol>
                    <a:gridCol w="816466">
                      <a:extLst>
                        <a:ext uri="{9D8B030D-6E8A-4147-A177-3AD203B41FA5}">
                          <a16:colId xmlns:a16="http://schemas.microsoft.com/office/drawing/2014/main" val="2687963269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𝑠𝑡𝑒𝑝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Prob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i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b="1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1.0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5631901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1.0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0.77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0.23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0.593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0.177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772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0.177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0.053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4933239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0.457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0.136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0.136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0.041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0.136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1316993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0.041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3974668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0.041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5120970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0.012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95159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2BBE7DF8-6522-F24C-919F-F8ED6AA662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569703"/>
                  </p:ext>
                </p:extLst>
              </p:nvPr>
            </p:nvGraphicFramePr>
            <p:xfrm>
              <a:off x="609599" y="3415665"/>
              <a:ext cx="4704182" cy="28803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511875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816466">
                      <a:extLst>
                        <a:ext uri="{9D8B030D-6E8A-4147-A177-3AD203B41FA5}">
                          <a16:colId xmlns:a16="http://schemas.microsoft.com/office/drawing/2014/main" val="1814622506"/>
                        </a:ext>
                      </a:extLst>
                    </a:gridCol>
                    <a:gridCol w="816466">
                      <a:extLst>
                        <a:ext uri="{9D8B030D-6E8A-4147-A177-3AD203B41FA5}">
                          <a16:colId xmlns:a16="http://schemas.microsoft.com/office/drawing/2014/main" val="2687963269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t="-12000" r="-832500" b="-84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61538" t="-12000" r="-412308" b="-84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Prob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425000" t="-12000" r="-407500" b="-84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512195" t="-12000" r="-297561" b="-84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627500" t="-12000" r="-205000" b="-84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709756" t="-12000" r="-100000" b="-84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830000" t="-12000" r="-2500" b="-84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1.0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56319019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1.0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0.77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0.23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0.593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0.177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0.177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0.053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4933239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0.457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0.136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0.136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0.041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0.136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13169939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0.041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39746689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0.041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51209707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0.012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951592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054CCF-105E-BD4C-BC81-A1706F9C2519}"/>
                  </a:ext>
                </a:extLst>
              </p:cNvPr>
              <p:cNvSpPr txBox="1"/>
              <p:nvPr/>
            </p:nvSpPr>
            <p:spPr>
              <a:xfrm>
                <a:off x="609599" y="561975"/>
                <a:ext cx="10972799" cy="2742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Discounting the current sample (since posterior will be evaluated):</a:t>
                </a:r>
                <a:endParaRPr lang="en-US" sz="12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1200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𝑠𝑡𝑒𝑝𝑠</m:t>
                            </m:r>
                          </m:sub>
                        </m:sSub>
                      </m:sup>
                    </m:sSup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200" dirty="0"/>
                  <a:t> 		or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𝑠𝑡𝑒𝑝𝑠</m:t>
                        </m:r>
                      </m:sub>
                    </m:sSub>
                    <m:r>
                      <a:rPr lang="en-US" sz="1200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2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𝑛𝑜𝑑𝑒𝑠</m:t>
                                </m:r>
                              </m:sub>
                            </m:s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endParaRPr lang="en-US" sz="1200" dirty="0"/>
              </a:p>
              <a:p>
                <a:r>
                  <a:rPr lang="en-US" sz="1200" dirty="0"/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1200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200" dirty="0"/>
                  <a:t>	: number of nodes in the binary decision tree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𝑠𝑡𝑒𝑝𝑠</m:t>
                        </m:r>
                      </m:sub>
                    </m:sSub>
                  </m:oMath>
                </a14:m>
                <a:r>
                  <a:rPr lang="en-US" sz="1200" dirty="0"/>
                  <a:t>	: number of steps in the random walk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The probability of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𝐼𝐷𝑋</m:t>
                        </m:r>
                      </m:sub>
                    </m:sSub>
                  </m:oMath>
                </a14:m>
                <a:r>
                  <a:rPr lang="en-US" sz="1200" dirty="0"/>
                  <a:t>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𝑠𝑡𝑒𝑝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𝑎𝑐𝑝𝑡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+(~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𝑎𝑐𝑝𝑡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200" dirty="0"/>
              </a:p>
              <a:p>
                <a:r>
                  <a:rPr lang="en-US" sz="1200" dirty="0"/>
                  <a:t>where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is the </a:t>
                </a:r>
                <a:r>
                  <a:rPr lang="en-US" sz="1200" dirty="0" err="1"/>
                  <a:t>i-th</a:t>
                </a:r>
                <a:r>
                  <a:rPr lang="en-US" sz="1200" dirty="0"/>
                  <a:t> bit, and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𝑠𝑡𝑒𝑝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floor</m:t>
                        </m:r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func>
                                  <m:func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2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𝐼𝐷𝑋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200" dirty="0"/>
                  <a:t>.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Assume overall acceptance rate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𝑎𝑐𝑝𝑡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.23</m:t>
                    </m:r>
                  </m:oMath>
                </a14:m>
                <a:r>
                  <a:rPr lang="en-US" sz="1200" dirty="0"/>
                  <a:t>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054CCF-105E-BD4C-BC81-A1706F9C2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561975"/>
                <a:ext cx="10972799" cy="2742995"/>
              </a:xfrm>
              <a:prstGeom prst="rect">
                <a:avLst/>
              </a:prstGeom>
              <a:blipFill>
                <a:blip r:embed="rId3"/>
                <a:stretch>
                  <a:fillRect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F295C6D3-AE70-B04E-A52D-39A83C1A8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8838270"/>
                  </p:ext>
                </p:extLst>
              </p:nvPr>
            </p:nvGraphicFramePr>
            <p:xfrm>
              <a:off x="6878213" y="3415665"/>
              <a:ext cx="4704182" cy="28803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511875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816466">
                      <a:extLst>
                        <a:ext uri="{9D8B030D-6E8A-4147-A177-3AD203B41FA5}">
                          <a16:colId xmlns:a16="http://schemas.microsoft.com/office/drawing/2014/main" val="1814622506"/>
                        </a:ext>
                      </a:extLst>
                    </a:gridCol>
                    <a:gridCol w="816466">
                      <a:extLst>
                        <a:ext uri="{9D8B030D-6E8A-4147-A177-3AD203B41FA5}">
                          <a16:colId xmlns:a16="http://schemas.microsoft.com/office/drawing/2014/main" val="2687963269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𝑠𝑡𝑒𝑝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Prob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i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b="1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0.352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5631901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0.105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0.105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0.105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772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4933239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0.105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1316993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3974668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5120970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95159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F295C6D3-AE70-B04E-A52D-39A83C1A8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8838270"/>
                  </p:ext>
                </p:extLst>
              </p:nvPr>
            </p:nvGraphicFramePr>
            <p:xfrm>
              <a:off x="6878213" y="3415665"/>
              <a:ext cx="4704182" cy="28803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511875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816466">
                      <a:extLst>
                        <a:ext uri="{9D8B030D-6E8A-4147-A177-3AD203B41FA5}">
                          <a16:colId xmlns:a16="http://schemas.microsoft.com/office/drawing/2014/main" val="1814622506"/>
                        </a:ext>
                      </a:extLst>
                    </a:gridCol>
                    <a:gridCol w="816466">
                      <a:extLst>
                        <a:ext uri="{9D8B030D-6E8A-4147-A177-3AD203B41FA5}">
                          <a16:colId xmlns:a16="http://schemas.microsoft.com/office/drawing/2014/main" val="2687963269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2500" t="-12000" r="-830000" b="-84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63077" t="-12000" r="-410769" b="-84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Prob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414634" t="-12000" r="-395122" b="-84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527500" t="-12000" r="-305000" b="-84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627500" t="-12000" r="-205000" b="-84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709756" t="-12000" r="-100000" b="-84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830000" t="-12000" r="-2500" b="-84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0.352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56319019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0.105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0.105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0.105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4933239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0.105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13169939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39746689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51209707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951592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531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EA25-7B3E-B747-9CF7-57DCA165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Selecting nodes to run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E658217-4C48-1543-B555-719CCA1A220C}"/>
              </a:ext>
            </a:extLst>
          </p:cNvPr>
          <p:cNvSpPr txBox="1"/>
          <p:nvPr/>
        </p:nvSpPr>
        <p:spPr>
          <a:xfrm>
            <a:off x="2983286" y="170628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0.23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C17228B-DEB9-C041-A414-B6FEF840CB34}"/>
              </a:ext>
            </a:extLst>
          </p:cNvPr>
          <p:cNvSpPr txBox="1"/>
          <p:nvPr/>
        </p:nvSpPr>
        <p:spPr>
          <a:xfrm>
            <a:off x="8758498" y="171293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0.77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B60363B2-8778-814C-8D97-535393BD267F}"/>
              </a:ext>
            </a:extLst>
          </p:cNvPr>
          <p:cNvCxnSpPr>
            <a:cxnSpLocks/>
            <a:stCxn id="194" idx="0"/>
            <a:endCxn id="371" idx="1"/>
          </p:cNvCxnSpPr>
          <p:nvPr/>
        </p:nvCxnSpPr>
        <p:spPr>
          <a:xfrm flipV="1">
            <a:off x="3206494" y="1159571"/>
            <a:ext cx="2827403" cy="1201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Oval 184">
            <a:extLst>
              <a:ext uri="{FF2B5EF4-FFF2-40B4-BE49-F238E27FC236}">
                <a16:creationId xmlns:a16="http://schemas.microsoft.com/office/drawing/2014/main" id="{BB7B3A6F-C865-DE4C-ADEA-ADC4C72E6E41}"/>
              </a:ext>
            </a:extLst>
          </p:cNvPr>
          <p:cNvSpPr>
            <a:spLocks noChangeAspect="1"/>
          </p:cNvSpPr>
          <p:nvPr/>
        </p:nvSpPr>
        <p:spPr>
          <a:xfrm>
            <a:off x="6043228" y="579341"/>
            <a:ext cx="137160" cy="137160"/>
          </a:xfrm>
          <a:prstGeom prst="ellipse">
            <a:avLst/>
          </a:prstGeom>
          <a:solidFill>
            <a:srgbClr val="0432FF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3000D02-2D9D-B94C-BD0E-F1B8899C72F9}"/>
              </a:ext>
            </a:extLst>
          </p:cNvPr>
          <p:cNvSpPr txBox="1"/>
          <p:nvPr/>
        </p:nvSpPr>
        <p:spPr>
          <a:xfrm>
            <a:off x="5882857" y="1213844"/>
            <a:ext cx="461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1.00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A0048635-B220-B34D-8FBD-E7876AF3039F}"/>
              </a:ext>
            </a:extLst>
          </p:cNvPr>
          <p:cNvSpPr>
            <a:spLocks noChangeAspect="1"/>
          </p:cNvSpPr>
          <p:nvPr/>
        </p:nvSpPr>
        <p:spPr>
          <a:xfrm>
            <a:off x="6033897" y="953056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6C9C753-1928-DF46-BB97-EE5274E09837}"/>
              </a:ext>
            </a:extLst>
          </p:cNvPr>
          <p:cNvSpPr txBox="1"/>
          <p:nvPr/>
        </p:nvSpPr>
        <p:spPr>
          <a:xfrm>
            <a:off x="5410662" y="91547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0 0 0 0 1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FB9ED72-EDE2-AD40-8D2B-0B6BE0B22943}"/>
              </a:ext>
            </a:extLst>
          </p:cNvPr>
          <p:cNvSpPr>
            <a:spLocks noChangeAspect="1"/>
          </p:cNvSpPr>
          <p:nvPr/>
        </p:nvSpPr>
        <p:spPr>
          <a:xfrm>
            <a:off x="6036922" y="7160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62F0DC0-7413-DF43-B546-3BB4124A507F}"/>
              </a:ext>
            </a:extLst>
          </p:cNvPr>
          <p:cNvSpPr txBox="1"/>
          <p:nvPr/>
        </p:nvSpPr>
        <p:spPr>
          <a:xfrm>
            <a:off x="5414259" y="53690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0 0 0 0 0</a:t>
            </a:r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083F219-270E-7248-8876-4B77D52DA6BB}"/>
              </a:ext>
            </a:extLst>
          </p:cNvPr>
          <p:cNvCxnSpPr>
            <a:cxnSpLocks/>
            <a:stCxn id="371" idx="3"/>
            <a:endCxn id="197" idx="1"/>
          </p:cNvCxnSpPr>
          <p:nvPr/>
        </p:nvCxnSpPr>
        <p:spPr>
          <a:xfrm>
            <a:off x="6171057" y="1159571"/>
            <a:ext cx="2765952" cy="1460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0EDD1927-E55A-C347-978E-D42DD44B1D1B}"/>
              </a:ext>
            </a:extLst>
          </p:cNvPr>
          <p:cNvSpPr txBox="1"/>
          <p:nvPr/>
        </p:nvSpPr>
        <p:spPr>
          <a:xfrm>
            <a:off x="2505525" y="1233300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0 0 0 0 1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065F54F-ED60-4A4F-AB93-5A346A962D5C}"/>
              </a:ext>
            </a:extLst>
          </p:cNvPr>
          <p:cNvSpPr txBox="1"/>
          <p:nvPr/>
        </p:nvSpPr>
        <p:spPr>
          <a:xfrm>
            <a:off x="2505525" y="140899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0 0 0 1 1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E15F6206-5435-6142-9670-874BF479FBA4}"/>
              </a:ext>
            </a:extLst>
          </p:cNvPr>
          <p:cNvSpPr>
            <a:spLocks noChangeAspect="1"/>
          </p:cNvSpPr>
          <p:nvPr/>
        </p:nvSpPr>
        <p:spPr>
          <a:xfrm>
            <a:off x="3137914" y="127967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48E7BCA-F406-5F48-9E26-87A26BC9A93A}"/>
              </a:ext>
            </a:extLst>
          </p:cNvPr>
          <p:cNvSpPr>
            <a:spLocks noChangeAspect="1"/>
          </p:cNvSpPr>
          <p:nvPr/>
        </p:nvSpPr>
        <p:spPr>
          <a:xfrm>
            <a:off x="3137914" y="144906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20A054B-0CC5-BE43-A406-710D988D4D5A}"/>
              </a:ext>
            </a:extLst>
          </p:cNvPr>
          <p:cNvSpPr>
            <a:spLocks noChangeAspect="1"/>
          </p:cNvSpPr>
          <p:nvPr/>
        </p:nvSpPr>
        <p:spPr>
          <a:xfrm>
            <a:off x="3141137" y="1586295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6ABC1271-D19B-5746-8682-6FE006C2A384}"/>
              </a:ext>
            </a:extLst>
          </p:cNvPr>
          <p:cNvSpPr>
            <a:spLocks noChangeAspect="1"/>
          </p:cNvSpPr>
          <p:nvPr/>
        </p:nvSpPr>
        <p:spPr>
          <a:xfrm>
            <a:off x="8916922" y="1285525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014EDD36-ABC3-064C-A766-31D2BA6E4E9F}"/>
              </a:ext>
            </a:extLst>
          </p:cNvPr>
          <p:cNvSpPr>
            <a:spLocks noChangeAspect="1"/>
          </p:cNvSpPr>
          <p:nvPr/>
        </p:nvSpPr>
        <p:spPr>
          <a:xfrm>
            <a:off x="8916922" y="1454919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D63B4054-BC5D-224F-BDFB-ED412D3E87BE}"/>
              </a:ext>
            </a:extLst>
          </p:cNvPr>
          <p:cNvSpPr>
            <a:spLocks noChangeAspect="1"/>
          </p:cNvSpPr>
          <p:nvPr/>
        </p:nvSpPr>
        <p:spPr>
          <a:xfrm>
            <a:off x="8913705" y="15923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870A698-ABAE-BB49-AA8E-1E243EE8B8E1}"/>
              </a:ext>
            </a:extLst>
          </p:cNvPr>
          <p:cNvSpPr txBox="1"/>
          <p:nvPr/>
        </p:nvSpPr>
        <p:spPr>
          <a:xfrm>
            <a:off x="8291180" y="1240865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0 0 0 0 0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41B2E6F-C0A4-F443-828C-8E94C13561E9}"/>
              </a:ext>
            </a:extLst>
          </p:cNvPr>
          <p:cNvSpPr txBox="1"/>
          <p:nvPr/>
        </p:nvSpPr>
        <p:spPr>
          <a:xfrm>
            <a:off x="8291180" y="1416561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0 0 0 1 0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9904C21E-55DF-7C45-9483-2F3AC35143AF}"/>
              </a:ext>
            </a:extLst>
          </p:cNvPr>
          <p:cNvSpPr>
            <a:spLocks noChangeAspect="1"/>
          </p:cNvSpPr>
          <p:nvPr/>
        </p:nvSpPr>
        <p:spPr>
          <a:xfrm>
            <a:off x="1338453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8064FDD8-075A-C241-A455-840B84B29431}"/>
              </a:ext>
            </a:extLst>
          </p:cNvPr>
          <p:cNvSpPr>
            <a:spLocks noChangeAspect="1"/>
          </p:cNvSpPr>
          <p:nvPr/>
        </p:nvSpPr>
        <p:spPr>
          <a:xfrm>
            <a:off x="133845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0A8BDE67-96ED-144D-8482-375D73006173}"/>
              </a:ext>
            </a:extLst>
          </p:cNvPr>
          <p:cNvSpPr>
            <a:spLocks noChangeAspect="1"/>
          </p:cNvSpPr>
          <p:nvPr/>
        </p:nvSpPr>
        <p:spPr>
          <a:xfrm>
            <a:off x="133845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6CDCCA88-CBE7-DC4E-B859-A3950A44FE12}"/>
              </a:ext>
            </a:extLst>
          </p:cNvPr>
          <p:cNvSpPr>
            <a:spLocks noChangeAspect="1"/>
          </p:cNvSpPr>
          <p:nvPr/>
        </p:nvSpPr>
        <p:spPr>
          <a:xfrm>
            <a:off x="616077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D3255EF3-0303-2D4E-B711-FC6E32F00EB3}"/>
              </a:ext>
            </a:extLst>
          </p:cNvPr>
          <p:cNvSpPr>
            <a:spLocks noChangeAspect="1"/>
          </p:cNvSpPr>
          <p:nvPr/>
        </p:nvSpPr>
        <p:spPr>
          <a:xfrm>
            <a:off x="61607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79B440CE-CFFB-714D-BD79-D171441EB45A}"/>
              </a:ext>
            </a:extLst>
          </p:cNvPr>
          <p:cNvSpPr>
            <a:spLocks noChangeAspect="1"/>
          </p:cNvSpPr>
          <p:nvPr/>
        </p:nvSpPr>
        <p:spPr>
          <a:xfrm>
            <a:off x="61607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5384C967-FF24-F74D-9073-7C3C6AEABA6D}"/>
              </a:ext>
            </a:extLst>
          </p:cNvPr>
          <p:cNvSpPr>
            <a:spLocks noChangeAspect="1"/>
          </p:cNvSpPr>
          <p:nvPr/>
        </p:nvSpPr>
        <p:spPr>
          <a:xfrm>
            <a:off x="2060829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BDBEF1C1-259E-C741-8D31-86CA0B2347C8}"/>
              </a:ext>
            </a:extLst>
          </p:cNvPr>
          <p:cNvSpPr>
            <a:spLocks noChangeAspect="1"/>
          </p:cNvSpPr>
          <p:nvPr/>
        </p:nvSpPr>
        <p:spPr>
          <a:xfrm>
            <a:off x="206082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9DE9F3C-2B97-534D-8418-34F43995DDEE}"/>
              </a:ext>
            </a:extLst>
          </p:cNvPr>
          <p:cNvSpPr>
            <a:spLocks noChangeAspect="1"/>
          </p:cNvSpPr>
          <p:nvPr/>
        </p:nvSpPr>
        <p:spPr>
          <a:xfrm>
            <a:off x="206082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C802080C-7046-2C45-82E5-86F67DF43956}"/>
              </a:ext>
            </a:extLst>
          </p:cNvPr>
          <p:cNvSpPr>
            <a:spLocks noChangeAspect="1"/>
          </p:cNvSpPr>
          <p:nvPr/>
        </p:nvSpPr>
        <p:spPr>
          <a:xfrm>
            <a:off x="2783205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8859829-7DC6-3D45-8EEB-0F656E6E3F28}"/>
              </a:ext>
            </a:extLst>
          </p:cNvPr>
          <p:cNvSpPr>
            <a:spLocks noChangeAspect="1"/>
          </p:cNvSpPr>
          <p:nvPr/>
        </p:nvSpPr>
        <p:spPr>
          <a:xfrm>
            <a:off x="278320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F8DEE81E-2012-7D41-B3F7-8552187661E1}"/>
              </a:ext>
            </a:extLst>
          </p:cNvPr>
          <p:cNvSpPr>
            <a:spLocks noChangeAspect="1"/>
          </p:cNvSpPr>
          <p:nvPr/>
        </p:nvSpPr>
        <p:spPr>
          <a:xfrm>
            <a:off x="278320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C723ABC3-2407-524D-A317-0905B65B4E0B}"/>
              </a:ext>
            </a:extLst>
          </p:cNvPr>
          <p:cNvSpPr>
            <a:spLocks noChangeAspect="1"/>
          </p:cNvSpPr>
          <p:nvPr/>
        </p:nvSpPr>
        <p:spPr>
          <a:xfrm>
            <a:off x="3505581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FC0F3036-06D6-2F44-85E0-EC4E0BB7F2AB}"/>
              </a:ext>
            </a:extLst>
          </p:cNvPr>
          <p:cNvSpPr>
            <a:spLocks noChangeAspect="1"/>
          </p:cNvSpPr>
          <p:nvPr/>
        </p:nvSpPr>
        <p:spPr>
          <a:xfrm>
            <a:off x="350558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2B97A65-5C8F-3641-9CE1-F995BDBACC92}"/>
              </a:ext>
            </a:extLst>
          </p:cNvPr>
          <p:cNvSpPr>
            <a:spLocks noChangeAspect="1"/>
          </p:cNvSpPr>
          <p:nvPr/>
        </p:nvSpPr>
        <p:spPr>
          <a:xfrm>
            <a:off x="350558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08D93D9C-01FC-1A44-ABF8-145D02200B2B}"/>
              </a:ext>
            </a:extLst>
          </p:cNvPr>
          <p:cNvSpPr>
            <a:spLocks noChangeAspect="1"/>
          </p:cNvSpPr>
          <p:nvPr/>
        </p:nvSpPr>
        <p:spPr>
          <a:xfrm>
            <a:off x="4227957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F5AD848F-54B2-AF4C-974D-280AE26DB3D7}"/>
              </a:ext>
            </a:extLst>
          </p:cNvPr>
          <p:cNvSpPr>
            <a:spLocks noChangeAspect="1"/>
          </p:cNvSpPr>
          <p:nvPr/>
        </p:nvSpPr>
        <p:spPr>
          <a:xfrm>
            <a:off x="422795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59CE2F65-8ABE-9B40-A8DE-1E87D1AA0A57}"/>
              </a:ext>
            </a:extLst>
          </p:cNvPr>
          <p:cNvSpPr>
            <a:spLocks noChangeAspect="1"/>
          </p:cNvSpPr>
          <p:nvPr/>
        </p:nvSpPr>
        <p:spPr>
          <a:xfrm>
            <a:off x="422795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1B72A8A7-EB1E-0845-95EC-79641DF925D2}"/>
              </a:ext>
            </a:extLst>
          </p:cNvPr>
          <p:cNvSpPr>
            <a:spLocks noChangeAspect="1"/>
          </p:cNvSpPr>
          <p:nvPr/>
        </p:nvSpPr>
        <p:spPr>
          <a:xfrm>
            <a:off x="4950333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C76A1664-FFE8-1041-94EE-99BAC37BA11D}"/>
              </a:ext>
            </a:extLst>
          </p:cNvPr>
          <p:cNvSpPr>
            <a:spLocks noChangeAspect="1"/>
          </p:cNvSpPr>
          <p:nvPr/>
        </p:nvSpPr>
        <p:spPr>
          <a:xfrm>
            <a:off x="495033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514F3430-FB70-7944-B100-9A650061919B}"/>
              </a:ext>
            </a:extLst>
          </p:cNvPr>
          <p:cNvSpPr>
            <a:spLocks noChangeAspect="1"/>
          </p:cNvSpPr>
          <p:nvPr/>
        </p:nvSpPr>
        <p:spPr>
          <a:xfrm>
            <a:off x="495033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B7EE4218-B3BB-284A-8CBB-EA609BBB59C3}"/>
              </a:ext>
            </a:extLst>
          </p:cNvPr>
          <p:cNvSpPr>
            <a:spLocks noChangeAspect="1"/>
          </p:cNvSpPr>
          <p:nvPr/>
        </p:nvSpPr>
        <p:spPr>
          <a:xfrm>
            <a:off x="5672709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F8CF614F-64CD-664F-8FB7-94EFCE18C634}"/>
              </a:ext>
            </a:extLst>
          </p:cNvPr>
          <p:cNvSpPr>
            <a:spLocks noChangeAspect="1"/>
          </p:cNvSpPr>
          <p:nvPr/>
        </p:nvSpPr>
        <p:spPr>
          <a:xfrm>
            <a:off x="567270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031CD9A3-3C89-CD46-9E83-75A1232D6B90}"/>
              </a:ext>
            </a:extLst>
          </p:cNvPr>
          <p:cNvSpPr>
            <a:spLocks noChangeAspect="1"/>
          </p:cNvSpPr>
          <p:nvPr/>
        </p:nvSpPr>
        <p:spPr>
          <a:xfrm>
            <a:off x="567270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5894554A-C202-494A-968C-15C8CA6BDCB1}"/>
              </a:ext>
            </a:extLst>
          </p:cNvPr>
          <p:cNvSpPr>
            <a:spLocks noChangeAspect="1"/>
          </p:cNvSpPr>
          <p:nvPr/>
        </p:nvSpPr>
        <p:spPr>
          <a:xfrm>
            <a:off x="6395085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F12D5B1-5B36-0F40-9021-043E152868E0}"/>
              </a:ext>
            </a:extLst>
          </p:cNvPr>
          <p:cNvSpPr>
            <a:spLocks noChangeAspect="1"/>
          </p:cNvSpPr>
          <p:nvPr/>
        </p:nvSpPr>
        <p:spPr>
          <a:xfrm>
            <a:off x="639508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6D6CF04-1E8B-4D48-910E-7C918CD10E27}"/>
              </a:ext>
            </a:extLst>
          </p:cNvPr>
          <p:cNvSpPr>
            <a:spLocks noChangeAspect="1"/>
          </p:cNvSpPr>
          <p:nvPr/>
        </p:nvSpPr>
        <p:spPr>
          <a:xfrm>
            <a:off x="639508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C9287ACA-FB54-ED42-8019-9D5680C70799}"/>
              </a:ext>
            </a:extLst>
          </p:cNvPr>
          <p:cNvSpPr>
            <a:spLocks noChangeAspect="1"/>
          </p:cNvSpPr>
          <p:nvPr/>
        </p:nvSpPr>
        <p:spPr>
          <a:xfrm>
            <a:off x="7117461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D0022ECD-8D52-4D47-BC22-E0A1EC67D0C1}"/>
              </a:ext>
            </a:extLst>
          </p:cNvPr>
          <p:cNvSpPr>
            <a:spLocks noChangeAspect="1"/>
          </p:cNvSpPr>
          <p:nvPr/>
        </p:nvSpPr>
        <p:spPr>
          <a:xfrm>
            <a:off x="711746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A022CCED-B2DA-5647-9BB9-7644E792265D}"/>
              </a:ext>
            </a:extLst>
          </p:cNvPr>
          <p:cNvSpPr>
            <a:spLocks noChangeAspect="1"/>
          </p:cNvSpPr>
          <p:nvPr/>
        </p:nvSpPr>
        <p:spPr>
          <a:xfrm>
            <a:off x="711746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D6BC10C3-39BD-5E49-BB11-C9E0C4A9DE3A}"/>
              </a:ext>
            </a:extLst>
          </p:cNvPr>
          <p:cNvSpPr>
            <a:spLocks noChangeAspect="1"/>
          </p:cNvSpPr>
          <p:nvPr/>
        </p:nvSpPr>
        <p:spPr>
          <a:xfrm>
            <a:off x="7839837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B6842F5C-9CB7-5C4C-AD3A-947DC90002B4}"/>
              </a:ext>
            </a:extLst>
          </p:cNvPr>
          <p:cNvSpPr>
            <a:spLocks noChangeAspect="1"/>
          </p:cNvSpPr>
          <p:nvPr/>
        </p:nvSpPr>
        <p:spPr>
          <a:xfrm>
            <a:off x="783983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99414FD4-2A82-1744-B9AD-44FA50F3AE5F}"/>
              </a:ext>
            </a:extLst>
          </p:cNvPr>
          <p:cNvSpPr>
            <a:spLocks noChangeAspect="1"/>
          </p:cNvSpPr>
          <p:nvPr/>
        </p:nvSpPr>
        <p:spPr>
          <a:xfrm>
            <a:off x="783983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72FE461B-31AB-6C4B-858F-2817181F550D}"/>
              </a:ext>
            </a:extLst>
          </p:cNvPr>
          <p:cNvSpPr>
            <a:spLocks noChangeAspect="1"/>
          </p:cNvSpPr>
          <p:nvPr/>
        </p:nvSpPr>
        <p:spPr>
          <a:xfrm>
            <a:off x="8562213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817A94A-D8E9-F843-AE24-7AB4F95C97BD}"/>
              </a:ext>
            </a:extLst>
          </p:cNvPr>
          <p:cNvSpPr>
            <a:spLocks noChangeAspect="1"/>
          </p:cNvSpPr>
          <p:nvPr/>
        </p:nvSpPr>
        <p:spPr>
          <a:xfrm>
            <a:off x="856221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45FDF09E-4D53-9E46-A383-A2C233D92BB8}"/>
              </a:ext>
            </a:extLst>
          </p:cNvPr>
          <p:cNvSpPr>
            <a:spLocks noChangeAspect="1"/>
          </p:cNvSpPr>
          <p:nvPr/>
        </p:nvSpPr>
        <p:spPr>
          <a:xfrm>
            <a:off x="856221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29563821-ED98-F64D-AE31-6C0633ABE39B}"/>
              </a:ext>
            </a:extLst>
          </p:cNvPr>
          <p:cNvSpPr>
            <a:spLocks noChangeAspect="1"/>
          </p:cNvSpPr>
          <p:nvPr/>
        </p:nvSpPr>
        <p:spPr>
          <a:xfrm>
            <a:off x="9284589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3AD7269A-E190-D14E-A1F9-53D4650F3EA0}"/>
              </a:ext>
            </a:extLst>
          </p:cNvPr>
          <p:cNvSpPr>
            <a:spLocks noChangeAspect="1"/>
          </p:cNvSpPr>
          <p:nvPr/>
        </p:nvSpPr>
        <p:spPr>
          <a:xfrm>
            <a:off x="928458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F1FC50F4-3507-F64E-9E95-D017D1E1BB30}"/>
              </a:ext>
            </a:extLst>
          </p:cNvPr>
          <p:cNvSpPr>
            <a:spLocks noChangeAspect="1"/>
          </p:cNvSpPr>
          <p:nvPr/>
        </p:nvSpPr>
        <p:spPr>
          <a:xfrm>
            <a:off x="928458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2B544CEF-6E92-9E45-B4A5-5D37616C1F27}"/>
              </a:ext>
            </a:extLst>
          </p:cNvPr>
          <p:cNvSpPr>
            <a:spLocks noChangeAspect="1"/>
          </p:cNvSpPr>
          <p:nvPr/>
        </p:nvSpPr>
        <p:spPr>
          <a:xfrm>
            <a:off x="10006965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C0A0276F-10FA-8442-B7F3-B8DF66A98E32}"/>
              </a:ext>
            </a:extLst>
          </p:cNvPr>
          <p:cNvSpPr>
            <a:spLocks noChangeAspect="1"/>
          </p:cNvSpPr>
          <p:nvPr/>
        </p:nvSpPr>
        <p:spPr>
          <a:xfrm>
            <a:off x="1000696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B4796A4C-521C-DD45-A154-24D5F45165EB}"/>
              </a:ext>
            </a:extLst>
          </p:cNvPr>
          <p:cNvSpPr>
            <a:spLocks noChangeAspect="1"/>
          </p:cNvSpPr>
          <p:nvPr/>
        </p:nvSpPr>
        <p:spPr>
          <a:xfrm>
            <a:off x="1000696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399D4ED8-16D4-C941-AA22-450F8B0A3601}"/>
              </a:ext>
            </a:extLst>
          </p:cNvPr>
          <p:cNvSpPr>
            <a:spLocks noChangeAspect="1"/>
          </p:cNvSpPr>
          <p:nvPr/>
        </p:nvSpPr>
        <p:spPr>
          <a:xfrm>
            <a:off x="10729341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70903344-90E3-DE41-9219-C0AA1276C589}"/>
              </a:ext>
            </a:extLst>
          </p:cNvPr>
          <p:cNvSpPr>
            <a:spLocks noChangeAspect="1"/>
          </p:cNvSpPr>
          <p:nvPr/>
        </p:nvSpPr>
        <p:spPr>
          <a:xfrm>
            <a:off x="1072934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962CBDA4-2254-254C-8F0F-30176BEB2BD9}"/>
              </a:ext>
            </a:extLst>
          </p:cNvPr>
          <p:cNvSpPr>
            <a:spLocks noChangeAspect="1"/>
          </p:cNvSpPr>
          <p:nvPr/>
        </p:nvSpPr>
        <p:spPr>
          <a:xfrm>
            <a:off x="1072934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B7D6FBBC-C4D7-9042-9A8D-752ABBB545AD}"/>
              </a:ext>
            </a:extLst>
          </p:cNvPr>
          <p:cNvGrpSpPr/>
          <p:nvPr/>
        </p:nvGrpSpPr>
        <p:grpSpPr>
          <a:xfrm>
            <a:off x="11451717" y="3479316"/>
            <a:ext cx="137160" cy="443055"/>
            <a:chOff x="11451717" y="3479316"/>
            <a:chExt cx="137160" cy="443055"/>
          </a:xfrm>
        </p:grpSpPr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4BEE4302-19B9-4040-B5CC-157A5EF657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479316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96376B59-1D2A-1446-B78C-635E9D00FC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648710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2272356E-38D0-104C-A322-51B2770405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785211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251" name="Oval 250">
            <a:extLst>
              <a:ext uri="{FF2B5EF4-FFF2-40B4-BE49-F238E27FC236}">
                <a16:creationId xmlns:a16="http://schemas.microsoft.com/office/drawing/2014/main" id="{98C7CA9B-6853-5D49-B1A3-52D338D36E7C}"/>
              </a:ext>
            </a:extLst>
          </p:cNvPr>
          <p:cNvSpPr>
            <a:spLocks noChangeAspect="1"/>
          </p:cNvSpPr>
          <p:nvPr/>
        </p:nvSpPr>
        <p:spPr>
          <a:xfrm>
            <a:off x="2422017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E22A7036-00C5-7443-97B1-D49D2AF396CA}"/>
              </a:ext>
            </a:extLst>
          </p:cNvPr>
          <p:cNvSpPr>
            <a:spLocks noChangeAspect="1"/>
          </p:cNvSpPr>
          <p:nvPr/>
        </p:nvSpPr>
        <p:spPr>
          <a:xfrm>
            <a:off x="2422017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61BFBF2D-E668-6E41-8B78-60E7D1B6BAA6}"/>
              </a:ext>
            </a:extLst>
          </p:cNvPr>
          <p:cNvSpPr>
            <a:spLocks noChangeAspect="1"/>
          </p:cNvSpPr>
          <p:nvPr/>
        </p:nvSpPr>
        <p:spPr>
          <a:xfrm>
            <a:off x="2422017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802B7600-90B1-7541-BD5D-39C0E8E430B0}"/>
              </a:ext>
            </a:extLst>
          </p:cNvPr>
          <p:cNvSpPr>
            <a:spLocks noChangeAspect="1"/>
          </p:cNvSpPr>
          <p:nvPr/>
        </p:nvSpPr>
        <p:spPr>
          <a:xfrm>
            <a:off x="977265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BBA2D1ED-2A07-AA4A-B8B2-3CF23D99BC23}"/>
              </a:ext>
            </a:extLst>
          </p:cNvPr>
          <p:cNvSpPr>
            <a:spLocks noChangeAspect="1"/>
          </p:cNvSpPr>
          <p:nvPr/>
        </p:nvSpPr>
        <p:spPr>
          <a:xfrm>
            <a:off x="977265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50471B82-6EB2-6F43-B787-14AC27BDE3A5}"/>
              </a:ext>
            </a:extLst>
          </p:cNvPr>
          <p:cNvSpPr>
            <a:spLocks noChangeAspect="1"/>
          </p:cNvSpPr>
          <p:nvPr/>
        </p:nvSpPr>
        <p:spPr>
          <a:xfrm>
            <a:off x="977265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F5B20C37-04ED-D740-9DDD-D694F51772EA}"/>
              </a:ext>
            </a:extLst>
          </p:cNvPr>
          <p:cNvSpPr>
            <a:spLocks noChangeAspect="1"/>
          </p:cNvSpPr>
          <p:nvPr/>
        </p:nvSpPr>
        <p:spPr>
          <a:xfrm>
            <a:off x="3866769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6B06019B-53C5-A941-8231-3D2BA754E034}"/>
              </a:ext>
            </a:extLst>
          </p:cNvPr>
          <p:cNvSpPr>
            <a:spLocks noChangeAspect="1"/>
          </p:cNvSpPr>
          <p:nvPr/>
        </p:nvSpPr>
        <p:spPr>
          <a:xfrm>
            <a:off x="3866769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730CC779-491B-2448-80BC-276B426F4958}"/>
              </a:ext>
            </a:extLst>
          </p:cNvPr>
          <p:cNvSpPr>
            <a:spLocks noChangeAspect="1"/>
          </p:cNvSpPr>
          <p:nvPr/>
        </p:nvSpPr>
        <p:spPr>
          <a:xfrm>
            <a:off x="3866769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FAEF4317-DDDE-264D-8501-A635FF598761}"/>
              </a:ext>
            </a:extLst>
          </p:cNvPr>
          <p:cNvSpPr>
            <a:spLocks noChangeAspect="1"/>
          </p:cNvSpPr>
          <p:nvPr/>
        </p:nvSpPr>
        <p:spPr>
          <a:xfrm>
            <a:off x="5311521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77D9801F-4F1B-CE48-BAE7-84623EFFE2EE}"/>
              </a:ext>
            </a:extLst>
          </p:cNvPr>
          <p:cNvSpPr>
            <a:spLocks noChangeAspect="1"/>
          </p:cNvSpPr>
          <p:nvPr/>
        </p:nvSpPr>
        <p:spPr>
          <a:xfrm>
            <a:off x="5311521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BBAF3D61-5620-2E4E-A081-4AA4A1E1DA09}"/>
              </a:ext>
            </a:extLst>
          </p:cNvPr>
          <p:cNvSpPr>
            <a:spLocks noChangeAspect="1"/>
          </p:cNvSpPr>
          <p:nvPr/>
        </p:nvSpPr>
        <p:spPr>
          <a:xfrm>
            <a:off x="5311521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DEA8D871-1231-A34C-B19B-8AA743E6DE99}"/>
              </a:ext>
            </a:extLst>
          </p:cNvPr>
          <p:cNvSpPr>
            <a:spLocks noChangeAspect="1"/>
          </p:cNvSpPr>
          <p:nvPr/>
        </p:nvSpPr>
        <p:spPr>
          <a:xfrm>
            <a:off x="8201025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F0C06EA0-4573-FC4D-9161-C31DCAC16F68}"/>
              </a:ext>
            </a:extLst>
          </p:cNvPr>
          <p:cNvSpPr>
            <a:spLocks noChangeAspect="1"/>
          </p:cNvSpPr>
          <p:nvPr/>
        </p:nvSpPr>
        <p:spPr>
          <a:xfrm>
            <a:off x="8201025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D5971DBE-CD25-D541-8897-65D2959655DF}"/>
              </a:ext>
            </a:extLst>
          </p:cNvPr>
          <p:cNvSpPr>
            <a:spLocks noChangeAspect="1"/>
          </p:cNvSpPr>
          <p:nvPr/>
        </p:nvSpPr>
        <p:spPr>
          <a:xfrm>
            <a:off x="8201025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36EA8897-C0B5-314A-B7C2-17116960A835}"/>
              </a:ext>
            </a:extLst>
          </p:cNvPr>
          <p:cNvSpPr>
            <a:spLocks noChangeAspect="1"/>
          </p:cNvSpPr>
          <p:nvPr/>
        </p:nvSpPr>
        <p:spPr>
          <a:xfrm>
            <a:off x="6756273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E0B266B5-4AB6-934F-97BC-5EEE4BB175F8}"/>
              </a:ext>
            </a:extLst>
          </p:cNvPr>
          <p:cNvSpPr>
            <a:spLocks noChangeAspect="1"/>
          </p:cNvSpPr>
          <p:nvPr/>
        </p:nvSpPr>
        <p:spPr>
          <a:xfrm>
            <a:off x="6756273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D79EDBE-AC6D-7445-B028-89F91B3D420A}"/>
              </a:ext>
            </a:extLst>
          </p:cNvPr>
          <p:cNvSpPr>
            <a:spLocks noChangeAspect="1"/>
          </p:cNvSpPr>
          <p:nvPr/>
        </p:nvSpPr>
        <p:spPr>
          <a:xfrm>
            <a:off x="6756273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6AF30595-5403-9746-B177-478D801705CD}"/>
              </a:ext>
            </a:extLst>
          </p:cNvPr>
          <p:cNvSpPr>
            <a:spLocks noChangeAspect="1"/>
          </p:cNvSpPr>
          <p:nvPr/>
        </p:nvSpPr>
        <p:spPr>
          <a:xfrm>
            <a:off x="9645777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3E1D59CB-8730-3645-8743-E58D33DFC42F}"/>
              </a:ext>
            </a:extLst>
          </p:cNvPr>
          <p:cNvSpPr>
            <a:spLocks noChangeAspect="1"/>
          </p:cNvSpPr>
          <p:nvPr/>
        </p:nvSpPr>
        <p:spPr>
          <a:xfrm>
            <a:off x="9645777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BD6D62C0-0837-414F-BC99-F7E222871227}"/>
              </a:ext>
            </a:extLst>
          </p:cNvPr>
          <p:cNvSpPr>
            <a:spLocks noChangeAspect="1"/>
          </p:cNvSpPr>
          <p:nvPr/>
        </p:nvSpPr>
        <p:spPr>
          <a:xfrm>
            <a:off x="9645777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74A1469F-D23C-3143-8ED1-F99D0C9BFBB5}"/>
              </a:ext>
            </a:extLst>
          </p:cNvPr>
          <p:cNvSpPr>
            <a:spLocks noChangeAspect="1"/>
          </p:cNvSpPr>
          <p:nvPr/>
        </p:nvSpPr>
        <p:spPr>
          <a:xfrm>
            <a:off x="11090529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3DCB3626-79EB-8345-B4C8-4628F6AF6A6D}"/>
              </a:ext>
            </a:extLst>
          </p:cNvPr>
          <p:cNvSpPr>
            <a:spLocks noChangeAspect="1"/>
          </p:cNvSpPr>
          <p:nvPr/>
        </p:nvSpPr>
        <p:spPr>
          <a:xfrm>
            <a:off x="11090529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D582554-ECE3-354A-983F-AEF01B6F26AF}"/>
              </a:ext>
            </a:extLst>
          </p:cNvPr>
          <p:cNvSpPr>
            <a:spLocks noChangeAspect="1"/>
          </p:cNvSpPr>
          <p:nvPr/>
        </p:nvSpPr>
        <p:spPr>
          <a:xfrm>
            <a:off x="11090529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3A4095EA-8000-D34F-8139-AAC6E989BAED}"/>
              </a:ext>
            </a:extLst>
          </p:cNvPr>
          <p:cNvSpPr>
            <a:spLocks noChangeAspect="1"/>
          </p:cNvSpPr>
          <p:nvPr/>
        </p:nvSpPr>
        <p:spPr>
          <a:xfrm>
            <a:off x="4589145" y="2016789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EBECB7D4-1253-884C-A16F-24EFC0FC6ACC}"/>
              </a:ext>
            </a:extLst>
          </p:cNvPr>
          <p:cNvSpPr>
            <a:spLocks noChangeAspect="1"/>
          </p:cNvSpPr>
          <p:nvPr/>
        </p:nvSpPr>
        <p:spPr>
          <a:xfrm>
            <a:off x="4589145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7E39BCE8-5C0E-7D4F-BC31-3F696064F7A7}"/>
              </a:ext>
            </a:extLst>
          </p:cNvPr>
          <p:cNvSpPr>
            <a:spLocks noChangeAspect="1"/>
          </p:cNvSpPr>
          <p:nvPr/>
        </p:nvSpPr>
        <p:spPr>
          <a:xfrm>
            <a:off x="4589145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EB5DB612-27B1-CC4D-BB11-640E7EEA5420}"/>
              </a:ext>
            </a:extLst>
          </p:cNvPr>
          <p:cNvSpPr>
            <a:spLocks noChangeAspect="1"/>
          </p:cNvSpPr>
          <p:nvPr/>
        </p:nvSpPr>
        <p:spPr>
          <a:xfrm>
            <a:off x="1699641" y="2016789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B7CBEFC6-7244-1040-B82B-ED723270ABA0}"/>
              </a:ext>
            </a:extLst>
          </p:cNvPr>
          <p:cNvSpPr>
            <a:spLocks noChangeAspect="1"/>
          </p:cNvSpPr>
          <p:nvPr/>
        </p:nvSpPr>
        <p:spPr>
          <a:xfrm>
            <a:off x="1699641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E00CDFEE-2BF4-7A46-B221-82318671F9FF}"/>
              </a:ext>
            </a:extLst>
          </p:cNvPr>
          <p:cNvSpPr>
            <a:spLocks noChangeAspect="1"/>
          </p:cNvSpPr>
          <p:nvPr/>
        </p:nvSpPr>
        <p:spPr>
          <a:xfrm>
            <a:off x="1699641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CAD718A0-9E2A-5447-AE1E-0E0A2F121B50}"/>
              </a:ext>
            </a:extLst>
          </p:cNvPr>
          <p:cNvSpPr>
            <a:spLocks noChangeAspect="1"/>
          </p:cNvSpPr>
          <p:nvPr/>
        </p:nvSpPr>
        <p:spPr>
          <a:xfrm>
            <a:off x="10368153" y="2016789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D52FD970-4C30-A54F-8DA8-382017438F9F}"/>
              </a:ext>
            </a:extLst>
          </p:cNvPr>
          <p:cNvSpPr>
            <a:spLocks noChangeAspect="1"/>
          </p:cNvSpPr>
          <p:nvPr/>
        </p:nvSpPr>
        <p:spPr>
          <a:xfrm>
            <a:off x="10368153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A9B484E2-27CC-FC4E-A1B0-333689B2D97E}"/>
              </a:ext>
            </a:extLst>
          </p:cNvPr>
          <p:cNvSpPr>
            <a:spLocks noChangeAspect="1"/>
          </p:cNvSpPr>
          <p:nvPr/>
        </p:nvSpPr>
        <p:spPr>
          <a:xfrm>
            <a:off x="10368153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A9FB09F0-FDF3-314F-94E9-211B00B700CA}"/>
              </a:ext>
            </a:extLst>
          </p:cNvPr>
          <p:cNvSpPr>
            <a:spLocks noChangeAspect="1"/>
          </p:cNvSpPr>
          <p:nvPr/>
        </p:nvSpPr>
        <p:spPr>
          <a:xfrm>
            <a:off x="7478649" y="2016789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24F60BAD-177B-1D49-861E-72E08D5B953F}"/>
              </a:ext>
            </a:extLst>
          </p:cNvPr>
          <p:cNvSpPr>
            <a:spLocks noChangeAspect="1"/>
          </p:cNvSpPr>
          <p:nvPr/>
        </p:nvSpPr>
        <p:spPr>
          <a:xfrm>
            <a:off x="7478649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5DCEE4CB-0EAB-D84E-99CB-67CA325F0151}"/>
              </a:ext>
            </a:extLst>
          </p:cNvPr>
          <p:cNvSpPr>
            <a:spLocks noChangeAspect="1"/>
          </p:cNvSpPr>
          <p:nvPr/>
        </p:nvSpPr>
        <p:spPr>
          <a:xfrm>
            <a:off x="7478649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54C20922-4FCB-BA42-B68D-4429FC0DB463}"/>
              </a:ext>
            </a:extLst>
          </p:cNvPr>
          <p:cNvCxnSpPr>
            <a:cxnSpLocks/>
            <a:stCxn id="278" idx="7"/>
            <a:endCxn id="196" idx="1"/>
          </p:cNvCxnSpPr>
          <p:nvPr/>
        </p:nvCxnSpPr>
        <p:spPr>
          <a:xfrm flipV="1">
            <a:off x="1816714" y="1654875"/>
            <a:ext cx="1324423" cy="3820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1A904E35-969A-3A44-9316-4490B0DC8C56}"/>
              </a:ext>
            </a:extLst>
          </p:cNvPr>
          <p:cNvCxnSpPr>
            <a:cxnSpLocks/>
            <a:stCxn id="275" idx="0"/>
            <a:endCxn id="196" idx="3"/>
          </p:cNvCxnSpPr>
          <p:nvPr/>
        </p:nvCxnSpPr>
        <p:spPr>
          <a:xfrm flipH="1" flipV="1">
            <a:off x="3278297" y="1654875"/>
            <a:ext cx="1379428" cy="361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72693B33-6002-9947-8EA7-0701833AC3C2}"/>
              </a:ext>
            </a:extLst>
          </p:cNvPr>
          <p:cNvSpPr txBox="1"/>
          <p:nvPr/>
        </p:nvSpPr>
        <p:spPr>
          <a:xfrm>
            <a:off x="1066436" y="193082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0 0 0 1 1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3C209355-4209-A849-8DD8-65AFAF3D2E9C}"/>
              </a:ext>
            </a:extLst>
          </p:cNvPr>
          <p:cNvSpPr txBox="1"/>
          <p:nvPr/>
        </p:nvSpPr>
        <p:spPr>
          <a:xfrm>
            <a:off x="1066436" y="210652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0 0 1 1 1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C4237FEE-7F62-6442-91FB-655E533A4E2C}"/>
              </a:ext>
            </a:extLst>
          </p:cNvPr>
          <p:cNvSpPr txBox="1"/>
          <p:nvPr/>
        </p:nvSpPr>
        <p:spPr>
          <a:xfrm>
            <a:off x="3955940" y="193082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0 0 0 0 1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55E962F8-D42A-7944-8412-21BA668D36BF}"/>
              </a:ext>
            </a:extLst>
          </p:cNvPr>
          <p:cNvSpPr txBox="1"/>
          <p:nvPr/>
        </p:nvSpPr>
        <p:spPr>
          <a:xfrm>
            <a:off x="3955940" y="210652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0 0 1 0 1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4A2C17F7-888C-3C48-8B37-AEA414B87EF1}"/>
              </a:ext>
            </a:extLst>
          </p:cNvPr>
          <p:cNvSpPr txBox="1"/>
          <p:nvPr/>
        </p:nvSpPr>
        <p:spPr>
          <a:xfrm>
            <a:off x="6848775" y="193082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0 0 0 1 0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F25276D0-2CD3-A849-BD72-61CB9177EC92}"/>
              </a:ext>
            </a:extLst>
          </p:cNvPr>
          <p:cNvSpPr txBox="1"/>
          <p:nvPr/>
        </p:nvSpPr>
        <p:spPr>
          <a:xfrm>
            <a:off x="6848775" y="210652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0 0 1 1 0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238C6260-3B53-914E-8E3C-D4911DE5774B}"/>
              </a:ext>
            </a:extLst>
          </p:cNvPr>
          <p:cNvSpPr txBox="1"/>
          <p:nvPr/>
        </p:nvSpPr>
        <p:spPr>
          <a:xfrm>
            <a:off x="9743191" y="193082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0 0 0 0 0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6F3F1859-4732-124F-A6BB-CF2DF76508B3}"/>
              </a:ext>
            </a:extLst>
          </p:cNvPr>
          <p:cNvSpPr txBox="1"/>
          <p:nvPr/>
        </p:nvSpPr>
        <p:spPr>
          <a:xfrm>
            <a:off x="9743191" y="210652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0 0 1 0 0</a:t>
            </a:r>
          </a:p>
        </p:txBody>
      </p: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C55EFA8F-25BD-C94D-854F-68DA8586EC30}"/>
              </a:ext>
            </a:extLst>
          </p:cNvPr>
          <p:cNvCxnSpPr>
            <a:cxnSpLocks/>
            <a:stCxn id="284" idx="0"/>
            <a:endCxn id="199" idx="1"/>
          </p:cNvCxnSpPr>
          <p:nvPr/>
        </p:nvCxnSpPr>
        <p:spPr>
          <a:xfrm flipV="1">
            <a:off x="7547229" y="1660891"/>
            <a:ext cx="1366476" cy="3558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BA81865B-42C8-F540-90AC-996DDD23718A}"/>
              </a:ext>
            </a:extLst>
          </p:cNvPr>
          <p:cNvCxnSpPr>
            <a:cxnSpLocks/>
            <a:stCxn id="281" idx="0"/>
            <a:endCxn id="199" idx="3"/>
          </p:cNvCxnSpPr>
          <p:nvPr/>
        </p:nvCxnSpPr>
        <p:spPr>
          <a:xfrm flipH="1" flipV="1">
            <a:off x="9050865" y="1660891"/>
            <a:ext cx="1385868" cy="3558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4002E35A-E803-B640-B345-E9FD50CF815F}"/>
              </a:ext>
            </a:extLst>
          </p:cNvPr>
          <p:cNvCxnSpPr>
            <a:cxnSpLocks/>
            <a:stCxn id="254" idx="0"/>
            <a:endCxn id="280" idx="1"/>
          </p:cNvCxnSpPr>
          <p:nvPr/>
        </p:nvCxnSpPr>
        <p:spPr>
          <a:xfrm flipV="1">
            <a:off x="1045845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0CD7A6B2-EAEA-A148-A73C-1B639D0B15E1}"/>
              </a:ext>
            </a:extLst>
          </p:cNvPr>
          <p:cNvCxnSpPr>
            <a:cxnSpLocks/>
            <a:stCxn id="251" idx="1"/>
            <a:endCxn id="280" idx="3"/>
          </p:cNvCxnSpPr>
          <p:nvPr/>
        </p:nvCxnSpPr>
        <p:spPr>
          <a:xfrm flipH="1" flipV="1">
            <a:off x="1836801" y="2391264"/>
            <a:ext cx="605303" cy="3768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FE6A7AD2-23DC-5741-B199-1CDAEC70FAFA}"/>
              </a:ext>
            </a:extLst>
          </p:cNvPr>
          <p:cNvCxnSpPr>
            <a:cxnSpLocks/>
            <a:stCxn id="256" idx="1"/>
            <a:endCxn id="205" idx="0"/>
          </p:cNvCxnSpPr>
          <p:nvPr/>
        </p:nvCxnSpPr>
        <p:spPr>
          <a:xfrm flipH="1">
            <a:off x="68465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D625CE0A-22BE-4546-8821-CDB3F8110FAF}"/>
              </a:ext>
            </a:extLst>
          </p:cNvPr>
          <p:cNvCxnSpPr>
            <a:cxnSpLocks/>
            <a:stCxn id="256" idx="3"/>
            <a:endCxn id="202" idx="0"/>
          </p:cNvCxnSpPr>
          <p:nvPr/>
        </p:nvCxnSpPr>
        <p:spPr>
          <a:xfrm>
            <a:off x="111442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3" name="TextBox 302">
            <a:extLst>
              <a:ext uri="{FF2B5EF4-FFF2-40B4-BE49-F238E27FC236}">
                <a16:creationId xmlns:a16="http://schemas.microsoft.com/office/drawing/2014/main" id="{25D60FD3-6170-FE4B-877B-5F0101DC5F5F}"/>
              </a:ext>
            </a:extLst>
          </p:cNvPr>
          <p:cNvSpPr txBox="1"/>
          <p:nvPr/>
        </p:nvSpPr>
        <p:spPr>
          <a:xfrm>
            <a:off x="337185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0 0 1 1 1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113879D8-CFA7-EA45-AADC-06ECEA79A665}"/>
              </a:ext>
            </a:extLst>
          </p:cNvPr>
          <p:cNvSpPr txBox="1"/>
          <p:nvPr/>
        </p:nvSpPr>
        <p:spPr>
          <a:xfrm>
            <a:off x="337185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0 1 1 1 1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B1890FC-B480-5142-94BF-F58389ACF96A}"/>
              </a:ext>
            </a:extLst>
          </p:cNvPr>
          <p:cNvSpPr txBox="1"/>
          <p:nvPr/>
        </p:nvSpPr>
        <p:spPr>
          <a:xfrm>
            <a:off x="113157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0 1 1 1 1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3844BEB7-FC42-E643-9841-0DA1C0495699}"/>
              </a:ext>
            </a:extLst>
          </p:cNvPr>
          <p:cNvSpPr txBox="1"/>
          <p:nvPr/>
        </p:nvSpPr>
        <p:spPr>
          <a:xfrm>
            <a:off x="113157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1 1 1 1 1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141A354-E28F-9746-81DE-DF94B9EFAE40}"/>
              </a:ext>
            </a:extLst>
          </p:cNvPr>
          <p:cNvSpPr txBox="1"/>
          <p:nvPr/>
        </p:nvSpPr>
        <p:spPr>
          <a:xfrm>
            <a:off x="1781937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0 0 0 1 1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97712E82-15B0-D546-B795-B0367B1F6F7A}"/>
              </a:ext>
            </a:extLst>
          </p:cNvPr>
          <p:cNvSpPr txBox="1"/>
          <p:nvPr/>
        </p:nvSpPr>
        <p:spPr>
          <a:xfrm>
            <a:off x="1781937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0 1 0 1 1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A4811963-E9C1-1C42-98BD-5E6B5F648E57}"/>
              </a:ext>
            </a:extLst>
          </p:cNvPr>
          <p:cNvSpPr txBox="1"/>
          <p:nvPr/>
        </p:nvSpPr>
        <p:spPr>
          <a:xfrm>
            <a:off x="835101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0 0 1 1 1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2A509B76-C917-E44B-A9AE-BD63CB03AFCC}"/>
              </a:ext>
            </a:extLst>
          </p:cNvPr>
          <p:cNvSpPr txBox="1"/>
          <p:nvPr/>
        </p:nvSpPr>
        <p:spPr>
          <a:xfrm>
            <a:off x="835101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1 0 1 1 1</a:t>
            </a:r>
          </a:p>
        </p:txBody>
      </p: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7A4DBAB1-DFAD-6140-B341-C7BED1491565}"/>
              </a:ext>
            </a:extLst>
          </p:cNvPr>
          <p:cNvCxnSpPr>
            <a:cxnSpLocks/>
            <a:stCxn id="253" idx="1"/>
            <a:endCxn id="208" idx="0"/>
          </p:cNvCxnSpPr>
          <p:nvPr/>
        </p:nvCxnSpPr>
        <p:spPr>
          <a:xfrm flipH="1">
            <a:off x="212940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1AD6770A-9BB5-3F40-9555-8E1509D721C7}"/>
              </a:ext>
            </a:extLst>
          </p:cNvPr>
          <p:cNvCxnSpPr>
            <a:cxnSpLocks/>
            <a:stCxn id="253" idx="3"/>
            <a:endCxn id="211" idx="0"/>
          </p:cNvCxnSpPr>
          <p:nvPr/>
        </p:nvCxnSpPr>
        <p:spPr>
          <a:xfrm>
            <a:off x="255917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54D400C4-220E-BD4C-9327-2C28F63BB3AA}"/>
              </a:ext>
            </a:extLst>
          </p:cNvPr>
          <p:cNvSpPr txBox="1"/>
          <p:nvPr/>
        </p:nvSpPr>
        <p:spPr>
          <a:xfrm>
            <a:off x="1557045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0 1 0 1 1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F09AEDD-8B78-CB46-93DD-C55665C93BDE}"/>
              </a:ext>
            </a:extLst>
          </p:cNvPr>
          <p:cNvSpPr txBox="1"/>
          <p:nvPr/>
        </p:nvSpPr>
        <p:spPr>
          <a:xfrm>
            <a:off x="1557045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1 1 0 1 1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57810EA4-92EF-2649-AB73-3B42AC0E8266}"/>
              </a:ext>
            </a:extLst>
          </p:cNvPr>
          <p:cNvSpPr txBox="1"/>
          <p:nvPr/>
        </p:nvSpPr>
        <p:spPr>
          <a:xfrm>
            <a:off x="2278989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0 0 0 1 1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69FA92BA-20FF-1F4E-90C2-7523A0AAA905}"/>
              </a:ext>
            </a:extLst>
          </p:cNvPr>
          <p:cNvSpPr txBox="1"/>
          <p:nvPr/>
        </p:nvSpPr>
        <p:spPr>
          <a:xfrm>
            <a:off x="2278989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1 0 0 1 1</a:t>
            </a:r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8A4FC3B6-4848-5B49-A9C6-F3D2F4469550}"/>
              </a:ext>
            </a:extLst>
          </p:cNvPr>
          <p:cNvCxnSpPr>
            <a:cxnSpLocks/>
            <a:stCxn id="277" idx="1"/>
            <a:endCxn id="257" idx="0"/>
          </p:cNvCxnSpPr>
          <p:nvPr/>
        </p:nvCxnSpPr>
        <p:spPr>
          <a:xfrm flipH="1">
            <a:off x="3935349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82D839B9-6914-C946-96E4-045AA5DF3193}"/>
              </a:ext>
            </a:extLst>
          </p:cNvPr>
          <p:cNvCxnSpPr>
            <a:cxnSpLocks/>
            <a:stCxn id="259" idx="1"/>
            <a:endCxn id="214" idx="0"/>
          </p:cNvCxnSpPr>
          <p:nvPr/>
        </p:nvCxnSpPr>
        <p:spPr>
          <a:xfrm flipH="1">
            <a:off x="357416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22FB0DF7-8465-7944-A95C-72581AA61A64}"/>
              </a:ext>
            </a:extLst>
          </p:cNvPr>
          <p:cNvCxnSpPr>
            <a:cxnSpLocks/>
            <a:stCxn id="259" idx="3"/>
            <a:endCxn id="217" idx="0"/>
          </p:cNvCxnSpPr>
          <p:nvPr/>
        </p:nvCxnSpPr>
        <p:spPr>
          <a:xfrm>
            <a:off x="400392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050F9CC6-D33C-7D40-AE41-D2A998D91562}"/>
              </a:ext>
            </a:extLst>
          </p:cNvPr>
          <p:cNvCxnSpPr>
            <a:cxnSpLocks/>
            <a:stCxn id="262" idx="1"/>
            <a:endCxn id="220" idx="0"/>
          </p:cNvCxnSpPr>
          <p:nvPr/>
        </p:nvCxnSpPr>
        <p:spPr>
          <a:xfrm flipH="1">
            <a:off x="5018913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DAAE8E29-329A-2045-A066-A5563A008CC7}"/>
              </a:ext>
            </a:extLst>
          </p:cNvPr>
          <p:cNvCxnSpPr>
            <a:cxnSpLocks/>
            <a:stCxn id="262" idx="3"/>
            <a:endCxn id="223" idx="0"/>
          </p:cNvCxnSpPr>
          <p:nvPr/>
        </p:nvCxnSpPr>
        <p:spPr>
          <a:xfrm>
            <a:off x="544868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AA86E188-53FA-7544-8F2A-C88E32EDC2B7}"/>
              </a:ext>
            </a:extLst>
          </p:cNvPr>
          <p:cNvCxnSpPr>
            <a:cxnSpLocks/>
            <a:stCxn id="268" idx="1"/>
            <a:endCxn id="226" idx="0"/>
          </p:cNvCxnSpPr>
          <p:nvPr/>
        </p:nvCxnSpPr>
        <p:spPr>
          <a:xfrm flipH="1">
            <a:off x="646366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1BF3AD2D-D89A-6B4C-9549-6A6C05DF4398}"/>
              </a:ext>
            </a:extLst>
          </p:cNvPr>
          <p:cNvCxnSpPr>
            <a:cxnSpLocks/>
            <a:stCxn id="277" idx="3"/>
            <a:endCxn id="260" idx="0"/>
          </p:cNvCxnSpPr>
          <p:nvPr/>
        </p:nvCxnSpPr>
        <p:spPr>
          <a:xfrm>
            <a:off x="4726305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D98095E4-3010-F64B-85BA-D6DE5D5FD19A}"/>
              </a:ext>
            </a:extLst>
          </p:cNvPr>
          <p:cNvCxnSpPr>
            <a:cxnSpLocks/>
            <a:stCxn id="268" idx="3"/>
            <a:endCxn id="229" idx="0"/>
          </p:cNvCxnSpPr>
          <p:nvPr/>
        </p:nvCxnSpPr>
        <p:spPr>
          <a:xfrm>
            <a:off x="6893433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B4A9F12-3EA7-3A42-A52A-F05B0F5CFA0F}"/>
              </a:ext>
            </a:extLst>
          </p:cNvPr>
          <p:cNvCxnSpPr>
            <a:cxnSpLocks/>
            <a:stCxn id="265" idx="1"/>
            <a:endCxn id="232" idx="0"/>
          </p:cNvCxnSpPr>
          <p:nvPr/>
        </p:nvCxnSpPr>
        <p:spPr>
          <a:xfrm flipH="1">
            <a:off x="790841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26ABC7F9-2BC3-424B-B155-F74F191881B7}"/>
              </a:ext>
            </a:extLst>
          </p:cNvPr>
          <p:cNvCxnSpPr>
            <a:cxnSpLocks/>
            <a:stCxn id="265" idx="3"/>
            <a:endCxn id="235" idx="0"/>
          </p:cNvCxnSpPr>
          <p:nvPr/>
        </p:nvCxnSpPr>
        <p:spPr>
          <a:xfrm>
            <a:off x="833818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14DEB581-34B4-CE45-BB0C-8FFCE6B30A43}"/>
              </a:ext>
            </a:extLst>
          </p:cNvPr>
          <p:cNvCxnSpPr>
            <a:cxnSpLocks/>
            <a:stCxn id="286" idx="1"/>
            <a:endCxn id="266" idx="0"/>
          </p:cNvCxnSpPr>
          <p:nvPr/>
        </p:nvCxnSpPr>
        <p:spPr>
          <a:xfrm flipH="1">
            <a:off x="6824853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7439DD38-6CA3-FC41-AA0E-80853BB364FB}"/>
              </a:ext>
            </a:extLst>
          </p:cNvPr>
          <p:cNvCxnSpPr>
            <a:cxnSpLocks/>
            <a:stCxn id="286" idx="3"/>
            <a:endCxn id="263" idx="0"/>
          </p:cNvCxnSpPr>
          <p:nvPr/>
        </p:nvCxnSpPr>
        <p:spPr>
          <a:xfrm>
            <a:off x="7615809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A73D21E-3011-A94F-B6AC-A184E7071E7F}"/>
              </a:ext>
            </a:extLst>
          </p:cNvPr>
          <p:cNvCxnSpPr>
            <a:cxnSpLocks/>
            <a:stCxn id="283" idx="1"/>
            <a:endCxn id="269" idx="0"/>
          </p:cNvCxnSpPr>
          <p:nvPr/>
        </p:nvCxnSpPr>
        <p:spPr>
          <a:xfrm flipH="1">
            <a:off x="9714357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31BF2DD7-0DF4-DB40-ACCE-7450ED293F28}"/>
              </a:ext>
            </a:extLst>
          </p:cNvPr>
          <p:cNvCxnSpPr>
            <a:cxnSpLocks/>
            <a:stCxn id="283" idx="3"/>
            <a:endCxn id="272" idx="0"/>
          </p:cNvCxnSpPr>
          <p:nvPr/>
        </p:nvCxnSpPr>
        <p:spPr>
          <a:xfrm>
            <a:off x="10505313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B7E279F2-C1FE-A443-88C5-8F1557060CA4}"/>
              </a:ext>
            </a:extLst>
          </p:cNvPr>
          <p:cNvCxnSpPr>
            <a:cxnSpLocks/>
            <a:stCxn id="271" idx="1"/>
            <a:endCxn id="238" idx="0"/>
          </p:cNvCxnSpPr>
          <p:nvPr/>
        </p:nvCxnSpPr>
        <p:spPr>
          <a:xfrm flipH="1">
            <a:off x="935316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10627606-09A2-734D-9E89-DCC147029667}"/>
              </a:ext>
            </a:extLst>
          </p:cNvPr>
          <p:cNvCxnSpPr>
            <a:cxnSpLocks/>
            <a:stCxn id="274" idx="1"/>
            <a:endCxn id="244" idx="0"/>
          </p:cNvCxnSpPr>
          <p:nvPr/>
        </p:nvCxnSpPr>
        <p:spPr>
          <a:xfrm flipH="1">
            <a:off x="1079792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5B677EA3-4466-3348-8D7D-5B46604E11A2}"/>
              </a:ext>
            </a:extLst>
          </p:cNvPr>
          <p:cNvCxnSpPr>
            <a:cxnSpLocks/>
            <a:stCxn id="271" idx="3"/>
            <a:endCxn id="241" idx="0"/>
          </p:cNvCxnSpPr>
          <p:nvPr/>
        </p:nvCxnSpPr>
        <p:spPr>
          <a:xfrm>
            <a:off x="978293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4" name="TextBox 333">
            <a:extLst>
              <a:ext uri="{FF2B5EF4-FFF2-40B4-BE49-F238E27FC236}">
                <a16:creationId xmlns:a16="http://schemas.microsoft.com/office/drawing/2014/main" id="{8C44E27B-6FAC-7E42-A986-A1CEDE36D634}"/>
              </a:ext>
            </a:extLst>
          </p:cNvPr>
          <p:cNvSpPr txBox="1"/>
          <p:nvPr/>
        </p:nvSpPr>
        <p:spPr>
          <a:xfrm>
            <a:off x="3226689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0 0 1 0 1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AE7B591A-45D4-9348-9428-BFE93A7BEFC3}"/>
              </a:ext>
            </a:extLst>
          </p:cNvPr>
          <p:cNvSpPr txBox="1"/>
          <p:nvPr/>
        </p:nvSpPr>
        <p:spPr>
          <a:xfrm>
            <a:off x="3226689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0 1 1 0 1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DC5671AD-3CFF-EC40-BC89-7D653853828E}"/>
              </a:ext>
            </a:extLst>
          </p:cNvPr>
          <p:cNvSpPr txBox="1"/>
          <p:nvPr/>
        </p:nvSpPr>
        <p:spPr>
          <a:xfrm>
            <a:off x="4671441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0 0 0 0 1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F1C01F45-E2D7-B344-BD66-AFD0A75D705B}"/>
              </a:ext>
            </a:extLst>
          </p:cNvPr>
          <p:cNvSpPr txBox="1"/>
          <p:nvPr/>
        </p:nvSpPr>
        <p:spPr>
          <a:xfrm>
            <a:off x="4671441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0 1 0 0 1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F823A265-B2A3-964C-ABE4-F97FB6718C84}"/>
              </a:ext>
            </a:extLst>
          </p:cNvPr>
          <p:cNvSpPr txBox="1"/>
          <p:nvPr/>
        </p:nvSpPr>
        <p:spPr>
          <a:xfrm>
            <a:off x="3000933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0 1 1 0 1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4AB12037-E792-204C-B944-FFA5175507AF}"/>
              </a:ext>
            </a:extLst>
          </p:cNvPr>
          <p:cNvSpPr txBox="1"/>
          <p:nvPr/>
        </p:nvSpPr>
        <p:spPr>
          <a:xfrm>
            <a:off x="3000933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1 1 1 0 1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E9C1137B-0530-8245-A569-61471063DA3A}"/>
              </a:ext>
            </a:extLst>
          </p:cNvPr>
          <p:cNvSpPr txBox="1"/>
          <p:nvPr/>
        </p:nvSpPr>
        <p:spPr>
          <a:xfrm>
            <a:off x="3722877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0 0 1 0 1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4A892773-6F89-B047-BDE3-D08F1F437B1A}"/>
              </a:ext>
            </a:extLst>
          </p:cNvPr>
          <p:cNvSpPr txBox="1"/>
          <p:nvPr/>
        </p:nvSpPr>
        <p:spPr>
          <a:xfrm>
            <a:off x="3722877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1 0 1 0 1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44B0D08-65D8-AD48-ADAC-7455D3B47ABC}"/>
              </a:ext>
            </a:extLst>
          </p:cNvPr>
          <p:cNvSpPr txBox="1"/>
          <p:nvPr/>
        </p:nvSpPr>
        <p:spPr>
          <a:xfrm>
            <a:off x="4444821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0 1 0 0 1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6E21D73F-2588-124A-9F84-603C83068B72}"/>
              </a:ext>
            </a:extLst>
          </p:cNvPr>
          <p:cNvSpPr txBox="1"/>
          <p:nvPr/>
        </p:nvSpPr>
        <p:spPr>
          <a:xfrm>
            <a:off x="4444821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1 1 0 0 1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282B1ED4-B168-5E47-925A-4C5B4908FEE9}"/>
              </a:ext>
            </a:extLst>
          </p:cNvPr>
          <p:cNvSpPr txBox="1"/>
          <p:nvPr/>
        </p:nvSpPr>
        <p:spPr>
          <a:xfrm>
            <a:off x="5166765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0 0 0 0 1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3B3A5C97-B3BC-6A4D-9DA5-AC2C84C09DC1}"/>
              </a:ext>
            </a:extLst>
          </p:cNvPr>
          <p:cNvSpPr txBox="1"/>
          <p:nvPr/>
        </p:nvSpPr>
        <p:spPr>
          <a:xfrm>
            <a:off x="5166765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1 0 0 0 1</a:t>
            </a:r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C78A609B-B379-B948-931D-5F0DA80994D5}"/>
              </a:ext>
            </a:extLst>
          </p:cNvPr>
          <p:cNvCxnSpPr>
            <a:cxnSpLocks/>
            <a:stCxn id="274" idx="3"/>
            <a:endCxn id="248" idx="0"/>
          </p:cNvCxnSpPr>
          <p:nvPr/>
        </p:nvCxnSpPr>
        <p:spPr>
          <a:xfrm>
            <a:off x="1122768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7" name="TextBox 346">
            <a:extLst>
              <a:ext uri="{FF2B5EF4-FFF2-40B4-BE49-F238E27FC236}">
                <a16:creationId xmlns:a16="http://schemas.microsoft.com/office/drawing/2014/main" id="{B6A9FA6F-7A51-7F40-84BB-3F1713666240}"/>
              </a:ext>
            </a:extLst>
          </p:cNvPr>
          <p:cNvSpPr txBox="1"/>
          <p:nvPr/>
        </p:nvSpPr>
        <p:spPr>
          <a:xfrm>
            <a:off x="6116193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0 0 1 1 0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34C2120C-15F3-C745-8045-BB8E4D1E3086}"/>
              </a:ext>
            </a:extLst>
          </p:cNvPr>
          <p:cNvSpPr txBox="1"/>
          <p:nvPr/>
        </p:nvSpPr>
        <p:spPr>
          <a:xfrm>
            <a:off x="6116193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0 1 1 1 0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DDCE848D-258F-F041-86FF-4A18CB3CA5B9}"/>
              </a:ext>
            </a:extLst>
          </p:cNvPr>
          <p:cNvSpPr txBox="1"/>
          <p:nvPr/>
        </p:nvSpPr>
        <p:spPr>
          <a:xfrm>
            <a:off x="7560945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0 0 0 1 0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D74077AB-FC6C-2449-8864-EB0CD73FF9E8}"/>
              </a:ext>
            </a:extLst>
          </p:cNvPr>
          <p:cNvSpPr txBox="1"/>
          <p:nvPr/>
        </p:nvSpPr>
        <p:spPr>
          <a:xfrm>
            <a:off x="7560945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0 1 0 1 0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0D25E7E1-EE7B-4744-98C2-875628B441C1}"/>
              </a:ext>
            </a:extLst>
          </p:cNvPr>
          <p:cNvSpPr txBox="1"/>
          <p:nvPr/>
        </p:nvSpPr>
        <p:spPr>
          <a:xfrm>
            <a:off x="6610653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0 0 1 1 0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7B68891A-0C53-4D4F-A37C-59EA81DD0D03}"/>
              </a:ext>
            </a:extLst>
          </p:cNvPr>
          <p:cNvSpPr txBox="1"/>
          <p:nvPr/>
        </p:nvSpPr>
        <p:spPr>
          <a:xfrm>
            <a:off x="6610653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1 0 1 1 0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0F9357E5-F070-9346-AF13-002207324395}"/>
              </a:ext>
            </a:extLst>
          </p:cNvPr>
          <p:cNvSpPr txBox="1"/>
          <p:nvPr/>
        </p:nvSpPr>
        <p:spPr>
          <a:xfrm>
            <a:off x="5888709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0 1 1 1 0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2D79CF6F-0A73-8B47-9E9A-4F46ED7CD5D4}"/>
              </a:ext>
            </a:extLst>
          </p:cNvPr>
          <p:cNvSpPr txBox="1"/>
          <p:nvPr/>
        </p:nvSpPr>
        <p:spPr>
          <a:xfrm>
            <a:off x="5888709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1 1 1 1 0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25614C54-12A4-7448-AC36-625FCD2826F6}"/>
              </a:ext>
            </a:extLst>
          </p:cNvPr>
          <p:cNvSpPr txBox="1"/>
          <p:nvPr/>
        </p:nvSpPr>
        <p:spPr>
          <a:xfrm>
            <a:off x="7332597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0 1 0 1 0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79B4F08D-FCEC-1540-B3FB-69D90A0B077B}"/>
              </a:ext>
            </a:extLst>
          </p:cNvPr>
          <p:cNvSpPr txBox="1"/>
          <p:nvPr/>
        </p:nvSpPr>
        <p:spPr>
          <a:xfrm>
            <a:off x="7332597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1 1 0 1 0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E3EDCE74-D985-1C4F-A328-4141C4CA4D74}"/>
              </a:ext>
            </a:extLst>
          </p:cNvPr>
          <p:cNvSpPr txBox="1"/>
          <p:nvPr/>
        </p:nvSpPr>
        <p:spPr>
          <a:xfrm>
            <a:off x="8054541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0 0 0 1 0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89353561-9D98-474F-B103-A5F2998B3B9E}"/>
              </a:ext>
            </a:extLst>
          </p:cNvPr>
          <p:cNvSpPr txBox="1"/>
          <p:nvPr/>
        </p:nvSpPr>
        <p:spPr>
          <a:xfrm>
            <a:off x="8054541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1 0 0 1 0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57B108A8-24C5-2F4F-B90C-459AE8D7ED93}"/>
              </a:ext>
            </a:extLst>
          </p:cNvPr>
          <p:cNvSpPr txBox="1"/>
          <p:nvPr/>
        </p:nvSpPr>
        <p:spPr>
          <a:xfrm>
            <a:off x="9005697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0 0 1 0 0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3680CA41-DF12-0549-9537-833CB8C08889}"/>
              </a:ext>
            </a:extLst>
          </p:cNvPr>
          <p:cNvSpPr txBox="1"/>
          <p:nvPr/>
        </p:nvSpPr>
        <p:spPr>
          <a:xfrm>
            <a:off x="9005697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0 1 1 0 0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0F5F5E27-A5D9-2B40-AEDA-76DB9624D487}"/>
              </a:ext>
            </a:extLst>
          </p:cNvPr>
          <p:cNvSpPr txBox="1"/>
          <p:nvPr/>
        </p:nvSpPr>
        <p:spPr>
          <a:xfrm>
            <a:off x="10450449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0 0 0 0 0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3B8DA5DE-7D58-9B46-879A-BD1BEFE80AAD}"/>
              </a:ext>
            </a:extLst>
          </p:cNvPr>
          <p:cNvSpPr txBox="1"/>
          <p:nvPr/>
        </p:nvSpPr>
        <p:spPr>
          <a:xfrm>
            <a:off x="10450449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0 1 0 0 0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E30D8844-67EE-3543-B003-029FC65554AC}"/>
              </a:ext>
            </a:extLst>
          </p:cNvPr>
          <p:cNvSpPr txBox="1"/>
          <p:nvPr/>
        </p:nvSpPr>
        <p:spPr>
          <a:xfrm>
            <a:off x="8776485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0 1 1 0 0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CEEA22DF-CFEA-BA4D-BB4D-D7AAD9DD2088}"/>
              </a:ext>
            </a:extLst>
          </p:cNvPr>
          <p:cNvSpPr txBox="1"/>
          <p:nvPr/>
        </p:nvSpPr>
        <p:spPr>
          <a:xfrm>
            <a:off x="8776485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1 1 1 0 0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5A64C50B-8274-8D47-8BCD-643604AEDAC5}"/>
              </a:ext>
            </a:extLst>
          </p:cNvPr>
          <p:cNvSpPr txBox="1"/>
          <p:nvPr/>
        </p:nvSpPr>
        <p:spPr>
          <a:xfrm>
            <a:off x="9498429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0 0 1 0 0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7FA1D230-7661-234F-981B-15AC6170A20F}"/>
              </a:ext>
            </a:extLst>
          </p:cNvPr>
          <p:cNvSpPr txBox="1"/>
          <p:nvPr/>
        </p:nvSpPr>
        <p:spPr>
          <a:xfrm>
            <a:off x="9498429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1 0 1 0 0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6F03A6EF-3A6E-D647-B67F-00002C4D1F4F}"/>
              </a:ext>
            </a:extLst>
          </p:cNvPr>
          <p:cNvSpPr txBox="1"/>
          <p:nvPr/>
        </p:nvSpPr>
        <p:spPr>
          <a:xfrm>
            <a:off x="10220373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0 1 0 0 0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BF2D37B4-94AA-5949-8051-212C35B736BC}"/>
              </a:ext>
            </a:extLst>
          </p:cNvPr>
          <p:cNvSpPr txBox="1"/>
          <p:nvPr/>
        </p:nvSpPr>
        <p:spPr>
          <a:xfrm>
            <a:off x="10220373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1 1 0 0 0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CFF7C59C-46ED-1D42-B9C4-4E1D028003A3}"/>
              </a:ext>
            </a:extLst>
          </p:cNvPr>
          <p:cNvSpPr txBox="1"/>
          <p:nvPr/>
        </p:nvSpPr>
        <p:spPr>
          <a:xfrm>
            <a:off x="10942318" y="3425591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0 0 0 0 0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465DAA38-F79E-0540-A335-21DF148A2AAC}"/>
              </a:ext>
            </a:extLst>
          </p:cNvPr>
          <p:cNvSpPr txBox="1"/>
          <p:nvPr/>
        </p:nvSpPr>
        <p:spPr>
          <a:xfrm>
            <a:off x="10942318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1 0 0 0 0</a:t>
            </a: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BBB9DB7D-305D-1948-AB71-EB06D6E736A2}"/>
              </a:ext>
            </a:extLst>
          </p:cNvPr>
          <p:cNvSpPr>
            <a:spLocks noChangeAspect="1"/>
          </p:cNvSpPr>
          <p:nvPr/>
        </p:nvSpPr>
        <p:spPr>
          <a:xfrm>
            <a:off x="6033897" y="109099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9C9A9613-084C-724B-8694-88F2D970CB52}"/>
              </a:ext>
            </a:extLst>
          </p:cNvPr>
          <p:cNvSpPr txBox="1"/>
          <p:nvPr/>
        </p:nvSpPr>
        <p:spPr>
          <a:xfrm>
            <a:off x="1535812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0.053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7BB635D9-5125-FB4B-A819-11B6B2F76674}"/>
              </a:ext>
            </a:extLst>
          </p:cNvPr>
          <p:cNvSpPr txBox="1"/>
          <p:nvPr/>
        </p:nvSpPr>
        <p:spPr>
          <a:xfrm>
            <a:off x="817245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0.012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AB316B30-ECEB-524B-8E82-29EA36E072CD}"/>
              </a:ext>
            </a:extLst>
          </p:cNvPr>
          <p:cNvSpPr txBox="1"/>
          <p:nvPr/>
        </p:nvSpPr>
        <p:spPr>
          <a:xfrm>
            <a:off x="2261997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EA103DF5-17D4-AE4A-B99E-8BB093AED9C0}"/>
              </a:ext>
            </a:extLst>
          </p:cNvPr>
          <p:cNvSpPr txBox="1"/>
          <p:nvPr/>
        </p:nvSpPr>
        <p:spPr>
          <a:xfrm>
            <a:off x="4433989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0.177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64FEA9E6-4AAB-0C4F-91B0-E79891874A4A}"/>
              </a:ext>
            </a:extLst>
          </p:cNvPr>
          <p:cNvSpPr txBox="1"/>
          <p:nvPr/>
        </p:nvSpPr>
        <p:spPr>
          <a:xfrm>
            <a:off x="3706749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2BDB0A05-3919-D742-83CE-D54E57F9CE7E}"/>
              </a:ext>
            </a:extLst>
          </p:cNvPr>
          <p:cNvSpPr txBox="1"/>
          <p:nvPr/>
        </p:nvSpPr>
        <p:spPr>
          <a:xfrm>
            <a:off x="5151501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5A2E932F-9ED5-6C4D-A047-23F49236CBDE}"/>
              </a:ext>
            </a:extLst>
          </p:cNvPr>
          <p:cNvSpPr txBox="1"/>
          <p:nvPr/>
        </p:nvSpPr>
        <p:spPr>
          <a:xfrm>
            <a:off x="7323493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0.177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8465524B-D450-804A-8BF4-AEA93B4A84CF}"/>
              </a:ext>
            </a:extLst>
          </p:cNvPr>
          <p:cNvSpPr txBox="1"/>
          <p:nvPr/>
        </p:nvSpPr>
        <p:spPr>
          <a:xfrm>
            <a:off x="6596378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5751DBB6-51FE-B848-B11A-C9FB75FAF492}"/>
              </a:ext>
            </a:extLst>
          </p:cNvPr>
          <p:cNvSpPr txBox="1"/>
          <p:nvPr/>
        </p:nvSpPr>
        <p:spPr>
          <a:xfrm>
            <a:off x="8041005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E47B1008-0438-5947-8255-16F86BA24C71}"/>
              </a:ext>
            </a:extLst>
          </p:cNvPr>
          <p:cNvSpPr txBox="1"/>
          <p:nvPr/>
        </p:nvSpPr>
        <p:spPr>
          <a:xfrm>
            <a:off x="10212997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0.593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44EE54F7-02DF-9643-908D-1D5F64C183FE}"/>
              </a:ext>
            </a:extLst>
          </p:cNvPr>
          <p:cNvSpPr txBox="1"/>
          <p:nvPr/>
        </p:nvSpPr>
        <p:spPr>
          <a:xfrm>
            <a:off x="9485757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542FF356-C2BB-1543-8439-5ECE56A3E8A3}"/>
              </a:ext>
            </a:extLst>
          </p:cNvPr>
          <p:cNvSpPr txBox="1"/>
          <p:nvPr/>
        </p:nvSpPr>
        <p:spPr>
          <a:xfrm>
            <a:off x="10930509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0.457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969301A-7D28-3B49-9D05-3630019018A6}"/>
              </a:ext>
            </a:extLst>
          </p:cNvPr>
          <p:cNvSpPr txBox="1"/>
          <p:nvPr/>
        </p:nvSpPr>
        <p:spPr>
          <a:xfrm>
            <a:off x="45605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0.003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064E3D7F-50C8-414C-B1C2-419F5AF52A31}"/>
              </a:ext>
            </a:extLst>
          </p:cNvPr>
          <p:cNvSpPr txBox="1"/>
          <p:nvPr/>
        </p:nvSpPr>
        <p:spPr>
          <a:xfrm>
            <a:off x="1178433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AC7BBE39-AC5C-CA4D-AC89-79779F58C67F}"/>
              </a:ext>
            </a:extLst>
          </p:cNvPr>
          <p:cNvSpPr txBox="1"/>
          <p:nvPr/>
        </p:nvSpPr>
        <p:spPr>
          <a:xfrm>
            <a:off x="1910852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2180BF9A-D139-7344-AA71-4E9EDF495B4A}"/>
              </a:ext>
            </a:extLst>
          </p:cNvPr>
          <p:cNvSpPr txBox="1"/>
          <p:nvPr/>
        </p:nvSpPr>
        <p:spPr>
          <a:xfrm>
            <a:off x="2623185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CAA8D92D-3B3B-2946-B168-36967857C78F}"/>
              </a:ext>
            </a:extLst>
          </p:cNvPr>
          <p:cNvSpPr txBox="1"/>
          <p:nvPr/>
        </p:nvSpPr>
        <p:spPr>
          <a:xfrm>
            <a:off x="407280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C20AC73F-F30E-9946-BA9D-3CDCED583289}"/>
              </a:ext>
            </a:extLst>
          </p:cNvPr>
          <p:cNvSpPr txBox="1"/>
          <p:nvPr/>
        </p:nvSpPr>
        <p:spPr>
          <a:xfrm>
            <a:off x="334556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4D3570F5-EDC7-9F43-8F18-19DD3A24ACA0}"/>
              </a:ext>
            </a:extLst>
          </p:cNvPr>
          <p:cNvSpPr txBox="1"/>
          <p:nvPr/>
        </p:nvSpPr>
        <p:spPr>
          <a:xfrm>
            <a:off x="479517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101CD7F8-09CB-744A-AAC4-E174C07B6422}"/>
              </a:ext>
            </a:extLst>
          </p:cNvPr>
          <p:cNvSpPr txBox="1"/>
          <p:nvPr/>
        </p:nvSpPr>
        <p:spPr>
          <a:xfrm>
            <a:off x="5512689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D73596EF-136C-8549-BB1D-13D09A151F86}"/>
              </a:ext>
            </a:extLst>
          </p:cNvPr>
          <p:cNvSpPr txBox="1"/>
          <p:nvPr/>
        </p:nvSpPr>
        <p:spPr>
          <a:xfrm>
            <a:off x="6235065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206889A4-15DC-C847-893C-838A21FB8E62}"/>
              </a:ext>
            </a:extLst>
          </p:cNvPr>
          <p:cNvSpPr txBox="1"/>
          <p:nvPr/>
        </p:nvSpPr>
        <p:spPr>
          <a:xfrm>
            <a:off x="695744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30D1B58E-BC5D-4543-8C2F-9521D82B7668}"/>
              </a:ext>
            </a:extLst>
          </p:cNvPr>
          <p:cNvSpPr txBox="1"/>
          <p:nvPr/>
        </p:nvSpPr>
        <p:spPr>
          <a:xfrm>
            <a:off x="768468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D415A68B-474D-2A42-B692-5428FB22228E}"/>
              </a:ext>
            </a:extLst>
          </p:cNvPr>
          <p:cNvSpPr txBox="1"/>
          <p:nvPr/>
        </p:nvSpPr>
        <p:spPr>
          <a:xfrm>
            <a:off x="8402193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E8A9176F-8FCF-4C47-8814-3EE70C5E7073}"/>
              </a:ext>
            </a:extLst>
          </p:cNvPr>
          <p:cNvSpPr txBox="1"/>
          <p:nvPr/>
        </p:nvSpPr>
        <p:spPr>
          <a:xfrm>
            <a:off x="9130859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DF587411-EF4F-F544-BCBF-F36E085F3136}"/>
              </a:ext>
            </a:extLst>
          </p:cNvPr>
          <p:cNvSpPr txBox="1"/>
          <p:nvPr/>
        </p:nvSpPr>
        <p:spPr>
          <a:xfrm>
            <a:off x="984837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6706EE3E-C87E-3442-B656-545FF329D409}"/>
              </a:ext>
            </a:extLst>
          </p:cNvPr>
          <p:cNvSpPr txBox="1"/>
          <p:nvPr/>
        </p:nvSpPr>
        <p:spPr>
          <a:xfrm>
            <a:off x="1056932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132D936C-9FA2-C645-BE2B-8D95B794B14E}"/>
              </a:ext>
            </a:extLst>
          </p:cNvPr>
          <p:cNvSpPr txBox="1"/>
          <p:nvPr/>
        </p:nvSpPr>
        <p:spPr>
          <a:xfrm>
            <a:off x="1129169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0.352</a:t>
            </a:r>
          </a:p>
        </p:txBody>
      </p: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334303D1-5534-1443-A146-646D094ACC47}"/>
              </a:ext>
            </a:extLst>
          </p:cNvPr>
          <p:cNvCxnSpPr>
            <a:cxnSpLocks/>
            <a:stCxn id="187" idx="0"/>
            <a:endCxn id="189" idx="2"/>
          </p:cNvCxnSpPr>
          <p:nvPr/>
        </p:nvCxnSpPr>
        <p:spPr>
          <a:xfrm flipV="1">
            <a:off x="6102477" y="853171"/>
            <a:ext cx="3025" cy="998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CB20A03F-8840-9A47-8810-71C990CB69B9}"/>
              </a:ext>
            </a:extLst>
          </p:cNvPr>
          <p:cNvCxnSpPr>
            <a:cxnSpLocks/>
          </p:cNvCxnSpPr>
          <p:nvPr/>
        </p:nvCxnSpPr>
        <p:spPr>
          <a:xfrm>
            <a:off x="158626" y="3390708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A1A45F0D-1439-AF47-BD89-16864A3DD8E9}"/>
              </a:ext>
            </a:extLst>
          </p:cNvPr>
          <p:cNvCxnSpPr>
            <a:cxnSpLocks/>
          </p:cNvCxnSpPr>
          <p:nvPr/>
        </p:nvCxnSpPr>
        <p:spPr>
          <a:xfrm>
            <a:off x="158626" y="2660466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B6470525-F8E6-6F43-85F8-1020665AE781}"/>
              </a:ext>
            </a:extLst>
          </p:cNvPr>
          <p:cNvCxnSpPr>
            <a:cxnSpLocks/>
          </p:cNvCxnSpPr>
          <p:nvPr/>
        </p:nvCxnSpPr>
        <p:spPr>
          <a:xfrm>
            <a:off x="158626" y="1921731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6A460DAD-FC8D-A44F-861F-541612CC1E7F}"/>
              </a:ext>
            </a:extLst>
          </p:cNvPr>
          <p:cNvCxnSpPr>
            <a:cxnSpLocks/>
          </p:cNvCxnSpPr>
          <p:nvPr/>
        </p:nvCxnSpPr>
        <p:spPr>
          <a:xfrm>
            <a:off x="158626" y="1227516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7F53BA12-47B0-EA4E-A2A8-8E80361B2059}"/>
              </a:ext>
            </a:extLst>
          </p:cNvPr>
          <p:cNvCxnSpPr>
            <a:cxnSpLocks/>
          </p:cNvCxnSpPr>
          <p:nvPr/>
        </p:nvCxnSpPr>
        <p:spPr>
          <a:xfrm>
            <a:off x="158626" y="901692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6" name="TextBox 405">
            <a:extLst>
              <a:ext uri="{FF2B5EF4-FFF2-40B4-BE49-F238E27FC236}">
                <a16:creationId xmlns:a16="http://schemas.microsoft.com/office/drawing/2014/main" id="{FF98085F-88B1-9F45-81BB-89B227C641C0}"/>
              </a:ext>
            </a:extLst>
          </p:cNvPr>
          <p:cNvSpPr txBox="1"/>
          <p:nvPr/>
        </p:nvSpPr>
        <p:spPr>
          <a:xfrm>
            <a:off x="11865258" y="9353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C55C070C-71B1-A048-A260-89774870203A}"/>
              </a:ext>
            </a:extLst>
          </p:cNvPr>
          <p:cNvSpPr txBox="1"/>
          <p:nvPr/>
        </p:nvSpPr>
        <p:spPr>
          <a:xfrm>
            <a:off x="11865258" y="142107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3F1BB2C8-7518-9F4E-8189-18AD5396411F}"/>
              </a:ext>
            </a:extLst>
          </p:cNvPr>
          <p:cNvSpPr txBox="1"/>
          <p:nvPr/>
        </p:nvSpPr>
        <p:spPr>
          <a:xfrm>
            <a:off x="11865258" y="21637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0DFEC382-43B6-F34E-9892-6A31564C954D}"/>
              </a:ext>
            </a:extLst>
          </p:cNvPr>
          <p:cNvSpPr txBox="1"/>
          <p:nvPr/>
        </p:nvSpPr>
        <p:spPr>
          <a:xfrm>
            <a:off x="11865258" y="28894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1977B62D-217F-1F4A-9EAA-35DFB061715B}"/>
              </a:ext>
            </a:extLst>
          </p:cNvPr>
          <p:cNvSpPr txBox="1"/>
          <p:nvPr/>
        </p:nvSpPr>
        <p:spPr>
          <a:xfrm>
            <a:off x="11865258" y="37259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B8EE83F0-5CAD-9844-A5AA-9697A574BD40}"/>
              </a:ext>
            </a:extLst>
          </p:cNvPr>
          <p:cNvSpPr txBox="1"/>
          <p:nvPr/>
        </p:nvSpPr>
        <p:spPr>
          <a:xfrm>
            <a:off x="11700006" y="647921"/>
            <a:ext cx="522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Steps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B517C1B2-F9AC-134E-AF43-42EC6147C390}"/>
              </a:ext>
            </a:extLst>
          </p:cNvPr>
          <p:cNvSpPr txBox="1"/>
          <p:nvPr/>
        </p:nvSpPr>
        <p:spPr>
          <a:xfrm>
            <a:off x="6180388" y="89723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3A028C62-C6E1-B047-A7C2-8BF121F8C805}"/>
              </a:ext>
            </a:extLst>
          </p:cNvPr>
          <p:cNvSpPr txBox="1"/>
          <p:nvPr/>
        </p:nvSpPr>
        <p:spPr>
          <a:xfrm>
            <a:off x="9057299" y="139846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F0E35033-E998-8F45-BB9D-6B76BE4EFF05}"/>
              </a:ext>
            </a:extLst>
          </p:cNvPr>
          <p:cNvSpPr txBox="1"/>
          <p:nvPr/>
        </p:nvSpPr>
        <p:spPr>
          <a:xfrm>
            <a:off x="3272548" y="140899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3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32EE43A6-7E49-5845-AC89-50EAFC576034}"/>
              </a:ext>
            </a:extLst>
          </p:cNvPr>
          <p:cNvSpPr txBox="1"/>
          <p:nvPr/>
        </p:nvSpPr>
        <p:spPr>
          <a:xfrm>
            <a:off x="10505313" y="213132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4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73573E7B-E638-BB44-9FBC-FA1AA6E8BE26}"/>
              </a:ext>
            </a:extLst>
          </p:cNvPr>
          <p:cNvSpPr txBox="1"/>
          <p:nvPr/>
        </p:nvSpPr>
        <p:spPr>
          <a:xfrm>
            <a:off x="4724176" y="213165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5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DB08D2DC-47E5-3440-9727-54190302E7C5}"/>
              </a:ext>
            </a:extLst>
          </p:cNvPr>
          <p:cNvSpPr txBox="1"/>
          <p:nvPr/>
        </p:nvSpPr>
        <p:spPr>
          <a:xfrm>
            <a:off x="7615809" y="213132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6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735BF6D1-9E1A-7B4B-B7C4-08F071242BDF}"/>
              </a:ext>
            </a:extLst>
          </p:cNvPr>
          <p:cNvSpPr txBox="1"/>
          <p:nvPr/>
        </p:nvSpPr>
        <p:spPr>
          <a:xfrm>
            <a:off x="1836801" y="212892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7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D3846CB2-339C-3249-90C8-91BAA6C99CAF}"/>
              </a:ext>
            </a:extLst>
          </p:cNvPr>
          <p:cNvSpPr txBox="1"/>
          <p:nvPr/>
        </p:nvSpPr>
        <p:spPr>
          <a:xfrm>
            <a:off x="6171057" y="52399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0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D2F0279A-8EDF-8E4A-8460-E8201A83EA1F}"/>
              </a:ext>
            </a:extLst>
          </p:cNvPr>
          <p:cNvSpPr txBox="1"/>
          <p:nvPr/>
        </p:nvSpPr>
        <p:spPr>
          <a:xfrm>
            <a:off x="11227946" y="286521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8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66A6DB00-CC79-B348-A47C-3DFC7D0C2608}"/>
              </a:ext>
            </a:extLst>
          </p:cNvPr>
          <p:cNvSpPr txBox="1"/>
          <p:nvPr/>
        </p:nvSpPr>
        <p:spPr>
          <a:xfrm>
            <a:off x="5454368" y="286291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9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E14036D2-0804-764C-ACB1-3CD81836221E}"/>
              </a:ext>
            </a:extLst>
          </p:cNvPr>
          <p:cNvSpPr txBox="1"/>
          <p:nvPr/>
        </p:nvSpPr>
        <p:spPr>
          <a:xfrm>
            <a:off x="8338185" y="286291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10</a:t>
            </a: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23576235-898B-5E45-98B2-135B0334B4CE}"/>
              </a:ext>
            </a:extLst>
          </p:cNvPr>
          <p:cNvSpPr txBox="1"/>
          <p:nvPr/>
        </p:nvSpPr>
        <p:spPr>
          <a:xfrm>
            <a:off x="2559177" y="286695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11</a:t>
            </a: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0EB5FADA-AD9F-7D44-9E25-B27C22CBB769}"/>
              </a:ext>
            </a:extLst>
          </p:cNvPr>
          <p:cNvSpPr txBox="1"/>
          <p:nvPr/>
        </p:nvSpPr>
        <p:spPr>
          <a:xfrm>
            <a:off x="9782937" y="286291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12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6C003F69-742B-7444-944F-0DF46622874C}"/>
              </a:ext>
            </a:extLst>
          </p:cNvPr>
          <p:cNvSpPr txBox="1"/>
          <p:nvPr/>
        </p:nvSpPr>
        <p:spPr>
          <a:xfrm>
            <a:off x="4003929" y="286771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13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2C3947A8-ED2D-F34F-AD80-1FA059E38965}"/>
              </a:ext>
            </a:extLst>
          </p:cNvPr>
          <p:cNvSpPr txBox="1"/>
          <p:nvPr/>
        </p:nvSpPr>
        <p:spPr>
          <a:xfrm>
            <a:off x="6893433" y="285892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14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B112B274-878E-B347-BE60-7D2F660FA4B6}"/>
              </a:ext>
            </a:extLst>
          </p:cNvPr>
          <p:cNvSpPr txBox="1"/>
          <p:nvPr/>
        </p:nvSpPr>
        <p:spPr>
          <a:xfrm>
            <a:off x="1102673" y="286258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15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9B87A3C8-7F89-864B-AB02-D35868EF12AD}"/>
              </a:ext>
            </a:extLst>
          </p:cNvPr>
          <p:cNvSpPr txBox="1"/>
          <p:nvPr/>
        </p:nvSpPr>
        <p:spPr>
          <a:xfrm>
            <a:off x="11532380" y="359417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16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6AE84728-CF30-E344-A75D-E7D1355DB292}"/>
              </a:ext>
            </a:extLst>
          </p:cNvPr>
          <p:cNvSpPr txBox="1"/>
          <p:nvPr/>
        </p:nvSpPr>
        <p:spPr>
          <a:xfrm>
            <a:off x="5758115" y="359417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17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5DFED4B3-440D-7941-A949-DE5EA62BB716}"/>
              </a:ext>
            </a:extLst>
          </p:cNvPr>
          <p:cNvSpPr txBox="1"/>
          <p:nvPr/>
        </p:nvSpPr>
        <p:spPr>
          <a:xfrm>
            <a:off x="8642126" y="359417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18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A05B65CE-CFF7-884D-880C-711CE8F4911C}"/>
              </a:ext>
            </a:extLst>
          </p:cNvPr>
          <p:cNvSpPr txBox="1"/>
          <p:nvPr/>
        </p:nvSpPr>
        <p:spPr>
          <a:xfrm>
            <a:off x="2859920" y="359882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19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C1C3C71A-6858-7043-836C-B1C4C9EB0AC0}"/>
              </a:ext>
            </a:extLst>
          </p:cNvPr>
          <p:cNvSpPr txBox="1"/>
          <p:nvPr/>
        </p:nvSpPr>
        <p:spPr>
          <a:xfrm>
            <a:off x="10091017" y="359305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20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E9D0B1C4-D86D-3C4F-88E8-B4681B60CD11}"/>
              </a:ext>
            </a:extLst>
          </p:cNvPr>
          <p:cNvSpPr txBox="1"/>
          <p:nvPr/>
        </p:nvSpPr>
        <p:spPr>
          <a:xfrm>
            <a:off x="4293851" y="359385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21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096442A8-2604-F24A-A83E-67279320A3AF}"/>
              </a:ext>
            </a:extLst>
          </p:cNvPr>
          <p:cNvSpPr txBox="1"/>
          <p:nvPr/>
        </p:nvSpPr>
        <p:spPr>
          <a:xfrm>
            <a:off x="7193298" y="359345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22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3F2D9BF4-99E6-FA45-A976-5967CA17E017}"/>
              </a:ext>
            </a:extLst>
          </p:cNvPr>
          <p:cNvSpPr txBox="1"/>
          <p:nvPr/>
        </p:nvSpPr>
        <p:spPr>
          <a:xfrm>
            <a:off x="1406761" y="359016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23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EA1599AD-B62B-7649-9307-2CBC78EA1F6F}"/>
              </a:ext>
            </a:extLst>
          </p:cNvPr>
          <p:cNvSpPr txBox="1"/>
          <p:nvPr/>
        </p:nvSpPr>
        <p:spPr>
          <a:xfrm>
            <a:off x="10805178" y="359345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24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D79BF115-E74A-0749-B208-918FD6723E34}"/>
              </a:ext>
            </a:extLst>
          </p:cNvPr>
          <p:cNvSpPr txBox="1"/>
          <p:nvPr/>
        </p:nvSpPr>
        <p:spPr>
          <a:xfrm>
            <a:off x="5018913" y="359417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25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4BAA6241-B9F2-EF41-BD00-050289158876}"/>
              </a:ext>
            </a:extLst>
          </p:cNvPr>
          <p:cNvSpPr txBox="1"/>
          <p:nvPr/>
        </p:nvSpPr>
        <p:spPr>
          <a:xfrm>
            <a:off x="7908417" y="359385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26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D5AF2991-3CF1-5144-B158-C3042A6F2BCC}"/>
              </a:ext>
            </a:extLst>
          </p:cNvPr>
          <p:cNvSpPr txBox="1"/>
          <p:nvPr/>
        </p:nvSpPr>
        <p:spPr>
          <a:xfrm>
            <a:off x="2129409" y="359417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27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40919860-2CA5-DD44-9301-F8E5E6B6B997}"/>
              </a:ext>
            </a:extLst>
          </p:cNvPr>
          <p:cNvSpPr txBox="1"/>
          <p:nvPr/>
        </p:nvSpPr>
        <p:spPr>
          <a:xfrm>
            <a:off x="9353169" y="360031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28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465B4FAB-21C6-A845-94C1-50D2BB449A5B}"/>
              </a:ext>
            </a:extLst>
          </p:cNvPr>
          <p:cNvSpPr txBox="1"/>
          <p:nvPr/>
        </p:nvSpPr>
        <p:spPr>
          <a:xfrm>
            <a:off x="3574161" y="360757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29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EA88DE0E-57D1-4346-96F1-4B4BCFFE4860}"/>
              </a:ext>
            </a:extLst>
          </p:cNvPr>
          <p:cNvSpPr txBox="1"/>
          <p:nvPr/>
        </p:nvSpPr>
        <p:spPr>
          <a:xfrm>
            <a:off x="6463665" y="359385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30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660464FE-F73E-5B40-B057-B31AED318223}"/>
              </a:ext>
            </a:extLst>
          </p:cNvPr>
          <p:cNvSpPr txBox="1"/>
          <p:nvPr/>
        </p:nvSpPr>
        <p:spPr>
          <a:xfrm>
            <a:off x="684225" y="359417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31</a:t>
            </a:r>
          </a:p>
        </p:txBody>
      </p: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97D36AD3-0404-F34F-816F-EDA779760F16}"/>
              </a:ext>
            </a:extLst>
          </p:cNvPr>
          <p:cNvGrpSpPr/>
          <p:nvPr/>
        </p:nvGrpSpPr>
        <p:grpSpPr>
          <a:xfrm>
            <a:off x="7388060" y="196327"/>
            <a:ext cx="1482400" cy="400110"/>
            <a:chOff x="680085" y="902207"/>
            <a:chExt cx="1482400" cy="400110"/>
          </a:xfrm>
        </p:grpSpPr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9BE2D80C-1DB2-E149-BA5D-825954AD6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033682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CD880931-6081-8C40-B322-AD462B1DB702}"/>
                </a:ext>
              </a:extLst>
            </p:cNvPr>
            <p:cNvSpPr txBox="1"/>
            <p:nvPr/>
          </p:nvSpPr>
          <p:spPr>
            <a:xfrm>
              <a:off x="817245" y="902207"/>
              <a:ext cx="13452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New sample (one step</a:t>
              </a:r>
            </a:p>
            <a:p>
              <a:r>
                <a:rPr lang="en-US" sz="1000" dirty="0"/>
                <a:t>of random walk)</a:t>
              </a:r>
            </a:p>
          </p:txBody>
        </p: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25E57FD9-35D8-C24E-B134-9BBBB9C4AE29}"/>
              </a:ext>
            </a:extLst>
          </p:cNvPr>
          <p:cNvGrpSpPr/>
          <p:nvPr/>
        </p:nvGrpSpPr>
        <p:grpSpPr>
          <a:xfrm>
            <a:off x="8937009" y="-699"/>
            <a:ext cx="1213096" cy="246221"/>
            <a:chOff x="680085" y="1292819"/>
            <a:chExt cx="1213096" cy="246221"/>
          </a:xfrm>
        </p:grpSpPr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E7AF6315-4A58-6441-8ECB-9765B62111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347349"/>
              <a:ext cx="137160" cy="13716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F0BB0CE9-0B11-F342-87A2-B28C0AA0FCC0}"/>
                </a:ext>
              </a:extLst>
            </p:cNvPr>
            <p:cNvSpPr txBox="1"/>
            <p:nvPr/>
          </p:nvSpPr>
          <p:spPr>
            <a:xfrm>
              <a:off x="817245" y="1292819"/>
              <a:ext cx="1075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Accepted sample</a:t>
              </a:r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1144B184-4DAA-4640-B14F-A1A161EA7ED5}"/>
              </a:ext>
            </a:extLst>
          </p:cNvPr>
          <p:cNvGrpSpPr/>
          <p:nvPr/>
        </p:nvGrpSpPr>
        <p:grpSpPr>
          <a:xfrm>
            <a:off x="8937009" y="273272"/>
            <a:ext cx="1181036" cy="246221"/>
            <a:chOff x="680085" y="1620579"/>
            <a:chExt cx="1181036" cy="246221"/>
          </a:xfrm>
        </p:grpSpPr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0AA7C1AC-CF48-D343-AA7E-46D199D241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675109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153EB583-0C1A-E846-B1D0-10AC3992F064}"/>
                </a:ext>
              </a:extLst>
            </p:cNvPr>
            <p:cNvSpPr txBox="1"/>
            <p:nvPr/>
          </p:nvSpPr>
          <p:spPr>
            <a:xfrm>
              <a:off x="817245" y="1620579"/>
              <a:ext cx="1043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Rejected sample</a:t>
              </a:r>
            </a:p>
          </p:txBody>
        </p:sp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93CD0E5F-E3C5-2947-9E47-6812863ACA16}"/>
              </a:ext>
            </a:extLst>
          </p:cNvPr>
          <p:cNvGrpSpPr/>
          <p:nvPr/>
        </p:nvGrpSpPr>
        <p:grpSpPr>
          <a:xfrm>
            <a:off x="10365000" y="-2292"/>
            <a:ext cx="1803001" cy="246221"/>
            <a:chOff x="2353437" y="658977"/>
            <a:chExt cx="1803001" cy="246221"/>
          </a:xfrm>
        </p:grpSpPr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FFCAA9EF-FEF6-EF48-9D9C-50B8FB1DC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3437" y="713507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B57F4F07-9815-904D-BFBE-6E37A9CA2D51}"/>
                </a:ext>
              </a:extLst>
            </p:cNvPr>
            <p:cNvSpPr txBox="1"/>
            <p:nvPr/>
          </p:nvSpPr>
          <p:spPr>
            <a:xfrm>
              <a:off x="2490597" y="658977"/>
              <a:ext cx="1665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Posterior evaluation request</a:t>
              </a:r>
            </a:p>
          </p:txBody>
        </p: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20B0C1D3-9D56-614F-AE12-49093D30E72C}"/>
              </a:ext>
            </a:extLst>
          </p:cNvPr>
          <p:cNvGrpSpPr/>
          <p:nvPr/>
        </p:nvGrpSpPr>
        <p:grpSpPr>
          <a:xfrm>
            <a:off x="7380241" y="5450"/>
            <a:ext cx="1124931" cy="246221"/>
            <a:chOff x="680085" y="647921"/>
            <a:chExt cx="1124931" cy="246221"/>
          </a:xfrm>
        </p:grpSpPr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CA9B4634-3938-5642-8E58-0D9EC15FA2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702451"/>
              <a:ext cx="137160" cy="137160"/>
            </a:xfrm>
            <a:prstGeom prst="ellipse">
              <a:avLst/>
            </a:prstGeom>
            <a:solidFill>
              <a:srgbClr val="0432FF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BC7362A7-03BB-5449-9738-184ACF6B3027}"/>
                </a:ext>
              </a:extLst>
            </p:cNvPr>
            <p:cNvSpPr txBox="1"/>
            <p:nvPr/>
          </p:nvSpPr>
          <p:spPr>
            <a:xfrm>
              <a:off x="817245" y="647921"/>
              <a:ext cx="9877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Current sample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3" name="Table 472">
                <a:extLst>
                  <a:ext uri="{FF2B5EF4-FFF2-40B4-BE49-F238E27FC236}">
                    <a16:creationId xmlns:a16="http://schemas.microsoft.com/office/drawing/2014/main" id="{39BFBFAF-6377-E24A-8212-6DC3333875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8158886"/>
                  </p:ext>
                </p:extLst>
              </p:nvPr>
            </p:nvGraphicFramePr>
            <p:xfrm>
              <a:off x="6634397" y="4202867"/>
              <a:ext cx="4695776" cy="2308225"/>
            </p:xfrm>
            <a:graphic>
              <a:graphicData uri="http://schemas.openxmlformats.org/drawingml/2006/table">
                <a:tbl>
                  <a:tblPr firstRow="1">
                    <a:tableStyleId>{B301B821-A1FF-4177-AEE7-76D212191A09}</a:tableStyleId>
                  </a:tblPr>
                  <a:tblGrid>
                    <a:gridCol w="586972">
                      <a:extLst>
                        <a:ext uri="{9D8B030D-6E8A-4147-A177-3AD203B41FA5}">
                          <a16:colId xmlns:a16="http://schemas.microsoft.com/office/drawing/2014/main" val="668981"/>
                        </a:ext>
                      </a:extLst>
                    </a:gridCol>
                    <a:gridCol w="586972">
                      <a:extLst>
                        <a:ext uri="{9D8B030D-6E8A-4147-A177-3AD203B41FA5}">
                          <a16:colId xmlns:a16="http://schemas.microsoft.com/office/drawing/2014/main" val="29300965"/>
                        </a:ext>
                      </a:extLst>
                    </a:gridCol>
                    <a:gridCol w="586972">
                      <a:extLst>
                        <a:ext uri="{9D8B030D-6E8A-4147-A177-3AD203B41FA5}">
                          <a16:colId xmlns:a16="http://schemas.microsoft.com/office/drawing/2014/main" val="53747270"/>
                        </a:ext>
                      </a:extLst>
                    </a:gridCol>
                    <a:gridCol w="586972">
                      <a:extLst>
                        <a:ext uri="{9D8B030D-6E8A-4147-A177-3AD203B41FA5}">
                          <a16:colId xmlns:a16="http://schemas.microsoft.com/office/drawing/2014/main" val="2176051466"/>
                        </a:ext>
                      </a:extLst>
                    </a:gridCol>
                    <a:gridCol w="586972">
                      <a:extLst>
                        <a:ext uri="{9D8B030D-6E8A-4147-A177-3AD203B41FA5}">
                          <a16:colId xmlns:a16="http://schemas.microsoft.com/office/drawing/2014/main" val="2088985436"/>
                        </a:ext>
                      </a:extLst>
                    </a:gridCol>
                    <a:gridCol w="586972">
                      <a:extLst>
                        <a:ext uri="{9D8B030D-6E8A-4147-A177-3AD203B41FA5}">
                          <a16:colId xmlns:a16="http://schemas.microsoft.com/office/drawing/2014/main" val="3338177255"/>
                        </a:ext>
                      </a:extLst>
                    </a:gridCol>
                    <a:gridCol w="586972">
                      <a:extLst>
                        <a:ext uri="{9D8B030D-6E8A-4147-A177-3AD203B41FA5}">
                          <a16:colId xmlns:a16="http://schemas.microsoft.com/office/drawing/2014/main" val="726196970"/>
                        </a:ext>
                      </a:extLst>
                    </a:gridCol>
                    <a:gridCol w="586972">
                      <a:extLst>
                        <a:ext uri="{9D8B030D-6E8A-4147-A177-3AD203B41FA5}">
                          <a16:colId xmlns:a16="http://schemas.microsoft.com/office/drawing/2014/main" val="3808432692"/>
                        </a:ext>
                      </a:extLst>
                    </a:gridCol>
                  </a:tblGrid>
                  <a:tr h="203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050" b="0" smtClean="0">
                                        <a:latin typeface="Cambria Math" panose="02040503050406030204" pitchFamily="18" charset="0"/>
                                      </a:rPr>
                                      <m:t>𝑠𝑡𝑒𝑝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Prob</a:t>
                          </a:r>
                        </a:p>
                      </a:txBody>
                      <a:tcPr marL="0" marR="0" marT="0" marB="0"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Encoding</a:t>
                          </a:r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2866911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1249920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66149462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0.593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8665631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0.457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24543934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0.352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4734719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45136643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0.177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5429431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0.177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2208275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0.136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2318119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0.136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3502726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0.136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937327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8973962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304625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3" name="Table 472">
                <a:extLst>
                  <a:ext uri="{FF2B5EF4-FFF2-40B4-BE49-F238E27FC236}">
                    <a16:creationId xmlns:a16="http://schemas.microsoft.com/office/drawing/2014/main" id="{39BFBFAF-6377-E24A-8212-6DC3333875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8158886"/>
                  </p:ext>
                </p:extLst>
              </p:nvPr>
            </p:nvGraphicFramePr>
            <p:xfrm>
              <a:off x="6634397" y="4202867"/>
              <a:ext cx="4695776" cy="2308225"/>
            </p:xfrm>
            <a:graphic>
              <a:graphicData uri="http://schemas.openxmlformats.org/drawingml/2006/table">
                <a:tbl>
                  <a:tblPr firstRow="1">
                    <a:tableStyleId>{B301B821-A1FF-4177-AEE7-76D212191A09}</a:tableStyleId>
                  </a:tblPr>
                  <a:tblGrid>
                    <a:gridCol w="586972">
                      <a:extLst>
                        <a:ext uri="{9D8B030D-6E8A-4147-A177-3AD203B41FA5}">
                          <a16:colId xmlns:a16="http://schemas.microsoft.com/office/drawing/2014/main" val="668981"/>
                        </a:ext>
                      </a:extLst>
                    </a:gridCol>
                    <a:gridCol w="586972">
                      <a:extLst>
                        <a:ext uri="{9D8B030D-6E8A-4147-A177-3AD203B41FA5}">
                          <a16:colId xmlns:a16="http://schemas.microsoft.com/office/drawing/2014/main" val="29300965"/>
                        </a:ext>
                      </a:extLst>
                    </a:gridCol>
                    <a:gridCol w="586972">
                      <a:extLst>
                        <a:ext uri="{9D8B030D-6E8A-4147-A177-3AD203B41FA5}">
                          <a16:colId xmlns:a16="http://schemas.microsoft.com/office/drawing/2014/main" val="53747270"/>
                        </a:ext>
                      </a:extLst>
                    </a:gridCol>
                    <a:gridCol w="586972">
                      <a:extLst>
                        <a:ext uri="{9D8B030D-6E8A-4147-A177-3AD203B41FA5}">
                          <a16:colId xmlns:a16="http://schemas.microsoft.com/office/drawing/2014/main" val="2176051466"/>
                        </a:ext>
                      </a:extLst>
                    </a:gridCol>
                    <a:gridCol w="586972">
                      <a:extLst>
                        <a:ext uri="{9D8B030D-6E8A-4147-A177-3AD203B41FA5}">
                          <a16:colId xmlns:a16="http://schemas.microsoft.com/office/drawing/2014/main" val="2088985436"/>
                        </a:ext>
                      </a:extLst>
                    </a:gridCol>
                    <a:gridCol w="586972">
                      <a:extLst>
                        <a:ext uri="{9D8B030D-6E8A-4147-A177-3AD203B41FA5}">
                          <a16:colId xmlns:a16="http://schemas.microsoft.com/office/drawing/2014/main" val="3338177255"/>
                        </a:ext>
                      </a:extLst>
                    </a:gridCol>
                    <a:gridCol w="586972">
                      <a:extLst>
                        <a:ext uri="{9D8B030D-6E8A-4147-A177-3AD203B41FA5}">
                          <a16:colId xmlns:a16="http://schemas.microsoft.com/office/drawing/2014/main" val="726196970"/>
                        </a:ext>
                      </a:extLst>
                    </a:gridCol>
                    <a:gridCol w="586972">
                      <a:extLst>
                        <a:ext uri="{9D8B030D-6E8A-4147-A177-3AD203B41FA5}">
                          <a16:colId xmlns:a16="http://schemas.microsoft.com/office/drawing/2014/main" val="3808432692"/>
                        </a:ext>
                      </a:extLst>
                    </a:gridCol>
                  </a:tblGrid>
                  <a:tr h="203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2174" t="-18750" r="-708696" b="-10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100000" t="-18750" r="-593617" b="-10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Prob</a:t>
                          </a:r>
                        </a:p>
                      </a:txBody>
                      <a:tcPr marL="0" marR="0" marT="0" marB="0"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Encoding</a:t>
                          </a:r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286691195"/>
                      </a:ext>
                    </a:extLst>
                  </a:tr>
                  <a:tr h="16192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124992008"/>
                      </a:ext>
                    </a:extLst>
                  </a:tr>
                  <a:tr h="16192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661494623"/>
                      </a:ext>
                    </a:extLst>
                  </a:tr>
                  <a:tr h="16192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0.593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866563180"/>
                      </a:ext>
                    </a:extLst>
                  </a:tr>
                  <a:tr h="16192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0.457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245439347"/>
                      </a:ext>
                    </a:extLst>
                  </a:tr>
                  <a:tr h="1619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0.352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473471953"/>
                      </a:ext>
                    </a:extLst>
                  </a:tr>
                  <a:tr h="16192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451366439"/>
                      </a:ext>
                    </a:extLst>
                  </a:tr>
                  <a:tr h="16192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0.177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542943160"/>
                      </a:ext>
                    </a:extLst>
                  </a:tr>
                  <a:tr h="16192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0.177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220827578"/>
                      </a:ext>
                    </a:extLst>
                  </a:tr>
                  <a:tr h="16192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0.136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23181194"/>
                      </a:ext>
                    </a:extLst>
                  </a:tr>
                  <a:tr h="16192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0.136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1" i="0" u="none" strike="noStrike" dirty="0">
                              <a:solidFill>
                                <a:srgbClr val="0432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350272613"/>
                      </a:ext>
                    </a:extLst>
                  </a:tr>
                  <a:tr h="16192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0.136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93732789"/>
                      </a:ext>
                    </a:extLst>
                  </a:tr>
                  <a:tr h="16192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897396267"/>
                      </a:ext>
                    </a:extLst>
                  </a:tr>
                  <a:tr h="16192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304625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6" name="TextBox 475">
                <a:extLst>
                  <a:ext uri="{FF2B5EF4-FFF2-40B4-BE49-F238E27FC236}">
                    <a16:creationId xmlns:a16="http://schemas.microsoft.com/office/drawing/2014/main" id="{948C6F83-E0A2-D44E-9B4F-B8A97EAAC940}"/>
                  </a:ext>
                </a:extLst>
              </p:cNvPr>
              <p:cNvSpPr txBox="1"/>
              <p:nvPr/>
            </p:nvSpPr>
            <p:spPr>
              <a:xfrm>
                <a:off x="609599" y="4897066"/>
                <a:ext cx="53433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Sort table by probability and then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𝐼𝐷𝑋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Base node is run initially, therefore, we eliminate it from the table</a:t>
                </a:r>
              </a:p>
            </p:txBody>
          </p:sp>
        </mc:Choice>
        <mc:Fallback xmlns="">
          <p:sp>
            <p:nvSpPr>
              <p:cNvPr id="476" name="TextBox 475">
                <a:extLst>
                  <a:ext uri="{FF2B5EF4-FFF2-40B4-BE49-F238E27FC236}">
                    <a16:creationId xmlns:a16="http://schemas.microsoft.com/office/drawing/2014/main" id="{948C6F83-E0A2-D44E-9B4F-B8A97EAAC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4897066"/>
                <a:ext cx="5343332" cy="1200329"/>
              </a:xfrm>
              <a:prstGeom prst="rect">
                <a:avLst/>
              </a:prstGeom>
              <a:blipFill>
                <a:blip r:embed="rId5"/>
                <a:stretch>
                  <a:fillRect l="-950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TextBox 476">
            <a:extLst>
              <a:ext uri="{FF2B5EF4-FFF2-40B4-BE49-F238E27FC236}">
                <a16:creationId xmlns:a16="http://schemas.microsoft.com/office/drawing/2014/main" id="{9E72BFCC-FD60-DB4B-B278-A4363C3F28D9}"/>
              </a:ext>
            </a:extLst>
          </p:cNvPr>
          <p:cNvSpPr txBox="1"/>
          <p:nvPr/>
        </p:nvSpPr>
        <p:spPr>
          <a:xfrm>
            <a:off x="605781" y="570532"/>
            <a:ext cx="33398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With 10 compute nodes available</a:t>
            </a:r>
          </a:p>
        </p:txBody>
      </p:sp>
      <p:sp>
        <p:nvSpPr>
          <p:cNvPr id="463" name="Sun 462">
            <a:extLst>
              <a:ext uri="{FF2B5EF4-FFF2-40B4-BE49-F238E27FC236}">
                <a16:creationId xmlns:a16="http://schemas.microsoft.com/office/drawing/2014/main" id="{FEF5F8E1-E5FD-514E-9D57-879277314281}"/>
              </a:ext>
            </a:extLst>
          </p:cNvPr>
          <p:cNvSpPr>
            <a:spLocks noChangeAspect="1"/>
          </p:cNvSpPr>
          <p:nvPr/>
        </p:nvSpPr>
        <p:spPr>
          <a:xfrm>
            <a:off x="11597905" y="3737653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Sun 469">
            <a:extLst>
              <a:ext uri="{FF2B5EF4-FFF2-40B4-BE49-F238E27FC236}">
                <a16:creationId xmlns:a16="http://schemas.microsoft.com/office/drawing/2014/main" id="{C7DAB5AA-457D-E54F-A9ED-B7C312F697B6}"/>
              </a:ext>
            </a:extLst>
          </p:cNvPr>
          <p:cNvSpPr>
            <a:spLocks noChangeAspect="1"/>
          </p:cNvSpPr>
          <p:nvPr/>
        </p:nvSpPr>
        <p:spPr>
          <a:xfrm>
            <a:off x="11227689" y="3002887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Sun 473">
            <a:extLst>
              <a:ext uri="{FF2B5EF4-FFF2-40B4-BE49-F238E27FC236}">
                <a16:creationId xmlns:a16="http://schemas.microsoft.com/office/drawing/2014/main" id="{3F77BB6C-E3A5-1F4B-B7F6-EAC1CCC79E2E}"/>
              </a:ext>
            </a:extLst>
          </p:cNvPr>
          <p:cNvSpPr>
            <a:spLocks noChangeAspect="1"/>
          </p:cNvSpPr>
          <p:nvPr/>
        </p:nvSpPr>
        <p:spPr>
          <a:xfrm>
            <a:off x="10506713" y="2287575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Sun 477">
            <a:extLst>
              <a:ext uri="{FF2B5EF4-FFF2-40B4-BE49-F238E27FC236}">
                <a16:creationId xmlns:a16="http://schemas.microsoft.com/office/drawing/2014/main" id="{54F02523-DEBE-C243-B11A-5A370B4D45F5}"/>
              </a:ext>
            </a:extLst>
          </p:cNvPr>
          <p:cNvSpPr>
            <a:spLocks noChangeAspect="1"/>
          </p:cNvSpPr>
          <p:nvPr/>
        </p:nvSpPr>
        <p:spPr>
          <a:xfrm>
            <a:off x="9075267" y="1540575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Sun 479">
            <a:extLst>
              <a:ext uri="{FF2B5EF4-FFF2-40B4-BE49-F238E27FC236}">
                <a16:creationId xmlns:a16="http://schemas.microsoft.com/office/drawing/2014/main" id="{B0CAD14D-6D58-BB4C-AD7B-7F6283187F81}"/>
              </a:ext>
            </a:extLst>
          </p:cNvPr>
          <p:cNvSpPr>
            <a:spLocks noChangeAspect="1"/>
          </p:cNvSpPr>
          <p:nvPr/>
        </p:nvSpPr>
        <p:spPr>
          <a:xfrm>
            <a:off x="3278205" y="1540575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Sun 480">
            <a:extLst>
              <a:ext uri="{FF2B5EF4-FFF2-40B4-BE49-F238E27FC236}">
                <a16:creationId xmlns:a16="http://schemas.microsoft.com/office/drawing/2014/main" id="{07774CE8-76C0-6C4E-AAA6-40F3510ED1CB}"/>
              </a:ext>
            </a:extLst>
          </p:cNvPr>
          <p:cNvSpPr>
            <a:spLocks noChangeAspect="1"/>
          </p:cNvSpPr>
          <p:nvPr/>
        </p:nvSpPr>
        <p:spPr>
          <a:xfrm>
            <a:off x="4745562" y="2276964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Sun 481">
            <a:extLst>
              <a:ext uri="{FF2B5EF4-FFF2-40B4-BE49-F238E27FC236}">
                <a16:creationId xmlns:a16="http://schemas.microsoft.com/office/drawing/2014/main" id="{6DF145B1-5371-0A46-AD48-2544AC37A9F8}"/>
              </a:ext>
            </a:extLst>
          </p:cNvPr>
          <p:cNvSpPr>
            <a:spLocks noChangeAspect="1"/>
          </p:cNvSpPr>
          <p:nvPr/>
        </p:nvSpPr>
        <p:spPr>
          <a:xfrm>
            <a:off x="5459758" y="3009095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Sun 482">
            <a:extLst>
              <a:ext uri="{FF2B5EF4-FFF2-40B4-BE49-F238E27FC236}">
                <a16:creationId xmlns:a16="http://schemas.microsoft.com/office/drawing/2014/main" id="{2DEA6914-1BB0-9F4B-945E-274DBEA7B031}"/>
              </a:ext>
            </a:extLst>
          </p:cNvPr>
          <p:cNvSpPr>
            <a:spLocks noChangeAspect="1"/>
          </p:cNvSpPr>
          <p:nvPr/>
        </p:nvSpPr>
        <p:spPr>
          <a:xfrm>
            <a:off x="7635066" y="2264715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Sun 483">
            <a:extLst>
              <a:ext uri="{FF2B5EF4-FFF2-40B4-BE49-F238E27FC236}">
                <a16:creationId xmlns:a16="http://schemas.microsoft.com/office/drawing/2014/main" id="{684A462E-2B0A-BB44-931A-C4148FF7506A}"/>
              </a:ext>
            </a:extLst>
          </p:cNvPr>
          <p:cNvSpPr>
            <a:spLocks noChangeAspect="1"/>
          </p:cNvSpPr>
          <p:nvPr/>
        </p:nvSpPr>
        <p:spPr>
          <a:xfrm>
            <a:off x="8348774" y="3007609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Sun 484">
            <a:extLst>
              <a:ext uri="{FF2B5EF4-FFF2-40B4-BE49-F238E27FC236}">
                <a16:creationId xmlns:a16="http://schemas.microsoft.com/office/drawing/2014/main" id="{D00CEF54-8493-FB40-9B82-0E40CB1B275B}"/>
              </a:ext>
            </a:extLst>
          </p:cNvPr>
          <p:cNvSpPr>
            <a:spLocks noChangeAspect="1"/>
          </p:cNvSpPr>
          <p:nvPr/>
        </p:nvSpPr>
        <p:spPr>
          <a:xfrm>
            <a:off x="6167468" y="1039255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A64A25A4-CDDB-8D4C-9833-5FEBED9A4BCA}"/>
              </a:ext>
            </a:extLst>
          </p:cNvPr>
          <p:cNvSpPr txBox="1"/>
          <p:nvPr/>
        </p:nvSpPr>
        <p:spPr>
          <a:xfrm>
            <a:off x="10525020" y="265895"/>
            <a:ext cx="1463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Allocated compute node</a:t>
            </a:r>
          </a:p>
        </p:txBody>
      </p:sp>
      <p:sp>
        <p:nvSpPr>
          <p:cNvPr id="487" name="Sun 486">
            <a:extLst>
              <a:ext uri="{FF2B5EF4-FFF2-40B4-BE49-F238E27FC236}">
                <a16:creationId xmlns:a16="http://schemas.microsoft.com/office/drawing/2014/main" id="{B5928828-157B-AF41-B92D-3F697795BAB8}"/>
              </a:ext>
            </a:extLst>
          </p:cNvPr>
          <p:cNvSpPr>
            <a:spLocks noChangeAspect="1"/>
          </p:cNvSpPr>
          <p:nvPr/>
        </p:nvSpPr>
        <p:spPr>
          <a:xfrm>
            <a:off x="10342140" y="303364"/>
            <a:ext cx="182880" cy="182880"/>
          </a:xfrm>
          <a:prstGeom prst="sun">
            <a:avLst/>
          </a:prstGeo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7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Template" id="{9695A6B9-A5BE-4F8F-9B4E-1721D5BA8511}" vid="{6F938AE2-654B-4B13-872F-58BE680447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12033</TotalTime>
  <Words>5029</Words>
  <Application>Microsoft Macintosh PowerPoint</Application>
  <PresentationFormat>Widescreen</PresentationFormat>
  <Paragraphs>2952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 Math</vt:lpstr>
      <vt:lpstr>Office Theme</vt:lpstr>
      <vt:lpstr>2022-2023 Ideas</vt:lpstr>
      <vt:lpstr>Binary decision tree: 6 steps</vt:lpstr>
      <vt:lpstr>Allocation of compute resources</vt:lpstr>
      <vt:lpstr>Allocation of compute resources</vt:lpstr>
      <vt:lpstr>Allocation of compute resources</vt:lpstr>
      <vt:lpstr>Encoding nodes using binary numbers</vt:lpstr>
      <vt:lpstr>Tying the number of steps and random variables</vt:lpstr>
      <vt:lpstr>From binary encoding to probabilities</vt:lpstr>
      <vt:lpstr>Selecting nodes to run</vt:lpstr>
      <vt:lpstr>Running through the pruned decision tree</vt:lpstr>
      <vt:lpstr>Running through the pruned decision tree (cont’d)</vt:lpstr>
      <vt:lpstr>Moving from one iteration to the next</vt:lpstr>
      <vt:lpstr>When number of steps is different than number of random variables</vt:lpstr>
      <vt:lpstr>PowerPoint Presentation</vt:lpstr>
      <vt:lpstr>PowerPoint Presentation</vt:lpstr>
      <vt:lpstr>PowerPoint Presentation</vt:lpstr>
      <vt:lpstr>PowerPoint Presentation</vt:lpstr>
      <vt:lpstr>Allocation of compute resources</vt:lpstr>
      <vt:lpstr>PowerPoint Presentation</vt:lpstr>
      <vt:lpstr>Encoding the steps in “binary”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F. Viana</dc:creator>
  <cp:lastModifiedBy>Felipe Viana</cp:lastModifiedBy>
  <cp:revision>689</cp:revision>
  <cp:lastPrinted>2022-09-26T18:21:53Z</cp:lastPrinted>
  <dcterms:created xsi:type="dcterms:W3CDTF">2018-01-31T14:34:15Z</dcterms:created>
  <dcterms:modified xsi:type="dcterms:W3CDTF">2022-10-03T14:56:36Z</dcterms:modified>
</cp:coreProperties>
</file>