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256" r:id="rId2"/>
    <p:sldId id="270" r:id="rId3"/>
    <p:sldId id="291" r:id="rId4"/>
    <p:sldId id="349" r:id="rId5"/>
    <p:sldId id="348" r:id="rId6"/>
    <p:sldId id="307" r:id="rId7"/>
    <p:sldId id="308" r:id="rId8"/>
    <p:sldId id="309" r:id="rId9"/>
    <p:sldId id="310" r:id="rId10"/>
    <p:sldId id="273" r:id="rId11"/>
    <p:sldId id="311" r:id="rId12"/>
    <p:sldId id="312" r:id="rId13"/>
    <p:sldId id="313" r:id="rId14"/>
    <p:sldId id="314"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 id="329" r:id="rId30"/>
    <p:sldId id="330" r:id="rId31"/>
    <p:sldId id="331" r:id="rId32"/>
    <p:sldId id="332" r:id="rId33"/>
    <p:sldId id="333" r:id="rId34"/>
    <p:sldId id="334" r:id="rId35"/>
    <p:sldId id="335" r:id="rId36"/>
    <p:sldId id="336" r:id="rId37"/>
    <p:sldId id="337" r:id="rId38"/>
    <p:sldId id="338" r:id="rId39"/>
    <p:sldId id="339" r:id="rId40"/>
    <p:sldId id="340" r:id="rId41"/>
    <p:sldId id="341" r:id="rId42"/>
    <p:sldId id="342" r:id="rId43"/>
    <p:sldId id="343" r:id="rId44"/>
    <p:sldId id="344" r:id="rId45"/>
    <p:sldId id="345" r:id="rId46"/>
    <p:sldId id="346" r:id="rId47"/>
    <p:sldId id="347" r:id="rId48"/>
    <p:sldId id="306" r:id="rId49"/>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206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206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206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206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206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206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206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206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2060"/>
        </a:solidFill>
        <a:effectLst/>
        <a:uFillTx/>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ff">
        <a:fontRef idx="minor">
          <a:srgbClr val="002060"/>
        </a:fontRef>
        <a:srgbClr val="00206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6D6D6"/>
          </a:solidFill>
        </a:fill>
      </a:tcStyle>
    </a:wholeTbl>
    <a:band2H>
      <a:tcTxStyle/>
      <a:tcStyle>
        <a:tcBdr/>
        <a:fill>
          <a:solidFill>
            <a:srgbClr val="ECEC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Ref idx="minor">
          <a:srgbClr val="002060"/>
        </a:fontRef>
        <a:srgbClr val="00206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3E3"/>
          </a:solidFill>
        </a:fill>
      </a:tcStyle>
    </a:wholeTbl>
    <a:band2H>
      <a:tcTxStyle/>
      <a:tcStyle>
        <a:tcBdr/>
        <a:fill>
          <a:solidFill>
            <a:srgbClr val="E9EAF2"/>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ff">
        <a:fontRef idx="minor">
          <a:srgbClr val="002060"/>
        </a:fontRef>
        <a:srgbClr val="00206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5E4DB"/>
          </a:solidFill>
        </a:fill>
      </a:tcStyle>
    </a:wholeTbl>
    <a:band2H>
      <a:tcTxStyle/>
      <a:tcStyle>
        <a:tcBdr/>
        <a:fill>
          <a:solidFill>
            <a:srgbClr val="F2F2EE"/>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ff">
        <a:fontRef idx="minor">
          <a:srgbClr val="002060"/>
        </a:fontRef>
        <a:srgbClr val="00206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9"/>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2060"/>
        </a:fontRef>
        <a:srgbClr val="002060"/>
      </a:tcTxStyle>
      <a:tcStyle>
        <a:tcBdr>
          <a:left>
            <a:ln w="12700" cap="flat">
              <a:noFill/>
              <a:miter lim="400000"/>
            </a:ln>
          </a:left>
          <a:right>
            <a:ln w="12700" cap="flat">
              <a:noFill/>
              <a:miter lim="400000"/>
            </a:ln>
          </a:right>
          <a:top>
            <a:ln w="50800" cap="flat">
              <a:solidFill>
                <a:srgbClr val="002060"/>
              </a:solidFill>
              <a:prstDash val="solid"/>
              <a:round/>
            </a:ln>
          </a:top>
          <a:bottom>
            <a:ln w="25400" cap="flat">
              <a:solidFill>
                <a:srgbClr val="00206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2060"/>
              </a:solidFill>
              <a:prstDash val="solid"/>
              <a:round/>
            </a:ln>
          </a:top>
          <a:bottom>
            <a:ln w="25400" cap="flat">
              <a:solidFill>
                <a:srgbClr val="00206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Ref idx="minor">
          <a:srgbClr val="002060"/>
        </a:fontRef>
        <a:srgbClr val="00206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BD1"/>
          </a:solidFill>
        </a:fill>
      </a:tcStyle>
    </a:wholeTbl>
    <a:band2H>
      <a:tcTxStyle/>
      <a:tcStyle>
        <a:tcBdr/>
        <a:fill>
          <a:solidFill>
            <a:srgbClr val="E6E7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206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206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2060"/>
          </a:solidFill>
        </a:fill>
      </a:tcStyle>
    </a:firstRow>
  </a:tblStyle>
  <a:tblStyle styleId="{2708684C-4D16-4618-839F-0558EEFCDFE6}" styleName="">
    <a:tblBg/>
    <a:wholeTbl>
      <a:tcTxStyle b="on" i="off">
        <a:fontRef idx="minor">
          <a:srgbClr val="002060"/>
        </a:fontRef>
        <a:srgbClr val="002060"/>
      </a:tcTxStyle>
      <a:tcStyle>
        <a:tcBdr>
          <a:left>
            <a:ln w="12700" cap="flat">
              <a:solidFill>
                <a:srgbClr val="002060"/>
              </a:solidFill>
              <a:prstDash val="solid"/>
              <a:round/>
            </a:ln>
          </a:left>
          <a:right>
            <a:ln w="12700" cap="flat">
              <a:solidFill>
                <a:srgbClr val="002060"/>
              </a:solidFill>
              <a:prstDash val="solid"/>
              <a:round/>
            </a:ln>
          </a:right>
          <a:top>
            <a:ln w="12700" cap="flat">
              <a:solidFill>
                <a:srgbClr val="002060"/>
              </a:solidFill>
              <a:prstDash val="solid"/>
              <a:round/>
            </a:ln>
          </a:top>
          <a:bottom>
            <a:ln w="12700" cap="flat">
              <a:solidFill>
                <a:srgbClr val="002060"/>
              </a:solidFill>
              <a:prstDash val="solid"/>
              <a:round/>
            </a:ln>
          </a:bottom>
          <a:insideH>
            <a:ln w="12700" cap="flat">
              <a:solidFill>
                <a:srgbClr val="002060"/>
              </a:solidFill>
              <a:prstDash val="solid"/>
              <a:round/>
            </a:ln>
          </a:insideH>
          <a:insideV>
            <a:ln w="12700" cap="flat">
              <a:solidFill>
                <a:srgbClr val="002060"/>
              </a:solidFill>
              <a:prstDash val="solid"/>
              <a:round/>
            </a:ln>
          </a:insideV>
        </a:tcBdr>
        <a:fill>
          <a:solidFill>
            <a:srgbClr val="002060">
              <a:alpha val="20000"/>
            </a:srgbClr>
          </a:solidFill>
        </a:fill>
      </a:tcStyle>
    </a:wholeTbl>
    <a:band2H>
      <a:tcTxStyle/>
      <a:tcStyle>
        <a:tcBdr/>
        <a:fill>
          <a:solidFill>
            <a:srgbClr val="FFFFFF"/>
          </a:solidFill>
        </a:fill>
      </a:tcStyle>
    </a:band2H>
    <a:firstCol>
      <a:tcTxStyle b="on" i="off">
        <a:fontRef idx="minor">
          <a:srgbClr val="002060"/>
        </a:fontRef>
        <a:srgbClr val="002060"/>
      </a:tcTxStyle>
      <a:tcStyle>
        <a:tcBdr>
          <a:left>
            <a:ln w="12700" cap="flat">
              <a:solidFill>
                <a:srgbClr val="002060"/>
              </a:solidFill>
              <a:prstDash val="solid"/>
              <a:round/>
            </a:ln>
          </a:left>
          <a:right>
            <a:ln w="12700" cap="flat">
              <a:solidFill>
                <a:srgbClr val="002060"/>
              </a:solidFill>
              <a:prstDash val="solid"/>
              <a:round/>
            </a:ln>
          </a:right>
          <a:top>
            <a:ln w="12700" cap="flat">
              <a:solidFill>
                <a:srgbClr val="002060"/>
              </a:solidFill>
              <a:prstDash val="solid"/>
              <a:round/>
            </a:ln>
          </a:top>
          <a:bottom>
            <a:ln w="12700" cap="flat">
              <a:solidFill>
                <a:srgbClr val="002060"/>
              </a:solidFill>
              <a:prstDash val="solid"/>
              <a:round/>
            </a:ln>
          </a:bottom>
          <a:insideH>
            <a:ln w="12700" cap="flat">
              <a:solidFill>
                <a:srgbClr val="002060"/>
              </a:solidFill>
              <a:prstDash val="solid"/>
              <a:round/>
            </a:ln>
          </a:insideH>
          <a:insideV>
            <a:ln w="12700" cap="flat">
              <a:solidFill>
                <a:srgbClr val="002060"/>
              </a:solidFill>
              <a:prstDash val="solid"/>
              <a:round/>
            </a:ln>
          </a:insideV>
        </a:tcBdr>
        <a:fill>
          <a:solidFill>
            <a:srgbClr val="002060">
              <a:alpha val="20000"/>
            </a:srgbClr>
          </a:solidFill>
        </a:fill>
      </a:tcStyle>
    </a:firstCol>
    <a:lastRow>
      <a:tcTxStyle b="on" i="off">
        <a:fontRef idx="minor">
          <a:srgbClr val="002060"/>
        </a:fontRef>
        <a:srgbClr val="002060"/>
      </a:tcTxStyle>
      <a:tcStyle>
        <a:tcBdr>
          <a:left>
            <a:ln w="12700" cap="flat">
              <a:solidFill>
                <a:srgbClr val="002060"/>
              </a:solidFill>
              <a:prstDash val="solid"/>
              <a:round/>
            </a:ln>
          </a:left>
          <a:right>
            <a:ln w="12700" cap="flat">
              <a:solidFill>
                <a:srgbClr val="002060"/>
              </a:solidFill>
              <a:prstDash val="solid"/>
              <a:round/>
            </a:ln>
          </a:right>
          <a:top>
            <a:ln w="50800" cap="flat">
              <a:solidFill>
                <a:srgbClr val="002060"/>
              </a:solidFill>
              <a:prstDash val="solid"/>
              <a:round/>
            </a:ln>
          </a:top>
          <a:bottom>
            <a:ln w="12700" cap="flat">
              <a:solidFill>
                <a:srgbClr val="002060"/>
              </a:solidFill>
              <a:prstDash val="solid"/>
              <a:round/>
            </a:ln>
          </a:bottom>
          <a:insideH>
            <a:ln w="12700" cap="flat">
              <a:solidFill>
                <a:srgbClr val="002060"/>
              </a:solidFill>
              <a:prstDash val="solid"/>
              <a:round/>
            </a:ln>
          </a:insideH>
          <a:insideV>
            <a:ln w="12700" cap="flat">
              <a:solidFill>
                <a:srgbClr val="002060"/>
              </a:solidFill>
              <a:prstDash val="solid"/>
              <a:round/>
            </a:ln>
          </a:insideV>
        </a:tcBdr>
        <a:fill>
          <a:noFill/>
        </a:fill>
      </a:tcStyle>
    </a:lastRow>
    <a:firstRow>
      <a:tcTxStyle b="on" i="off">
        <a:fontRef idx="minor">
          <a:srgbClr val="002060"/>
        </a:fontRef>
        <a:srgbClr val="002060"/>
      </a:tcTxStyle>
      <a:tcStyle>
        <a:tcBdr>
          <a:left>
            <a:ln w="12700" cap="flat">
              <a:solidFill>
                <a:srgbClr val="002060"/>
              </a:solidFill>
              <a:prstDash val="solid"/>
              <a:round/>
            </a:ln>
          </a:left>
          <a:right>
            <a:ln w="12700" cap="flat">
              <a:solidFill>
                <a:srgbClr val="002060"/>
              </a:solidFill>
              <a:prstDash val="solid"/>
              <a:round/>
            </a:ln>
          </a:right>
          <a:top>
            <a:ln w="12700" cap="flat">
              <a:solidFill>
                <a:srgbClr val="002060"/>
              </a:solidFill>
              <a:prstDash val="solid"/>
              <a:round/>
            </a:ln>
          </a:top>
          <a:bottom>
            <a:ln w="25400" cap="flat">
              <a:solidFill>
                <a:srgbClr val="002060"/>
              </a:solidFill>
              <a:prstDash val="solid"/>
              <a:round/>
            </a:ln>
          </a:bottom>
          <a:insideH>
            <a:ln w="12700" cap="flat">
              <a:solidFill>
                <a:srgbClr val="002060"/>
              </a:solidFill>
              <a:prstDash val="solid"/>
              <a:round/>
            </a:ln>
          </a:insideH>
          <a:insideV>
            <a:ln w="12700" cap="flat">
              <a:solidFill>
                <a:srgbClr val="00206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7" d="100"/>
          <a:sy n="67" d="100"/>
        </p:scale>
        <p:origin x="1280"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1143000" y="685800"/>
            <a:ext cx="4572000" cy="3429000"/>
          </a:xfrm>
          <a:prstGeom prst="rect">
            <a:avLst/>
          </a:prstGeom>
        </p:spPr>
        <p:txBody>
          <a:bodyPr/>
          <a:lstStyle/>
          <a:p>
            <a:endParaRPr/>
          </a:p>
        </p:txBody>
      </p:sp>
      <p:sp>
        <p:nvSpPr>
          <p:cNvPr id="195" name="Shape 1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Diapositiva de título">
    <p:spTree>
      <p:nvGrpSpPr>
        <p:cNvPr id="1" name=""/>
        <p:cNvGrpSpPr/>
        <p:nvPr/>
      </p:nvGrpSpPr>
      <p:grpSpPr>
        <a:xfrm>
          <a:off x="0" y="0"/>
          <a:ext cx="0" cy="0"/>
          <a:chOff x="0" y="0"/>
          <a:chExt cx="0" cy="0"/>
        </a:xfrm>
      </p:grpSpPr>
      <p:sp>
        <p:nvSpPr>
          <p:cNvPr id="16" name="Texto del título"/>
          <p:cNvSpPr txBox="1">
            <a:spLocks noGrp="1"/>
          </p:cNvSpPr>
          <p:nvPr>
            <p:ph type="title"/>
          </p:nvPr>
        </p:nvSpPr>
        <p:spPr>
          <a:xfrm>
            <a:off x="457200" y="228600"/>
            <a:ext cx="7772400" cy="4571999"/>
          </a:xfrm>
          <a:prstGeom prst="rect">
            <a:avLst/>
          </a:prstGeom>
        </p:spPr>
        <p:txBody>
          <a:bodyPr anchor="ctr"/>
          <a:lstStyle>
            <a:lvl1pPr>
              <a:defRPr sz="8800" spc="-79">
                <a:solidFill>
                  <a:srgbClr val="002060"/>
                </a:solidFill>
              </a:defRPr>
            </a:lvl1pPr>
          </a:lstStyle>
          <a:p>
            <a:r>
              <a:t>Texto del título</a:t>
            </a:r>
          </a:p>
        </p:txBody>
      </p:sp>
      <p:sp>
        <p:nvSpPr>
          <p:cNvPr id="17" name="Nivel de texto 1…"/>
          <p:cNvSpPr txBox="1">
            <a:spLocks noGrp="1"/>
          </p:cNvSpPr>
          <p:nvPr>
            <p:ph type="body" sz="quarter" idx="1"/>
          </p:nvPr>
        </p:nvSpPr>
        <p:spPr>
          <a:xfrm>
            <a:off x="457200" y="4800600"/>
            <a:ext cx="6858000" cy="914400"/>
          </a:xfrm>
          <a:prstGeom prst="rect">
            <a:avLst/>
          </a:prstGeom>
        </p:spPr>
        <p:txBody>
          <a:bodyPr/>
          <a:lstStyle>
            <a:lvl1pPr>
              <a:defRPr b="0" cap="all" spc="120">
                <a:solidFill>
                  <a:srgbClr val="D1282E"/>
                </a:solidFill>
                <a:latin typeface="ATRotisSansSerif-Bold"/>
                <a:ea typeface="ATRotisSansSerif-Bold"/>
                <a:cs typeface="ATRotisSansSerif-Bold"/>
                <a:sym typeface="ATRotisSansSerif-Bold"/>
              </a:defRPr>
            </a:lvl1pPr>
            <a:lvl2pPr marL="0" indent="0">
              <a:buSzTx/>
              <a:buNone/>
              <a:defRPr b="0" cap="all" spc="120">
                <a:solidFill>
                  <a:srgbClr val="D1282E"/>
                </a:solidFill>
                <a:latin typeface="ATRotisSansSerif-Bold"/>
                <a:ea typeface="ATRotisSansSerif-Bold"/>
                <a:cs typeface="ATRotisSansSerif-Bold"/>
                <a:sym typeface="ATRotisSansSerif-Bold"/>
              </a:defRPr>
            </a:lvl2pPr>
            <a:lvl3pPr marL="0" indent="0">
              <a:buSzTx/>
              <a:buNone/>
              <a:defRPr b="0" cap="all" spc="120">
                <a:solidFill>
                  <a:srgbClr val="D1282E"/>
                </a:solidFill>
                <a:latin typeface="ATRotisSansSerif-Bold"/>
                <a:ea typeface="ATRotisSansSerif-Bold"/>
                <a:cs typeface="ATRotisSansSerif-Bold"/>
                <a:sym typeface="ATRotisSansSerif-Bold"/>
              </a:defRPr>
            </a:lvl3pPr>
            <a:lvl4pPr marL="0" indent="0">
              <a:buSzTx/>
              <a:buNone/>
              <a:defRPr b="0" cap="all" spc="120">
                <a:solidFill>
                  <a:srgbClr val="D1282E"/>
                </a:solidFill>
                <a:latin typeface="ATRotisSansSerif-Bold"/>
                <a:ea typeface="ATRotisSansSerif-Bold"/>
                <a:cs typeface="ATRotisSansSerif-Bold"/>
                <a:sym typeface="ATRotisSansSerif-Bold"/>
              </a:defRPr>
            </a:lvl4pPr>
            <a:lvl5pPr marL="0" indent="0">
              <a:buSzTx/>
              <a:buNone/>
              <a:defRPr b="0" cap="all" spc="120">
                <a:solidFill>
                  <a:srgbClr val="D1282E"/>
                </a:solidFill>
                <a:latin typeface="ATRotisSansSerif-Bold"/>
                <a:ea typeface="ATRotisSansSerif-Bold"/>
                <a:cs typeface="ATRotisSansSerif-Bold"/>
                <a:sym typeface="ATRotisSansSerif-Bold"/>
              </a:defRPr>
            </a:lvl5pPr>
          </a:lstStyle>
          <a:p>
            <a:r>
              <a:t>Nivel de texto 1</a:t>
            </a:r>
          </a:p>
          <a:p>
            <a:pPr lvl="1"/>
            <a:r>
              <a:t>Nivel de texto 2</a:t>
            </a:r>
          </a:p>
          <a:p>
            <a:pPr lvl="2"/>
            <a:r>
              <a:t>Nivel de texto 3</a:t>
            </a:r>
          </a:p>
          <a:p>
            <a:pPr lvl="3"/>
            <a:r>
              <a:t>Nivel de texto 4</a:t>
            </a:r>
          </a:p>
          <a:p>
            <a:pPr lvl="4"/>
            <a:r>
              <a:t>Nivel de texto 5</a:t>
            </a:r>
          </a:p>
        </p:txBody>
      </p:sp>
      <p:sp>
        <p:nvSpPr>
          <p:cNvPr id="18" name="Rectangle 8"/>
          <p:cNvSpPr/>
          <p:nvPr/>
        </p:nvSpPr>
        <p:spPr>
          <a:xfrm>
            <a:off x="9001124" y="4846320"/>
            <a:ext cx="142878" cy="2011680"/>
          </a:xfrm>
          <a:prstGeom prst="rect">
            <a:avLst/>
          </a:prstGeom>
          <a:solidFill>
            <a:srgbClr val="D1282E"/>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sp>
        <p:nvSpPr>
          <p:cNvPr id="19" name="Rectangle 9"/>
          <p:cNvSpPr/>
          <p:nvPr/>
        </p:nvSpPr>
        <p:spPr>
          <a:xfrm>
            <a:off x="9001124" y="-2"/>
            <a:ext cx="142878" cy="4846324"/>
          </a:xfrm>
          <a:prstGeom prst="rect">
            <a:avLst/>
          </a:prstGeom>
          <a:solidFill>
            <a:srgbClr val="002060"/>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pic>
        <p:nvPicPr>
          <p:cNvPr id="20" name="3 Imagen" descr="3 Imagen"/>
          <p:cNvPicPr>
            <a:picLocks noChangeAspect="1"/>
          </p:cNvPicPr>
          <p:nvPr/>
        </p:nvPicPr>
        <p:blipFill>
          <a:blip r:embed="rId2"/>
          <a:stretch>
            <a:fillRect/>
          </a:stretch>
        </p:blipFill>
        <p:spPr>
          <a:xfrm>
            <a:off x="6660232" y="235430"/>
            <a:ext cx="1975110" cy="679707"/>
          </a:xfrm>
          <a:prstGeom prst="rect">
            <a:avLst/>
          </a:prstGeom>
          <a:ln w="12700">
            <a:miter lim="400000"/>
          </a:ln>
        </p:spPr>
      </p:pic>
      <p:pic>
        <p:nvPicPr>
          <p:cNvPr id="21" name="4 Imagen" descr="4 Imagen"/>
          <p:cNvPicPr>
            <a:picLocks noChangeAspect="1"/>
          </p:cNvPicPr>
          <p:nvPr/>
        </p:nvPicPr>
        <p:blipFill>
          <a:blip r:embed="rId3"/>
          <a:srcRect l="10250" t="17947" r="66840" b="77105"/>
          <a:stretch>
            <a:fillRect/>
          </a:stretch>
        </p:blipFill>
        <p:spPr>
          <a:xfrm>
            <a:off x="467544" y="6309318"/>
            <a:ext cx="1494503" cy="431600"/>
          </a:xfrm>
          <a:prstGeom prst="rect">
            <a:avLst/>
          </a:prstGeom>
          <a:ln w="12700">
            <a:miter lim="400000"/>
          </a:ln>
        </p:spPr>
      </p:pic>
      <p:pic>
        <p:nvPicPr>
          <p:cNvPr id="22" name="5 Imagen" descr="5 Imagen"/>
          <p:cNvPicPr>
            <a:picLocks noChangeAspect="1"/>
          </p:cNvPicPr>
          <p:nvPr/>
        </p:nvPicPr>
        <p:blipFill>
          <a:blip r:embed="rId3"/>
          <a:srcRect l="54141" t="18321" r="10811" b="77423"/>
          <a:stretch>
            <a:fillRect/>
          </a:stretch>
        </p:blipFill>
        <p:spPr>
          <a:xfrm>
            <a:off x="6185099" y="6346642"/>
            <a:ext cx="2271255" cy="356953"/>
          </a:xfrm>
          <a:prstGeom prst="rect">
            <a:avLst/>
          </a:prstGeom>
          <a:ln w="12700">
            <a:miter lim="400000"/>
          </a:ln>
        </p:spPr>
      </p:pic>
      <p:sp>
        <p:nvSpPr>
          <p:cNvPr id="23" name="Número de diapositiva"/>
          <p:cNvSpPr txBox="1">
            <a:spLocks noGrp="1"/>
          </p:cNvSpPr>
          <p:nvPr>
            <p:ph type="sldNum" sz="quarter" idx="2"/>
          </p:nvPr>
        </p:nvSpPr>
        <p:spPr>
          <a:prstGeom prst="rect">
            <a:avLst/>
          </a:prstGeom>
        </p:spPr>
        <p:txBody>
          <a:bodyPr/>
          <a:lstStyle>
            <a:lvl1pPr>
              <a:defRPr>
                <a:solidFill>
                  <a:srgbClr val="002060"/>
                </a:solidFill>
              </a:defRPr>
            </a:lvl1p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Comparación">
    <p:spTree>
      <p:nvGrpSpPr>
        <p:cNvPr id="1" name=""/>
        <p:cNvGrpSpPr/>
        <p:nvPr/>
      </p:nvGrpSpPr>
      <p:grpSpPr>
        <a:xfrm>
          <a:off x="0" y="0"/>
          <a:ext cx="0" cy="0"/>
          <a:chOff x="0" y="0"/>
          <a:chExt cx="0" cy="0"/>
        </a:xfrm>
      </p:grpSpPr>
      <p:sp>
        <p:nvSpPr>
          <p:cNvPr id="81" name="Rectangle 6"/>
          <p:cNvSpPr/>
          <p:nvPr/>
        </p:nvSpPr>
        <p:spPr>
          <a:xfrm>
            <a:off x="9001124" y="0"/>
            <a:ext cx="142878" cy="1371600"/>
          </a:xfrm>
          <a:prstGeom prst="rect">
            <a:avLst/>
          </a:prstGeom>
          <a:solidFill>
            <a:srgbClr val="D1282E"/>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sp>
        <p:nvSpPr>
          <p:cNvPr id="82" name="Rectangle 7"/>
          <p:cNvSpPr/>
          <p:nvPr/>
        </p:nvSpPr>
        <p:spPr>
          <a:xfrm>
            <a:off x="9001124" y="1371600"/>
            <a:ext cx="142878" cy="5486400"/>
          </a:xfrm>
          <a:prstGeom prst="rect">
            <a:avLst/>
          </a:prstGeom>
          <a:solidFill>
            <a:srgbClr val="002060"/>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pic>
        <p:nvPicPr>
          <p:cNvPr id="83" name="3 Imagen" descr="3 Imagen"/>
          <p:cNvPicPr>
            <a:picLocks noChangeAspect="1"/>
          </p:cNvPicPr>
          <p:nvPr/>
        </p:nvPicPr>
        <p:blipFill>
          <a:blip r:embed="rId2"/>
          <a:stretch>
            <a:fillRect/>
          </a:stretch>
        </p:blipFill>
        <p:spPr>
          <a:xfrm>
            <a:off x="6660232" y="235430"/>
            <a:ext cx="1975110" cy="679707"/>
          </a:xfrm>
          <a:prstGeom prst="rect">
            <a:avLst/>
          </a:prstGeom>
          <a:ln w="12700">
            <a:miter lim="400000"/>
          </a:ln>
        </p:spPr>
      </p:pic>
      <p:pic>
        <p:nvPicPr>
          <p:cNvPr id="84" name="4 Imagen" descr="4 Imagen"/>
          <p:cNvPicPr>
            <a:picLocks noChangeAspect="1"/>
          </p:cNvPicPr>
          <p:nvPr/>
        </p:nvPicPr>
        <p:blipFill>
          <a:blip r:embed="rId3"/>
          <a:srcRect l="10250" t="17947" r="66840" b="77105"/>
          <a:stretch>
            <a:fillRect/>
          </a:stretch>
        </p:blipFill>
        <p:spPr>
          <a:xfrm>
            <a:off x="467544" y="6309318"/>
            <a:ext cx="1494503" cy="431600"/>
          </a:xfrm>
          <a:prstGeom prst="rect">
            <a:avLst/>
          </a:prstGeom>
          <a:ln w="12700">
            <a:miter lim="400000"/>
          </a:ln>
        </p:spPr>
      </p:pic>
      <p:pic>
        <p:nvPicPr>
          <p:cNvPr id="85" name="5 Imagen" descr="5 Imagen"/>
          <p:cNvPicPr>
            <a:picLocks noChangeAspect="1"/>
          </p:cNvPicPr>
          <p:nvPr/>
        </p:nvPicPr>
        <p:blipFill>
          <a:blip r:embed="rId3"/>
          <a:srcRect l="54141" t="18321" r="10811" b="77423"/>
          <a:stretch>
            <a:fillRect/>
          </a:stretch>
        </p:blipFill>
        <p:spPr>
          <a:xfrm>
            <a:off x="6185099" y="6346642"/>
            <a:ext cx="2271255" cy="356953"/>
          </a:xfrm>
          <a:prstGeom prst="rect">
            <a:avLst/>
          </a:prstGeom>
          <a:ln w="12700">
            <a:miter lim="400000"/>
          </a:ln>
        </p:spPr>
      </p:pic>
      <p:sp>
        <p:nvSpPr>
          <p:cNvPr id="86" name="Texto del título"/>
          <p:cNvSpPr txBox="1">
            <a:spLocks noGrp="1"/>
          </p:cNvSpPr>
          <p:nvPr>
            <p:ph type="title"/>
          </p:nvPr>
        </p:nvSpPr>
        <p:spPr>
          <a:prstGeom prst="rect">
            <a:avLst/>
          </a:prstGeom>
        </p:spPr>
        <p:txBody>
          <a:bodyPr/>
          <a:lstStyle/>
          <a:p>
            <a:r>
              <a:t>Texto del título</a:t>
            </a:r>
          </a:p>
        </p:txBody>
      </p:sp>
      <p:sp>
        <p:nvSpPr>
          <p:cNvPr id="87" name="Nivel de texto 1…"/>
          <p:cNvSpPr txBox="1">
            <a:spLocks noGrp="1"/>
          </p:cNvSpPr>
          <p:nvPr>
            <p:ph type="body" sz="quarter" idx="1"/>
          </p:nvPr>
        </p:nvSpPr>
        <p:spPr>
          <a:xfrm>
            <a:off x="1627632" y="1572766"/>
            <a:ext cx="3291841" cy="639764"/>
          </a:xfrm>
          <a:prstGeom prst="rect">
            <a:avLst/>
          </a:prstGeom>
        </p:spPr>
        <p:txBody>
          <a:bodyPr anchor="b"/>
          <a:lstStyle>
            <a:lvl1pPr>
              <a:defRPr sz="1800" b="0" cap="all" spc="100">
                <a:latin typeface="ATRotisSansSerif-Bold"/>
                <a:ea typeface="ATRotisSansSerif-Bold"/>
                <a:cs typeface="ATRotisSansSerif-Bold"/>
                <a:sym typeface="ATRotisSansSerif-Bold"/>
              </a:defRPr>
            </a:lvl1pPr>
            <a:lvl2pPr marL="0" indent="0">
              <a:buSzTx/>
              <a:buNone/>
              <a:defRPr sz="1800" b="0" cap="all" spc="100">
                <a:latin typeface="ATRotisSansSerif-Bold"/>
                <a:ea typeface="ATRotisSansSerif-Bold"/>
                <a:cs typeface="ATRotisSansSerif-Bold"/>
                <a:sym typeface="ATRotisSansSerif-Bold"/>
              </a:defRPr>
            </a:lvl2pPr>
            <a:lvl3pPr marL="0" indent="0">
              <a:buSzTx/>
              <a:buNone/>
              <a:defRPr sz="1800" b="0" cap="all" spc="100">
                <a:latin typeface="ATRotisSansSerif-Bold"/>
                <a:ea typeface="ATRotisSansSerif-Bold"/>
                <a:cs typeface="ATRotisSansSerif-Bold"/>
                <a:sym typeface="ATRotisSansSerif-Bold"/>
              </a:defRPr>
            </a:lvl3pPr>
            <a:lvl4pPr marL="0" indent="0">
              <a:buSzTx/>
              <a:buNone/>
              <a:defRPr sz="1800" b="0" cap="all" spc="100">
                <a:latin typeface="ATRotisSansSerif-Bold"/>
                <a:ea typeface="ATRotisSansSerif-Bold"/>
                <a:cs typeface="ATRotisSansSerif-Bold"/>
                <a:sym typeface="ATRotisSansSerif-Bold"/>
              </a:defRPr>
            </a:lvl4pPr>
            <a:lvl5pPr marL="0" indent="0">
              <a:buSzTx/>
              <a:buNone/>
              <a:defRPr sz="1800" b="0" cap="all" spc="100">
                <a:latin typeface="ATRotisSansSerif-Bold"/>
                <a:ea typeface="ATRotisSansSerif-Bold"/>
                <a:cs typeface="ATRotisSansSerif-Bold"/>
                <a:sym typeface="ATRotisSansSerif-Bold"/>
              </a:defRPr>
            </a:lvl5pPr>
          </a:lstStyle>
          <a:p>
            <a:r>
              <a:t>Nivel de texto 1</a:t>
            </a:r>
          </a:p>
          <a:p>
            <a:pPr lvl="1"/>
            <a:r>
              <a:t>Nivel de texto 2</a:t>
            </a:r>
          </a:p>
          <a:p>
            <a:pPr lvl="2"/>
            <a:r>
              <a:t>Nivel de texto 3</a:t>
            </a:r>
          </a:p>
          <a:p>
            <a:pPr lvl="3"/>
            <a:r>
              <a:t>Nivel de texto 4</a:t>
            </a:r>
          </a:p>
          <a:p>
            <a:pPr lvl="4"/>
            <a:r>
              <a:t>Nivel de texto 5</a:t>
            </a:r>
          </a:p>
        </p:txBody>
      </p:sp>
      <p:sp>
        <p:nvSpPr>
          <p:cNvPr id="88" name="Text Placeholder 4"/>
          <p:cNvSpPr>
            <a:spLocks noGrp="1"/>
          </p:cNvSpPr>
          <p:nvPr>
            <p:ph type="body" sz="quarter" idx="13"/>
          </p:nvPr>
        </p:nvSpPr>
        <p:spPr>
          <a:xfrm>
            <a:off x="5093208" y="1572766"/>
            <a:ext cx="3291842" cy="639765"/>
          </a:xfrm>
          <a:prstGeom prst="rect">
            <a:avLst/>
          </a:prstGeom>
        </p:spPr>
        <p:txBody>
          <a:bodyPr anchor="b"/>
          <a:lstStyle/>
          <a:p>
            <a:endParaRPr/>
          </a:p>
        </p:txBody>
      </p:sp>
      <p:sp>
        <p:nvSpPr>
          <p:cNvPr id="89"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ólo el título">
    <p:spTree>
      <p:nvGrpSpPr>
        <p:cNvPr id="1" name=""/>
        <p:cNvGrpSpPr/>
        <p:nvPr/>
      </p:nvGrpSpPr>
      <p:grpSpPr>
        <a:xfrm>
          <a:off x="0" y="0"/>
          <a:ext cx="0" cy="0"/>
          <a:chOff x="0" y="0"/>
          <a:chExt cx="0" cy="0"/>
        </a:xfrm>
      </p:grpSpPr>
      <p:sp>
        <p:nvSpPr>
          <p:cNvPr id="96" name="Rectangle 6"/>
          <p:cNvSpPr/>
          <p:nvPr/>
        </p:nvSpPr>
        <p:spPr>
          <a:xfrm>
            <a:off x="9001124" y="0"/>
            <a:ext cx="142878" cy="1371600"/>
          </a:xfrm>
          <a:prstGeom prst="rect">
            <a:avLst/>
          </a:prstGeom>
          <a:solidFill>
            <a:srgbClr val="D1282E"/>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sp>
        <p:nvSpPr>
          <p:cNvPr id="97" name="Rectangle 7"/>
          <p:cNvSpPr/>
          <p:nvPr/>
        </p:nvSpPr>
        <p:spPr>
          <a:xfrm>
            <a:off x="9001124" y="1371600"/>
            <a:ext cx="142878" cy="5486400"/>
          </a:xfrm>
          <a:prstGeom prst="rect">
            <a:avLst/>
          </a:prstGeom>
          <a:solidFill>
            <a:srgbClr val="002060"/>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pic>
        <p:nvPicPr>
          <p:cNvPr id="98" name="3 Imagen" descr="3 Imagen"/>
          <p:cNvPicPr>
            <a:picLocks noChangeAspect="1"/>
          </p:cNvPicPr>
          <p:nvPr/>
        </p:nvPicPr>
        <p:blipFill>
          <a:blip r:embed="rId2"/>
          <a:stretch>
            <a:fillRect/>
          </a:stretch>
        </p:blipFill>
        <p:spPr>
          <a:xfrm>
            <a:off x="6660232" y="235430"/>
            <a:ext cx="1975110" cy="679707"/>
          </a:xfrm>
          <a:prstGeom prst="rect">
            <a:avLst/>
          </a:prstGeom>
          <a:ln w="12700">
            <a:miter lim="400000"/>
          </a:ln>
        </p:spPr>
      </p:pic>
      <p:pic>
        <p:nvPicPr>
          <p:cNvPr id="99" name="4 Imagen" descr="4 Imagen"/>
          <p:cNvPicPr>
            <a:picLocks noChangeAspect="1"/>
          </p:cNvPicPr>
          <p:nvPr/>
        </p:nvPicPr>
        <p:blipFill>
          <a:blip r:embed="rId3"/>
          <a:srcRect l="10250" t="17947" r="66840" b="77105"/>
          <a:stretch>
            <a:fillRect/>
          </a:stretch>
        </p:blipFill>
        <p:spPr>
          <a:xfrm>
            <a:off x="467544" y="6309318"/>
            <a:ext cx="1494503" cy="431600"/>
          </a:xfrm>
          <a:prstGeom prst="rect">
            <a:avLst/>
          </a:prstGeom>
          <a:ln w="12700">
            <a:miter lim="400000"/>
          </a:ln>
        </p:spPr>
      </p:pic>
      <p:pic>
        <p:nvPicPr>
          <p:cNvPr id="100" name="5 Imagen" descr="5 Imagen"/>
          <p:cNvPicPr>
            <a:picLocks noChangeAspect="1"/>
          </p:cNvPicPr>
          <p:nvPr/>
        </p:nvPicPr>
        <p:blipFill>
          <a:blip r:embed="rId3"/>
          <a:srcRect l="54141" t="18321" r="10811" b="77423"/>
          <a:stretch>
            <a:fillRect/>
          </a:stretch>
        </p:blipFill>
        <p:spPr>
          <a:xfrm>
            <a:off x="6185099" y="6346642"/>
            <a:ext cx="2271255" cy="356953"/>
          </a:xfrm>
          <a:prstGeom prst="rect">
            <a:avLst/>
          </a:prstGeom>
          <a:ln w="12700">
            <a:miter lim="400000"/>
          </a:ln>
        </p:spPr>
      </p:pic>
      <p:sp>
        <p:nvSpPr>
          <p:cNvPr id="101" name="Texto del título"/>
          <p:cNvSpPr txBox="1">
            <a:spLocks noGrp="1"/>
          </p:cNvSpPr>
          <p:nvPr>
            <p:ph type="title"/>
          </p:nvPr>
        </p:nvSpPr>
        <p:spPr>
          <a:prstGeom prst="rect">
            <a:avLst/>
          </a:prstGeom>
        </p:spPr>
        <p:txBody>
          <a:bodyPr/>
          <a:lstStyle/>
          <a:p>
            <a:r>
              <a:t>Texto del título</a:t>
            </a:r>
          </a:p>
        </p:txBody>
      </p:sp>
      <p:sp>
        <p:nvSpPr>
          <p:cNvPr id="102"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ntenido con título">
    <p:spTree>
      <p:nvGrpSpPr>
        <p:cNvPr id="1" name=""/>
        <p:cNvGrpSpPr/>
        <p:nvPr/>
      </p:nvGrpSpPr>
      <p:grpSpPr>
        <a:xfrm>
          <a:off x="0" y="0"/>
          <a:ext cx="0" cy="0"/>
          <a:chOff x="0" y="0"/>
          <a:chExt cx="0" cy="0"/>
        </a:xfrm>
      </p:grpSpPr>
      <p:sp>
        <p:nvSpPr>
          <p:cNvPr id="109" name="Rectangle 6"/>
          <p:cNvSpPr/>
          <p:nvPr/>
        </p:nvSpPr>
        <p:spPr>
          <a:xfrm>
            <a:off x="9001124" y="0"/>
            <a:ext cx="142878" cy="1371600"/>
          </a:xfrm>
          <a:prstGeom prst="rect">
            <a:avLst/>
          </a:prstGeom>
          <a:solidFill>
            <a:srgbClr val="D1282E"/>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sp>
        <p:nvSpPr>
          <p:cNvPr id="110" name="Rectangle 7"/>
          <p:cNvSpPr/>
          <p:nvPr/>
        </p:nvSpPr>
        <p:spPr>
          <a:xfrm>
            <a:off x="9001124" y="1371600"/>
            <a:ext cx="142878" cy="5486400"/>
          </a:xfrm>
          <a:prstGeom prst="rect">
            <a:avLst/>
          </a:prstGeom>
          <a:solidFill>
            <a:srgbClr val="002060"/>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pic>
        <p:nvPicPr>
          <p:cNvPr id="111" name="3 Imagen" descr="3 Imagen"/>
          <p:cNvPicPr>
            <a:picLocks noChangeAspect="1"/>
          </p:cNvPicPr>
          <p:nvPr/>
        </p:nvPicPr>
        <p:blipFill>
          <a:blip r:embed="rId2"/>
          <a:stretch>
            <a:fillRect/>
          </a:stretch>
        </p:blipFill>
        <p:spPr>
          <a:xfrm>
            <a:off x="6660232" y="235430"/>
            <a:ext cx="1975110" cy="679707"/>
          </a:xfrm>
          <a:prstGeom prst="rect">
            <a:avLst/>
          </a:prstGeom>
          <a:ln w="12700">
            <a:miter lim="400000"/>
          </a:ln>
        </p:spPr>
      </p:pic>
      <p:pic>
        <p:nvPicPr>
          <p:cNvPr id="112" name="4 Imagen" descr="4 Imagen"/>
          <p:cNvPicPr>
            <a:picLocks noChangeAspect="1"/>
          </p:cNvPicPr>
          <p:nvPr/>
        </p:nvPicPr>
        <p:blipFill>
          <a:blip r:embed="rId3"/>
          <a:srcRect l="10250" t="17947" r="66840" b="77105"/>
          <a:stretch>
            <a:fillRect/>
          </a:stretch>
        </p:blipFill>
        <p:spPr>
          <a:xfrm>
            <a:off x="467544" y="6309318"/>
            <a:ext cx="1494503" cy="431600"/>
          </a:xfrm>
          <a:prstGeom prst="rect">
            <a:avLst/>
          </a:prstGeom>
          <a:ln w="12700">
            <a:miter lim="400000"/>
          </a:ln>
        </p:spPr>
      </p:pic>
      <p:pic>
        <p:nvPicPr>
          <p:cNvPr id="113" name="5 Imagen" descr="5 Imagen"/>
          <p:cNvPicPr>
            <a:picLocks noChangeAspect="1"/>
          </p:cNvPicPr>
          <p:nvPr/>
        </p:nvPicPr>
        <p:blipFill>
          <a:blip r:embed="rId3"/>
          <a:srcRect l="54141" t="18321" r="10811" b="77423"/>
          <a:stretch>
            <a:fillRect/>
          </a:stretch>
        </p:blipFill>
        <p:spPr>
          <a:xfrm>
            <a:off x="6185099" y="6346642"/>
            <a:ext cx="2271255" cy="356953"/>
          </a:xfrm>
          <a:prstGeom prst="rect">
            <a:avLst/>
          </a:prstGeom>
          <a:ln w="12700">
            <a:miter lim="400000"/>
          </a:ln>
        </p:spPr>
      </p:pic>
      <p:sp>
        <p:nvSpPr>
          <p:cNvPr id="114" name="Nivel de texto 1…"/>
          <p:cNvSpPr txBox="1">
            <a:spLocks noGrp="1"/>
          </p:cNvSpPr>
          <p:nvPr>
            <p:ph type="body" sz="half" idx="1"/>
          </p:nvPr>
        </p:nvSpPr>
        <p:spPr>
          <a:xfrm>
            <a:off x="3575050" y="1600200"/>
            <a:ext cx="5111750" cy="4480560"/>
          </a:xfrm>
          <a:prstGeom prst="rect">
            <a:avLst/>
          </a:prstGeom>
        </p:spPr>
        <p:txBody>
          <a:bodyPr/>
          <a:lstStyle>
            <a:lvl1pPr>
              <a:spcBef>
                <a:spcPts val="700"/>
              </a:spcBef>
              <a:defRPr sz="3200"/>
            </a:lvl1pPr>
            <a:lvl2pPr marL="483325" indent="-209004">
              <a:spcBef>
                <a:spcPts val="700"/>
              </a:spcBef>
              <a:defRPr sz="3200"/>
            </a:lvl2pPr>
            <a:lvl3pPr marL="1219200" indent="-304800">
              <a:spcBef>
                <a:spcPts val="700"/>
              </a:spcBef>
              <a:defRPr sz="3200"/>
            </a:lvl3pPr>
            <a:lvl4pPr marL="1737360" indent="-365760">
              <a:spcBef>
                <a:spcPts val="700"/>
              </a:spcBef>
              <a:defRPr sz="3200"/>
            </a:lvl4pPr>
            <a:lvl5pPr marL="2194560" indent="-365760">
              <a:spcBef>
                <a:spcPts val="700"/>
              </a:spcBef>
              <a:defRPr sz="3200"/>
            </a:lvl5pPr>
          </a:lstStyle>
          <a:p>
            <a:r>
              <a:t>Nivel de texto 1</a:t>
            </a:r>
          </a:p>
          <a:p>
            <a:pPr lvl="1"/>
            <a:r>
              <a:t>Nivel de texto 2</a:t>
            </a:r>
          </a:p>
          <a:p>
            <a:pPr lvl="2"/>
            <a:r>
              <a:t>Nivel de texto 3</a:t>
            </a:r>
          </a:p>
          <a:p>
            <a:pPr lvl="3"/>
            <a:r>
              <a:t>Nivel de texto 4</a:t>
            </a:r>
          </a:p>
          <a:p>
            <a:pPr lvl="4"/>
            <a:r>
              <a:t>Nivel de texto 5</a:t>
            </a:r>
          </a:p>
        </p:txBody>
      </p:sp>
      <p:sp>
        <p:nvSpPr>
          <p:cNvPr id="115" name="Text Placeholder 3"/>
          <p:cNvSpPr>
            <a:spLocks noGrp="1"/>
          </p:cNvSpPr>
          <p:nvPr>
            <p:ph type="body" sz="half" idx="13"/>
          </p:nvPr>
        </p:nvSpPr>
        <p:spPr>
          <a:xfrm>
            <a:off x="457198" y="1600200"/>
            <a:ext cx="3008317" cy="4480560"/>
          </a:xfrm>
          <a:prstGeom prst="rect">
            <a:avLst/>
          </a:prstGeom>
        </p:spPr>
        <p:txBody>
          <a:bodyPr/>
          <a:lstStyle/>
          <a:p>
            <a:endParaRPr/>
          </a:p>
        </p:txBody>
      </p:sp>
      <p:sp>
        <p:nvSpPr>
          <p:cNvPr id="116" name="Texto del título"/>
          <p:cNvSpPr txBox="1">
            <a:spLocks noGrp="1"/>
          </p:cNvSpPr>
          <p:nvPr>
            <p:ph type="title"/>
          </p:nvPr>
        </p:nvSpPr>
        <p:spPr>
          <a:prstGeom prst="rect">
            <a:avLst/>
          </a:prstGeom>
        </p:spPr>
        <p:txBody>
          <a:bodyPr/>
          <a:lstStyle/>
          <a:p>
            <a:r>
              <a:t>Texto del título</a:t>
            </a:r>
          </a:p>
        </p:txBody>
      </p:sp>
      <p:sp>
        <p:nvSpPr>
          <p:cNvPr id="117"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Imagen con título">
    <p:spTree>
      <p:nvGrpSpPr>
        <p:cNvPr id="1" name=""/>
        <p:cNvGrpSpPr/>
        <p:nvPr/>
      </p:nvGrpSpPr>
      <p:grpSpPr>
        <a:xfrm>
          <a:off x="0" y="0"/>
          <a:ext cx="0" cy="0"/>
          <a:chOff x="0" y="0"/>
          <a:chExt cx="0" cy="0"/>
        </a:xfrm>
      </p:grpSpPr>
      <p:sp>
        <p:nvSpPr>
          <p:cNvPr id="124" name="Rectangle 8"/>
          <p:cNvSpPr/>
          <p:nvPr/>
        </p:nvSpPr>
        <p:spPr>
          <a:xfrm>
            <a:off x="9001124" y="4846320"/>
            <a:ext cx="142878" cy="2011680"/>
          </a:xfrm>
          <a:prstGeom prst="rect">
            <a:avLst/>
          </a:prstGeom>
          <a:solidFill>
            <a:srgbClr val="D1282E"/>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sp>
        <p:nvSpPr>
          <p:cNvPr id="125" name="Picture Placeholder 2"/>
          <p:cNvSpPr>
            <a:spLocks noGrp="1"/>
          </p:cNvSpPr>
          <p:nvPr>
            <p:ph type="pic" idx="13"/>
          </p:nvPr>
        </p:nvSpPr>
        <p:spPr>
          <a:xfrm>
            <a:off x="-3" y="0"/>
            <a:ext cx="9000879" cy="4846321"/>
          </a:xfrm>
          <a:prstGeom prst="rect">
            <a:avLst/>
          </a:prstGeom>
        </p:spPr>
        <p:txBody>
          <a:bodyPr lIns="91439" tIns="45719" rIns="91439" bIns="45719">
            <a:noAutofit/>
          </a:bodyPr>
          <a:lstStyle/>
          <a:p>
            <a:endParaRPr/>
          </a:p>
        </p:txBody>
      </p:sp>
      <p:sp>
        <p:nvSpPr>
          <p:cNvPr id="126" name="Nivel de texto 1…"/>
          <p:cNvSpPr txBox="1">
            <a:spLocks noGrp="1"/>
          </p:cNvSpPr>
          <p:nvPr>
            <p:ph type="body" sz="quarter" idx="1"/>
          </p:nvPr>
        </p:nvSpPr>
        <p:spPr>
          <a:xfrm>
            <a:off x="457200" y="5715000"/>
            <a:ext cx="8153400" cy="457200"/>
          </a:xfrm>
          <a:prstGeom prst="rect">
            <a:avLst/>
          </a:prstGeom>
        </p:spPr>
        <p:txBody>
          <a:bodyPr/>
          <a:lstStyle>
            <a:lvl1pPr>
              <a:defRPr sz="1600"/>
            </a:lvl1pPr>
            <a:lvl2pPr marL="0" indent="0">
              <a:buSzTx/>
              <a:buNone/>
              <a:defRPr sz="1600"/>
            </a:lvl2pPr>
            <a:lvl3pPr marL="0" indent="0">
              <a:buSzTx/>
              <a:buNone/>
              <a:defRPr sz="1600"/>
            </a:lvl3pPr>
            <a:lvl4pPr marL="0" indent="0">
              <a:buSzTx/>
              <a:buNone/>
              <a:defRPr sz="1600"/>
            </a:lvl4pPr>
            <a:lvl5pPr marL="0" indent="0">
              <a:buSzTx/>
              <a:buNone/>
              <a:defRPr sz="1600"/>
            </a:lvl5pPr>
          </a:lstStyle>
          <a:p>
            <a:r>
              <a:t>Nivel de texto 1</a:t>
            </a:r>
          </a:p>
          <a:p>
            <a:pPr lvl="1"/>
            <a:r>
              <a:t>Nivel de texto 2</a:t>
            </a:r>
          </a:p>
          <a:p>
            <a:pPr lvl="2"/>
            <a:r>
              <a:t>Nivel de texto 3</a:t>
            </a:r>
          </a:p>
          <a:p>
            <a:pPr lvl="3"/>
            <a:r>
              <a:t>Nivel de texto 4</a:t>
            </a:r>
          </a:p>
          <a:p>
            <a:pPr lvl="4"/>
            <a:r>
              <a:t>Nivel de texto 5</a:t>
            </a:r>
          </a:p>
        </p:txBody>
      </p:sp>
      <p:sp>
        <p:nvSpPr>
          <p:cNvPr id="127" name="Texto del título"/>
          <p:cNvSpPr txBox="1">
            <a:spLocks noGrp="1"/>
          </p:cNvSpPr>
          <p:nvPr>
            <p:ph type="title"/>
          </p:nvPr>
        </p:nvSpPr>
        <p:spPr>
          <a:xfrm>
            <a:off x="457200" y="4953000"/>
            <a:ext cx="8153400" cy="762000"/>
          </a:xfrm>
          <a:prstGeom prst="rect">
            <a:avLst/>
          </a:prstGeom>
        </p:spPr>
        <p:txBody>
          <a:bodyPr anchor="t"/>
          <a:lstStyle>
            <a:lvl1pPr>
              <a:defRPr sz="3200"/>
            </a:lvl1pPr>
          </a:lstStyle>
          <a:p>
            <a:r>
              <a:t>Texto del título</a:t>
            </a:r>
          </a:p>
        </p:txBody>
      </p:sp>
      <p:sp>
        <p:nvSpPr>
          <p:cNvPr id="128" name="Rectangle 9"/>
          <p:cNvSpPr/>
          <p:nvPr/>
        </p:nvSpPr>
        <p:spPr>
          <a:xfrm>
            <a:off x="9001124" y="-2"/>
            <a:ext cx="142878" cy="4846324"/>
          </a:xfrm>
          <a:prstGeom prst="rect">
            <a:avLst/>
          </a:prstGeom>
          <a:solidFill>
            <a:srgbClr val="002060"/>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pic>
        <p:nvPicPr>
          <p:cNvPr id="129" name="3 Imagen" descr="3 Imagen"/>
          <p:cNvPicPr>
            <a:picLocks noChangeAspect="1"/>
          </p:cNvPicPr>
          <p:nvPr/>
        </p:nvPicPr>
        <p:blipFill>
          <a:blip r:embed="rId2"/>
          <a:stretch>
            <a:fillRect/>
          </a:stretch>
        </p:blipFill>
        <p:spPr>
          <a:xfrm>
            <a:off x="6660232" y="235430"/>
            <a:ext cx="1975110" cy="679707"/>
          </a:xfrm>
          <a:prstGeom prst="rect">
            <a:avLst/>
          </a:prstGeom>
          <a:ln w="12700">
            <a:miter lim="400000"/>
          </a:ln>
        </p:spPr>
      </p:pic>
      <p:pic>
        <p:nvPicPr>
          <p:cNvPr id="130" name="4 Imagen" descr="4 Imagen"/>
          <p:cNvPicPr>
            <a:picLocks noChangeAspect="1"/>
          </p:cNvPicPr>
          <p:nvPr/>
        </p:nvPicPr>
        <p:blipFill>
          <a:blip r:embed="rId3"/>
          <a:srcRect l="10250" t="17947" r="66840" b="77105"/>
          <a:stretch>
            <a:fillRect/>
          </a:stretch>
        </p:blipFill>
        <p:spPr>
          <a:xfrm>
            <a:off x="467544" y="6309318"/>
            <a:ext cx="1494503" cy="431600"/>
          </a:xfrm>
          <a:prstGeom prst="rect">
            <a:avLst/>
          </a:prstGeom>
          <a:ln w="12700">
            <a:miter lim="400000"/>
          </a:ln>
        </p:spPr>
      </p:pic>
      <p:pic>
        <p:nvPicPr>
          <p:cNvPr id="131" name="5 Imagen" descr="5 Imagen"/>
          <p:cNvPicPr>
            <a:picLocks noChangeAspect="1"/>
          </p:cNvPicPr>
          <p:nvPr/>
        </p:nvPicPr>
        <p:blipFill>
          <a:blip r:embed="rId3"/>
          <a:srcRect l="54141" t="18321" r="10811" b="77423"/>
          <a:stretch>
            <a:fillRect/>
          </a:stretch>
        </p:blipFill>
        <p:spPr>
          <a:xfrm>
            <a:off x="6185099" y="6346642"/>
            <a:ext cx="2271255" cy="356953"/>
          </a:xfrm>
          <a:prstGeom prst="rect">
            <a:avLst/>
          </a:prstGeom>
          <a:ln w="12700">
            <a:miter lim="400000"/>
          </a:ln>
        </p:spPr>
      </p:pic>
      <p:sp>
        <p:nvSpPr>
          <p:cNvPr id="132" name="Número de diapositiva"/>
          <p:cNvSpPr txBox="1">
            <a:spLocks noGrp="1"/>
          </p:cNvSpPr>
          <p:nvPr>
            <p:ph type="sldNum" sz="quarter" idx="2"/>
          </p:nvPr>
        </p:nvSpPr>
        <p:spPr>
          <a:prstGeom prst="rect">
            <a:avLst/>
          </a:prstGeom>
        </p:spPr>
        <p:txBody>
          <a:bodyPr/>
          <a:lstStyle>
            <a:lvl1pPr>
              <a:defRPr>
                <a:solidFill>
                  <a:srgbClr val="002060"/>
                </a:solidFill>
              </a:defRPr>
            </a:lvl1p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ítulo y texto vertical">
    <p:spTree>
      <p:nvGrpSpPr>
        <p:cNvPr id="1" name=""/>
        <p:cNvGrpSpPr/>
        <p:nvPr/>
      </p:nvGrpSpPr>
      <p:grpSpPr>
        <a:xfrm>
          <a:off x="0" y="0"/>
          <a:ext cx="0" cy="0"/>
          <a:chOff x="0" y="0"/>
          <a:chExt cx="0" cy="0"/>
        </a:xfrm>
      </p:grpSpPr>
      <p:sp>
        <p:nvSpPr>
          <p:cNvPr id="139" name="Rectangle 6"/>
          <p:cNvSpPr/>
          <p:nvPr/>
        </p:nvSpPr>
        <p:spPr>
          <a:xfrm>
            <a:off x="9001124" y="0"/>
            <a:ext cx="142878" cy="1371600"/>
          </a:xfrm>
          <a:prstGeom prst="rect">
            <a:avLst/>
          </a:prstGeom>
          <a:solidFill>
            <a:srgbClr val="D1282E"/>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sp>
        <p:nvSpPr>
          <p:cNvPr id="140" name="Rectangle 7"/>
          <p:cNvSpPr/>
          <p:nvPr/>
        </p:nvSpPr>
        <p:spPr>
          <a:xfrm>
            <a:off x="9001124" y="1371600"/>
            <a:ext cx="142878" cy="5486400"/>
          </a:xfrm>
          <a:prstGeom prst="rect">
            <a:avLst/>
          </a:prstGeom>
          <a:solidFill>
            <a:srgbClr val="002060"/>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pic>
        <p:nvPicPr>
          <p:cNvPr id="141" name="3 Imagen" descr="3 Imagen"/>
          <p:cNvPicPr>
            <a:picLocks noChangeAspect="1"/>
          </p:cNvPicPr>
          <p:nvPr/>
        </p:nvPicPr>
        <p:blipFill>
          <a:blip r:embed="rId2"/>
          <a:stretch>
            <a:fillRect/>
          </a:stretch>
        </p:blipFill>
        <p:spPr>
          <a:xfrm>
            <a:off x="6660232" y="235430"/>
            <a:ext cx="1975110" cy="679707"/>
          </a:xfrm>
          <a:prstGeom prst="rect">
            <a:avLst/>
          </a:prstGeom>
          <a:ln w="12700">
            <a:miter lim="400000"/>
          </a:ln>
        </p:spPr>
      </p:pic>
      <p:pic>
        <p:nvPicPr>
          <p:cNvPr id="142" name="4 Imagen" descr="4 Imagen"/>
          <p:cNvPicPr>
            <a:picLocks noChangeAspect="1"/>
          </p:cNvPicPr>
          <p:nvPr/>
        </p:nvPicPr>
        <p:blipFill>
          <a:blip r:embed="rId3"/>
          <a:srcRect l="10250" t="17947" r="66840" b="77105"/>
          <a:stretch>
            <a:fillRect/>
          </a:stretch>
        </p:blipFill>
        <p:spPr>
          <a:xfrm>
            <a:off x="467544" y="6309318"/>
            <a:ext cx="1494503" cy="431600"/>
          </a:xfrm>
          <a:prstGeom prst="rect">
            <a:avLst/>
          </a:prstGeom>
          <a:ln w="12700">
            <a:miter lim="400000"/>
          </a:ln>
        </p:spPr>
      </p:pic>
      <p:pic>
        <p:nvPicPr>
          <p:cNvPr id="143" name="5 Imagen" descr="5 Imagen"/>
          <p:cNvPicPr>
            <a:picLocks noChangeAspect="1"/>
          </p:cNvPicPr>
          <p:nvPr/>
        </p:nvPicPr>
        <p:blipFill>
          <a:blip r:embed="rId3"/>
          <a:srcRect l="54141" t="18321" r="10811" b="77423"/>
          <a:stretch>
            <a:fillRect/>
          </a:stretch>
        </p:blipFill>
        <p:spPr>
          <a:xfrm>
            <a:off x="6185099" y="6346642"/>
            <a:ext cx="2271255" cy="356953"/>
          </a:xfrm>
          <a:prstGeom prst="rect">
            <a:avLst/>
          </a:prstGeom>
          <a:ln w="12700">
            <a:miter lim="400000"/>
          </a:ln>
        </p:spPr>
      </p:pic>
      <p:sp>
        <p:nvSpPr>
          <p:cNvPr id="144" name="Texto del título"/>
          <p:cNvSpPr txBox="1">
            <a:spLocks noGrp="1"/>
          </p:cNvSpPr>
          <p:nvPr>
            <p:ph type="title"/>
          </p:nvPr>
        </p:nvSpPr>
        <p:spPr>
          <a:prstGeom prst="rect">
            <a:avLst/>
          </a:prstGeom>
        </p:spPr>
        <p:txBody>
          <a:bodyPr/>
          <a:lstStyle/>
          <a:p>
            <a:r>
              <a:t>Texto del título</a:t>
            </a:r>
          </a:p>
        </p:txBody>
      </p:sp>
      <p:sp>
        <p:nvSpPr>
          <p:cNvPr id="145" name="Nivel de texto 1…"/>
          <p:cNvSpPr txBox="1">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146"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ítulo vertical y texto">
    <p:spTree>
      <p:nvGrpSpPr>
        <p:cNvPr id="1" name=""/>
        <p:cNvGrpSpPr/>
        <p:nvPr/>
      </p:nvGrpSpPr>
      <p:grpSpPr>
        <a:xfrm>
          <a:off x="0" y="0"/>
          <a:ext cx="0" cy="0"/>
          <a:chOff x="0" y="0"/>
          <a:chExt cx="0" cy="0"/>
        </a:xfrm>
      </p:grpSpPr>
      <p:sp>
        <p:nvSpPr>
          <p:cNvPr id="153" name="Rectangle 6"/>
          <p:cNvSpPr/>
          <p:nvPr/>
        </p:nvSpPr>
        <p:spPr>
          <a:xfrm>
            <a:off x="9001124" y="0"/>
            <a:ext cx="142878" cy="1371600"/>
          </a:xfrm>
          <a:prstGeom prst="rect">
            <a:avLst/>
          </a:prstGeom>
          <a:solidFill>
            <a:srgbClr val="D1282E"/>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sp>
        <p:nvSpPr>
          <p:cNvPr id="154" name="Rectangle 7"/>
          <p:cNvSpPr/>
          <p:nvPr/>
        </p:nvSpPr>
        <p:spPr>
          <a:xfrm>
            <a:off x="9001124" y="1371600"/>
            <a:ext cx="142878" cy="5486400"/>
          </a:xfrm>
          <a:prstGeom prst="rect">
            <a:avLst/>
          </a:prstGeom>
          <a:solidFill>
            <a:srgbClr val="002060"/>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pic>
        <p:nvPicPr>
          <p:cNvPr id="155" name="3 Imagen" descr="3 Imagen"/>
          <p:cNvPicPr>
            <a:picLocks noChangeAspect="1"/>
          </p:cNvPicPr>
          <p:nvPr/>
        </p:nvPicPr>
        <p:blipFill>
          <a:blip r:embed="rId2"/>
          <a:stretch>
            <a:fillRect/>
          </a:stretch>
        </p:blipFill>
        <p:spPr>
          <a:xfrm>
            <a:off x="6660232" y="235430"/>
            <a:ext cx="1975110" cy="679707"/>
          </a:xfrm>
          <a:prstGeom prst="rect">
            <a:avLst/>
          </a:prstGeom>
          <a:ln w="12700">
            <a:miter lim="400000"/>
          </a:ln>
        </p:spPr>
      </p:pic>
      <p:pic>
        <p:nvPicPr>
          <p:cNvPr id="156" name="4 Imagen" descr="4 Imagen"/>
          <p:cNvPicPr>
            <a:picLocks noChangeAspect="1"/>
          </p:cNvPicPr>
          <p:nvPr/>
        </p:nvPicPr>
        <p:blipFill>
          <a:blip r:embed="rId3"/>
          <a:srcRect l="10250" t="17947" r="66840" b="77105"/>
          <a:stretch>
            <a:fillRect/>
          </a:stretch>
        </p:blipFill>
        <p:spPr>
          <a:xfrm>
            <a:off x="467544" y="6309318"/>
            <a:ext cx="1494503" cy="431600"/>
          </a:xfrm>
          <a:prstGeom prst="rect">
            <a:avLst/>
          </a:prstGeom>
          <a:ln w="12700">
            <a:miter lim="400000"/>
          </a:ln>
        </p:spPr>
      </p:pic>
      <p:pic>
        <p:nvPicPr>
          <p:cNvPr id="157" name="5 Imagen" descr="5 Imagen"/>
          <p:cNvPicPr>
            <a:picLocks noChangeAspect="1"/>
          </p:cNvPicPr>
          <p:nvPr/>
        </p:nvPicPr>
        <p:blipFill>
          <a:blip r:embed="rId3"/>
          <a:srcRect l="54141" t="18321" r="10811" b="77423"/>
          <a:stretch>
            <a:fillRect/>
          </a:stretch>
        </p:blipFill>
        <p:spPr>
          <a:xfrm>
            <a:off x="6185099" y="6346642"/>
            <a:ext cx="2271255" cy="356953"/>
          </a:xfrm>
          <a:prstGeom prst="rect">
            <a:avLst/>
          </a:prstGeom>
          <a:ln w="12700">
            <a:miter lim="400000"/>
          </a:ln>
        </p:spPr>
      </p:pic>
      <p:sp>
        <p:nvSpPr>
          <p:cNvPr id="158" name="Texto del título"/>
          <p:cNvSpPr txBox="1">
            <a:spLocks noGrp="1"/>
          </p:cNvSpPr>
          <p:nvPr>
            <p:ph type="title"/>
          </p:nvPr>
        </p:nvSpPr>
        <p:spPr>
          <a:xfrm>
            <a:off x="6629400" y="274638"/>
            <a:ext cx="2057400" cy="5851527"/>
          </a:xfrm>
          <a:prstGeom prst="rect">
            <a:avLst/>
          </a:prstGeom>
        </p:spPr>
        <p:txBody>
          <a:bodyPr/>
          <a:lstStyle/>
          <a:p>
            <a:r>
              <a:t>Texto del título</a:t>
            </a:r>
          </a:p>
        </p:txBody>
      </p:sp>
      <p:sp>
        <p:nvSpPr>
          <p:cNvPr id="159" name="Nivel de texto 1…"/>
          <p:cNvSpPr txBox="1">
            <a:spLocks noGrp="1"/>
          </p:cNvSpPr>
          <p:nvPr>
            <p:ph type="body" idx="1"/>
          </p:nvPr>
        </p:nvSpPr>
        <p:spPr>
          <a:xfrm>
            <a:off x="457200" y="274638"/>
            <a:ext cx="6019800" cy="5851527"/>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16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9001124" y="0"/>
            <a:ext cx="142878" cy="1371600"/>
          </a:xfrm>
          <a:prstGeom prst="rect">
            <a:avLst/>
          </a:prstGeom>
          <a:solidFill>
            <a:srgbClr val="D1282E"/>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sp>
        <p:nvSpPr>
          <p:cNvPr id="3" name="Rectangle 7"/>
          <p:cNvSpPr/>
          <p:nvPr/>
        </p:nvSpPr>
        <p:spPr>
          <a:xfrm>
            <a:off x="9001124" y="1371600"/>
            <a:ext cx="142878" cy="5486400"/>
          </a:xfrm>
          <a:prstGeom prst="rect">
            <a:avLst/>
          </a:prstGeom>
          <a:solidFill>
            <a:srgbClr val="002060"/>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pic>
        <p:nvPicPr>
          <p:cNvPr id="4" name="3 Imagen" descr="3 Imagen"/>
          <p:cNvPicPr>
            <a:picLocks noChangeAspect="1"/>
          </p:cNvPicPr>
          <p:nvPr/>
        </p:nvPicPr>
        <p:blipFill>
          <a:blip r:embed="rId9"/>
          <a:stretch>
            <a:fillRect/>
          </a:stretch>
        </p:blipFill>
        <p:spPr>
          <a:xfrm>
            <a:off x="6660232" y="235430"/>
            <a:ext cx="1975110" cy="679707"/>
          </a:xfrm>
          <a:prstGeom prst="rect">
            <a:avLst/>
          </a:prstGeom>
          <a:ln w="12700">
            <a:miter lim="400000"/>
          </a:ln>
        </p:spPr>
      </p:pic>
      <p:pic>
        <p:nvPicPr>
          <p:cNvPr id="5" name="4 Imagen" descr="4 Imagen"/>
          <p:cNvPicPr>
            <a:picLocks noChangeAspect="1"/>
          </p:cNvPicPr>
          <p:nvPr/>
        </p:nvPicPr>
        <p:blipFill>
          <a:blip r:embed="rId10"/>
          <a:srcRect l="10250" t="17947" r="66840" b="77105"/>
          <a:stretch>
            <a:fillRect/>
          </a:stretch>
        </p:blipFill>
        <p:spPr>
          <a:xfrm>
            <a:off x="467544" y="6309318"/>
            <a:ext cx="1494503" cy="431600"/>
          </a:xfrm>
          <a:prstGeom prst="rect">
            <a:avLst/>
          </a:prstGeom>
          <a:ln w="12700">
            <a:miter lim="400000"/>
          </a:ln>
        </p:spPr>
      </p:pic>
      <p:pic>
        <p:nvPicPr>
          <p:cNvPr id="6" name="5 Imagen" descr="5 Imagen"/>
          <p:cNvPicPr>
            <a:picLocks noChangeAspect="1"/>
          </p:cNvPicPr>
          <p:nvPr/>
        </p:nvPicPr>
        <p:blipFill>
          <a:blip r:embed="rId10"/>
          <a:srcRect l="54141" t="18321" r="10811" b="77423"/>
          <a:stretch>
            <a:fillRect/>
          </a:stretch>
        </p:blipFill>
        <p:spPr>
          <a:xfrm>
            <a:off x="6185099" y="6346642"/>
            <a:ext cx="2271255" cy="356953"/>
          </a:xfrm>
          <a:prstGeom prst="rect">
            <a:avLst/>
          </a:prstGeom>
          <a:ln w="12700">
            <a:miter lim="400000"/>
          </a:ln>
        </p:spPr>
      </p:pic>
      <p:sp>
        <p:nvSpPr>
          <p:cNvPr id="7" name="Texto del título"/>
          <p:cNvSpPr txBox="1">
            <a:spLocks noGrp="1"/>
          </p:cNvSpPr>
          <p:nvPr>
            <p:ph type="title"/>
          </p:nvPr>
        </p:nvSpPr>
        <p:spPr>
          <a:xfrm>
            <a:off x="457200" y="152718"/>
            <a:ext cx="5791200" cy="1371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b">
            <a:normAutofit/>
          </a:bodyPr>
          <a:lstStyle/>
          <a:p>
            <a:r>
              <a:t>Texto del título</a:t>
            </a:r>
          </a:p>
        </p:txBody>
      </p:sp>
      <p:sp>
        <p:nvSpPr>
          <p:cNvPr id="8" name="Nivel de texto 1…"/>
          <p:cNvSpPr txBox="1">
            <a:spLocks noGrp="1"/>
          </p:cNvSpPr>
          <p:nvPr>
            <p:ph type="body" idx="1"/>
          </p:nvPr>
        </p:nvSpPr>
        <p:spPr>
          <a:xfrm>
            <a:off x="457200" y="1752600"/>
            <a:ext cx="7620000" cy="4373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Nivel de texto 1</a:t>
            </a:r>
          </a:p>
          <a:p>
            <a:pPr lvl="1"/>
            <a:r>
              <a:t>Nivel de texto 2</a:t>
            </a:r>
          </a:p>
          <a:p>
            <a:pPr lvl="2"/>
            <a:r>
              <a:t>Nivel de texto 3</a:t>
            </a:r>
          </a:p>
          <a:p>
            <a:pPr lvl="3"/>
            <a:r>
              <a:t>Nivel de texto 4</a:t>
            </a:r>
          </a:p>
          <a:p>
            <a:pPr lvl="4"/>
            <a:r>
              <a:t>Nivel de texto 5</a:t>
            </a:r>
          </a:p>
        </p:txBody>
      </p:sp>
      <p:sp>
        <p:nvSpPr>
          <p:cNvPr id="9" name="Número de diapositiva"/>
          <p:cNvSpPr txBox="1">
            <a:spLocks noGrp="1"/>
          </p:cNvSpPr>
          <p:nvPr>
            <p:ph type="sldNum" sz="quarter" idx="2"/>
          </p:nvPr>
        </p:nvSpPr>
        <p:spPr>
          <a:xfrm rot="16200000">
            <a:off x="8663653" y="6285802"/>
            <a:ext cx="443169" cy="437067"/>
          </a:xfrm>
          <a:prstGeom prst="rect">
            <a:avLst/>
          </a:prstGeom>
          <a:ln w="12700">
            <a:miter lim="400000"/>
          </a:ln>
        </p:spPr>
        <p:txBody>
          <a:bodyPr wrap="none" lIns="45718" tIns="45718" rIns="45718" bIns="45718" anchor="ctr">
            <a:spAutoFit/>
          </a:bodyPr>
          <a:lstStyle>
            <a:lvl1pPr>
              <a:defRPr sz="2400" b="1">
                <a:solidFill>
                  <a:srgbClr val="D1282E"/>
                </a:solidFill>
                <a:latin typeface="Arial"/>
                <a:ea typeface="Arial"/>
                <a:cs typeface="Arial"/>
                <a:sym typeface="Arial"/>
              </a:defRPr>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7" r:id="rId5"/>
    <p:sldLayoutId id="2147483658" r:id="rId6"/>
    <p:sldLayoutId id="2147483659" r:id="rId7"/>
  </p:sldLayoutIdLst>
  <p:transition spd="med"/>
  <p:txStyles>
    <p:titleStyle>
      <a:lvl1pPr marL="0" marR="0" indent="0" algn="l" defTabSz="914400" rtl="0" latinLnBrk="0">
        <a:lnSpc>
          <a:spcPct val="100000"/>
        </a:lnSpc>
        <a:spcBef>
          <a:spcPts val="0"/>
        </a:spcBef>
        <a:spcAft>
          <a:spcPts val="0"/>
        </a:spcAft>
        <a:buClrTx/>
        <a:buSzTx/>
        <a:buFontTx/>
        <a:buNone/>
        <a:tabLst/>
        <a:defRPr sz="3600" b="0" i="0" u="none" strike="noStrike" cap="all" spc="-60" baseline="0">
          <a:ln>
            <a:noFill/>
          </a:ln>
          <a:solidFill>
            <a:srgbClr val="D1282E"/>
          </a:solidFill>
          <a:uFillTx/>
          <a:latin typeface="ATRotisSansSerif-Bold"/>
          <a:ea typeface="ATRotisSansSerif-Bold"/>
          <a:cs typeface="ATRotisSansSerif-Bold"/>
          <a:sym typeface="ATRotisSansSerif-Bold"/>
        </a:defRPr>
      </a:lvl1pPr>
      <a:lvl2pPr marL="0" marR="0" indent="0" algn="l" defTabSz="914400" rtl="0" latinLnBrk="0">
        <a:lnSpc>
          <a:spcPct val="100000"/>
        </a:lnSpc>
        <a:spcBef>
          <a:spcPts val="0"/>
        </a:spcBef>
        <a:spcAft>
          <a:spcPts val="0"/>
        </a:spcAft>
        <a:buClrTx/>
        <a:buSzTx/>
        <a:buFontTx/>
        <a:buNone/>
        <a:tabLst/>
        <a:defRPr sz="3600" b="0" i="0" u="none" strike="noStrike" cap="all" spc="-60" baseline="0">
          <a:ln>
            <a:noFill/>
          </a:ln>
          <a:solidFill>
            <a:srgbClr val="D1282E"/>
          </a:solidFill>
          <a:uFillTx/>
          <a:latin typeface="ATRotisSansSerif-Bold"/>
          <a:ea typeface="ATRotisSansSerif-Bold"/>
          <a:cs typeface="ATRotisSansSerif-Bold"/>
          <a:sym typeface="ATRotisSansSerif-Bold"/>
        </a:defRPr>
      </a:lvl2pPr>
      <a:lvl3pPr marL="0" marR="0" indent="0" algn="l" defTabSz="914400" rtl="0" latinLnBrk="0">
        <a:lnSpc>
          <a:spcPct val="100000"/>
        </a:lnSpc>
        <a:spcBef>
          <a:spcPts val="0"/>
        </a:spcBef>
        <a:spcAft>
          <a:spcPts val="0"/>
        </a:spcAft>
        <a:buClrTx/>
        <a:buSzTx/>
        <a:buFontTx/>
        <a:buNone/>
        <a:tabLst/>
        <a:defRPr sz="3600" b="0" i="0" u="none" strike="noStrike" cap="all" spc="-60" baseline="0">
          <a:ln>
            <a:noFill/>
          </a:ln>
          <a:solidFill>
            <a:srgbClr val="D1282E"/>
          </a:solidFill>
          <a:uFillTx/>
          <a:latin typeface="ATRotisSansSerif-Bold"/>
          <a:ea typeface="ATRotisSansSerif-Bold"/>
          <a:cs typeface="ATRotisSansSerif-Bold"/>
          <a:sym typeface="ATRotisSansSerif-Bold"/>
        </a:defRPr>
      </a:lvl3pPr>
      <a:lvl4pPr marL="0" marR="0" indent="0" algn="l" defTabSz="914400" rtl="0" latinLnBrk="0">
        <a:lnSpc>
          <a:spcPct val="100000"/>
        </a:lnSpc>
        <a:spcBef>
          <a:spcPts val="0"/>
        </a:spcBef>
        <a:spcAft>
          <a:spcPts val="0"/>
        </a:spcAft>
        <a:buClrTx/>
        <a:buSzTx/>
        <a:buFontTx/>
        <a:buNone/>
        <a:tabLst/>
        <a:defRPr sz="3600" b="0" i="0" u="none" strike="noStrike" cap="all" spc="-60" baseline="0">
          <a:ln>
            <a:noFill/>
          </a:ln>
          <a:solidFill>
            <a:srgbClr val="D1282E"/>
          </a:solidFill>
          <a:uFillTx/>
          <a:latin typeface="ATRotisSansSerif-Bold"/>
          <a:ea typeface="ATRotisSansSerif-Bold"/>
          <a:cs typeface="ATRotisSansSerif-Bold"/>
          <a:sym typeface="ATRotisSansSerif-Bold"/>
        </a:defRPr>
      </a:lvl4pPr>
      <a:lvl5pPr marL="0" marR="0" indent="0" algn="l" defTabSz="914400" rtl="0" latinLnBrk="0">
        <a:lnSpc>
          <a:spcPct val="100000"/>
        </a:lnSpc>
        <a:spcBef>
          <a:spcPts val="0"/>
        </a:spcBef>
        <a:spcAft>
          <a:spcPts val="0"/>
        </a:spcAft>
        <a:buClrTx/>
        <a:buSzTx/>
        <a:buFontTx/>
        <a:buNone/>
        <a:tabLst/>
        <a:defRPr sz="3600" b="0" i="0" u="none" strike="noStrike" cap="all" spc="-60" baseline="0">
          <a:ln>
            <a:noFill/>
          </a:ln>
          <a:solidFill>
            <a:srgbClr val="D1282E"/>
          </a:solidFill>
          <a:uFillTx/>
          <a:latin typeface="ATRotisSansSerif-Bold"/>
          <a:ea typeface="ATRotisSansSerif-Bold"/>
          <a:cs typeface="ATRotisSansSerif-Bold"/>
          <a:sym typeface="ATRotisSansSerif-Bold"/>
        </a:defRPr>
      </a:lvl5pPr>
      <a:lvl6pPr marL="0" marR="0" indent="0" algn="l" defTabSz="914400" rtl="0" latinLnBrk="0">
        <a:lnSpc>
          <a:spcPct val="100000"/>
        </a:lnSpc>
        <a:spcBef>
          <a:spcPts val="0"/>
        </a:spcBef>
        <a:spcAft>
          <a:spcPts val="0"/>
        </a:spcAft>
        <a:buClrTx/>
        <a:buSzTx/>
        <a:buFontTx/>
        <a:buNone/>
        <a:tabLst/>
        <a:defRPr sz="3600" b="0" i="0" u="none" strike="noStrike" cap="all" spc="-60" baseline="0">
          <a:ln>
            <a:noFill/>
          </a:ln>
          <a:solidFill>
            <a:srgbClr val="D1282E"/>
          </a:solidFill>
          <a:uFillTx/>
          <a:latin typeface="ATRotisSansSerif-Bold"/>
          <a:ea typeface="ATRotisSansSerif-Bold"/>
          <a:cs typeface="ATRotisSansSerif-Bold"/>
          <a:sym typeface="ATRotisSansSerif-Bold"/>
        </a:defRPr>
      </a:lvl6pPr>
      <a:lvl7pPr marL="0" marR="0" indent="0" algn="l" defTabSz="914400" rtl="0" latinLnBrk="0">
        <a:lnSpc>
          <a:spcPct val="100000"/>
        </a:lnSpc>
        <a:spcBef>
          <a:spcPts val="0"/>
        </a:spcBef>
        <a:spcAft>
          <a:spcPts val="0"/>
        </a:spcAft>
        <a:buClrTx/>
        <a:buSzTx/>
        <a:buFontTx/>
        <a:buNone/>
        <a:tabLst/>
        <a:defRPr sz="3600" b="0" i="0" u="none" strike="noStrike" cap="all" spc="-60" baseline="0">
          <a:ln>
            <a:noFill/>
          </a:ln>
          <a:solidFill>
            <a:srgbClr val="D1282E"/>
          </a:solidFill>
          <a:uFillTx/>
          <a:latin typeface="ATRotisSansSerif-Bold"/>
          <a:ea typeface="ATRotisSansSerif-Bold"/>
          <a:cs typeface="ATRotisSansSerif-Bold"/>
          <a:sym typeface="ATRotisSansSerif-Bold"/>
        </a:defRPr>
      </a:lvl7pPr>
      <a:lvl8pPr marL="0" marR="0" indent="0" algn="l" defTabSz="914400" rtl="0" latinLnBrk="0">
        <a:lnSpc>
          <a:spcPct val="100000"/>
        </a:lnSpc>
        <a:spcBef>
          <a:spcPts val="0"/>
        </a:spcBef>
        <a:spcAft>
          <a:spcPts val="0"/>
        </a:spcAft>
        <a:buClrTx/>
        <a:buSzTx/>
        <a:buFontTx/>
        <a:buNone/>
        <a:tabLst/>
        <a:defRPr sz="3600" b="0" i="0" u="none" strike="noStrike" cap="all" spc="-60" baseline="0">
          <a:ln>
            <a:noFill/>
          </a:ln>
          <a:solidFill>
            <a:srgbClr val="D1282E"/>
          </a:solidFill>
          <a:uFillTx/>
          <a:latin typeface="ATRotisSansSerif-Bold"/>
          <a:ea typeface="ATRotisSansSerif-Bold"/>
          <a:cs typeface="ATRotisSansSerif-Bold"/>
          <a:sym typeface="ATRotisSansSerif-Bold"/>
        </a:defRPr>
      </a:lvl8pPr>
      <a:lvl9pPr marL="0" marR="0" indent="0" algn="l" defTabSz="914400" rtl="0" latinLnBrk="0">
        <a:lnSpc>
          <a:spcPct val="100000"/>
        </a:lnSpc>
        <a:spcBef>
          <a:spcPts val="0"/>
        </a:spcBef>
        <a:spcAft>
          <a:spcPts val="0"/>
        </a:spcAft>
        <a:buClrTx/>
        <a:buSzTx/>
        <a:buFontTx/>
        <a:buNone/>
        <a:tabLst/>
        <a:defRPr sz="3600" b="0" i="0" u="none" strike="noStrike" cap="all" spc="-60" baseline="0">
          <a:ln>
            <a:noFill/>
          </a:ln>
          <a:solidFill>
            <a:srgbClr val="D1282E"/>
          </a:solidFill>
          <a:uFillTx/>
          <a:latin typeface="ATRotisSansSerif-Bold"/>
          <a:ea typeface="ATRotisSansSerif-Bold"/>
          <a:cs typeface="ATRotisSansSerif-Bold"/>
          <a:sym typeface="ATRotisSansSerif-Bold"/>
        </a:defRPr>
      </a:lvl9pPr>
    </p:titleStyle>
    <p:bodyStyle>
      <a:lvl1pPr marL="0" marR="0" indent="0" algn="l" defTabSz="914400" rtl="0" latinLnBrk="0">
        <a:lnSpc>
          <a:spcPct val="100000"/>
        </a:lnSpc>
        <a:spcBef>
          <a:spcPts val="600"/>
        </a:spcBef>
        <a:spcAft>
          <a:spcPts val="0"/>
        </a:spcAft>
        <a:buClrTx/>
        <a:buSzTx/>
        <a:buFontTx/>
        <a:buNone/>
        <a:tabLst/>
        <a:defRPr sz="2000" b="1" i="0" u="none" strike="noStrike" cap="none" spc="0" baseline="0">
          <a:ln>
            <a:noFill/>
          </a:ln>
          <a:solidFill>
            <a:srgbClr val="002060"/>
          </a:solidFill>
          <a:uFillTx/>
          <a:latin typeface="Arial"/>
          <a:ea typeface="Arial"/>
          <a:cs typeface="Arial"/>
          <a:sym typeface="Arial"/>
        </a:defRPr>
      </a:lvl1pPr>
      <a:lvl2pPr marL="457200" marR="0" indent="-182879" algn="l" defTabSz="914400" rtl="0" latinLnBrk="0">
        <a:lnSpc>
          <a:spcPct val="100000"/>
        </a:lnSpc>
        <a:spcBef>
          <a:spcPts val="600"/>
        </a:spcBef>
        <a:spcAft>
          <a:spcPts val="0"/>
        </a:spcAft>
        <a:buClrTx/>
        <a:buSzPct val="100000"/>
        <a:buFontTx/>
        <a:buChar char="•"/>
        <a:tabLst/>
        <a:defRPr sz="2000" b="1" i="0" u="none" strike="noStrike" cap="none" spc="0" baseline="0">
          <a:ln>
            <a:noFill/>
          </a:ln>
          <a:solidFill>
            <a:srgbClr val="002060"/>
          </a:solidFill>
          <a:uFillTx/>
          <a:latin typeface="Arial"/>
          <a:ea typeface="Arial"/>
          <a:cs typeface="Arial"/>
          <a:sym typeface="Arial"/>
        </a:defRPr>
      </a:lvl2pPr>
      <a:lvl3pPr marL="1168400" marR="0" indent="-254000" algn="l" defTabSz="914400" rtl="0" latinLnBrk="0">
        <a:lnSpc>
          <a:spcPct val="100000"/>
        </a:lnSpc>
        <a:spcBef>
          <a:spcPts val="600"/>
        </a:spcBef>
        <a:spcAft>
          <a:spcPts val="0"/>
        </a:spcAft>
        <a:buClrTx/>
        <a:buSzPct val="100000"/>
        <a:buFontTx/>
        <a:buChar char="•"/>
        <a:tabLst/>
        <a:defRPr sz="2000" b="1" i="0" u="none" strike="noStrike" cap="none" spc="0" baseline="0">
          <a:ln>
            <a:noFill/>
          </a:ln>
          <a:solidFill>
            <a:srgbClr val="002060"/>
          </a:solidFill>
          <a:uFillTx/>
          <a:latin typeface="Arial"/>
          <a:ea typeface="Arial"/>
          <a:cs typeface="Arial"/>
          <a:sym typeface="Arial"/>
        </a:defRPr>
      </a:lvl3pPr>
      <a:lvl4pPr marL="1625600" marR="0" indent="-254000" algn="l" defTabSz="914400" rtl="0" latinLnBrk="0">
        <a:lnSpc>
          <a:spcPct val="100000"/>
        </a:lnSpc>
        <a:spcBef>
          <a:spcPts val="600"/>
        </a:spcBef>
        <a:spcAft>
          <a:spcPts val="0"/>
        </a:spcAft>
        <a:buClrTx/>
        <a:buSzPct val="100000"/>
        <a:buFontTx/>
        <a:buChar char="•"/>
        <a:tabLst/>
        <a:defRPr sz="2000" b="1" i="0" u="none" strike="noStrike" cap="none" spc="0" baseline="0">
          <a:ln>
            <a:noFill/>
          </a:ln>
          <a:solidFill>
            <a:srgbClr val="002060"/>
          </a:solidFill>
          <a:uFillTx/>
          <a:latin typeface="Arial"/>
          <a:ea typeface="Arial"/>
          <a:cs typeface="Arial"/>
          <a:sym typeface="Arial"/>
        </a:defRPr>
      </a:lvl4pPr>
      <a:lvl5pPr marL="2082800" marR="0" indent="-254000" algn="l" defTabSz="914400" rtl="0" latinLnBrk="0">
        <a:lnSpc>
          <a:spcPct val="100000"/>
        </a:lnSpc>
        <a:spcBef>
          <a:spcPts val="600"/>
        </a:spcBef>
        <a:spcAft>
          <a:spcPts val="0"/>
        </a:spcAft>
        <a:buClrTx/>
        <a:buSzPct val="100000"/>
        <a:buFontTx/>
        <a:buChar char="•"/>
        <a:tabLst/>
        <a:defRPr sz="2000" b="1" i="0" u="none" strike="noStrike" cap="none" spc="0" baseline="0">
          <a:ln>
            <a:noFill/>
          </a:ln>
          <a:solidFill>
            <a:srgbClr val="002060"/>
          </a:solidFill>
          <a:uFillTx/>
          <a:latin typeface="Arial"/>
          <a:ea typeface="Arial"/>
          <a:cs typeface="Arial"/>
          <a:sym typeface="Arial"/>
        </a:defRPr>
      </a:lvl5pPr>
      <a:lvl6pPr marL="2571750" marR="0" indent="-285750" algn="l" defTabSz="914400" rtl="0" latinLnBrk="0">
        <a:lnSpc>
          <a:spcPct val="100000"/>
        </a:lnSpc>
        <a:spcBef>
          <a:spcPts val="600"/>
        </a:spcBef>
        <a:spcAft>
          <a:spcPts val="0"/>
        </a:spcAft>
        <a:buClrTx/>
        <a:buSzPct val="100000"/>
        <a:buFontTx/>
        <a:buChar char="•"/>
        <a:tabLst/>
        <a:defRPr sz="2000" b="1" i="0" u="none" strike="noStrike" cap="none" spc="0" baseline="0">
          <a:ln>
            <a:noFill/>
          </a:ln>
          <a:solidFill>
            <a:srgbClr val="002060"/>
          </a:solidFill>
          <a:uFillTx/>
          <a:latin typeface="Arial"/>
          <a:ea typeface="Arial"/>
          <a:cs typeface="Arial"/>
          <a:sym typeface="Arial"/>
        </a:defRPr>
      </a:lvl6pPr>
      <a:lvl7pPr marL="3028950" marR="0" indent="-285750" algn="l" defTabSz="914400" rtl="0" latinLnBrk="0">
        <a:lnSpc>
          <a:spcPct val="100000"/>
        </a:lnSpc>
        <a:spcBef>
          <a:spcPts val="600"/>
        </a:spcBef>
        <a:spcAft>
          <a:spcPts val="0"/>
        </a:spcAft>
        <a:buClrTx/>
        <a:buSzPct val="100000"/>
        <a:buFontTx/>
        <a:buChar char="•"/>
        <a:tabLst/>
        <a:defRPr sz="2000" b="1" i="0" u="none" strike="noStrike" cap="none" spc="0" baseline="0">
          <a:ln>
            <a:noFill/>
          </a:ln>
          <a:solidFill>
            <a:srgbClr val="002060"/>
          </a:solidFill>
          <a:uFillTx/>
          <a:latin typeface="Arial"/>
          <a:ea typeface="Arial"/>
          <a:cs typeface="Arial"/>
          <a:sym typeface="Arial"/>
        </a:defRPr>
      </a:lvl7pPr>
      <a:lvl8pPr marL="3486150" marR="0" indent="-285750" algn="l" defTabSz="914400" rtl="0" latinLnBrk="0">
        <a:lnSpc>
          <a:spcPct val="100000"/>
        </a:lnSpc>
        <a:spcBef>
          <a:spcPts val="600"/>
        </a:spcBef>
        <a:spcAft>
          <a:spcPts val="0"/>
        </a:spcAft>
        <a:buClrTx/>
        <a:buSzPct val="100000"/>
        <a:buFontTx/>
        <a:buChar char="•"/>
        <a:tabLst/>
        <a:defRPr sz="2000" b="1" i="0" u="none" strike="noStrike" cap="none" spc="0" baseline="0">
          <a:ln>
            <a:noFill/>
          </a:ln>
          <a:solidFill>
            <a:srgbClr val="002060"/>
          </a:solidFill>
          <a:uFillTx/>
          <a:latin typeface="Arial"/>
          <a:ea typeface="Arial"/>
          <a:cs typeface="Arial"/>
          <a:sym typeface="Arial"/>
        </a:defRPr>
      </a:lvl8pPr>
      <a:lvl9pPr marL="3943350" marR="0" indent="-285750" algn="l" defTabSz="914400" rtl="0" latinLnBrk="0">
        <a:lnSpc>
          <a:spcPct val="100000"/>
        </a:lnSpc>
        <a:spcBef>
          <a:spcPts val="600"/>
        </a:spcBef>
        <a:spcAft>
          <a:spcPts val="0"/>
        </a:spcAft>
        <a:buClrTx/>
        <a:buSzPct val="100000"/>
        <a:buFontTx/>
        <a:buChar char="•"/>
        <a:tabLst/>
        <a:defRPr sz="2000" b="1" i="0" u="none" strike="noStrike" cap="none" spc="0" baseline="0">
          <a:ln>
            <a:noFill/>
          </a:ln>
          <a:solidFill>
            <a:srgbClr val="002060"/>
          </a:solidFill>
          <a:uFillTx/>
          <a:latin typeface="Arial"/>
          <a:ea typeface="Arial"/>
          <a:cs typeface="Arial"/>
          <a:sym typeface="Arial"/>
        </a:defRPr>
      </a:lvl9pPr>
    </p:bodyStyle>
    <p:otherStyle>
      <a:lvl1pPr marL="0" marR="0" indent="0" algn="l" defTabSz="914400" rtl="0" latinLnBrk="0">
        <a:lnSpc>
          <a:spcPct val="100000"/>
        </a:lnSpc>
        <a:spcBef>
          <a:spcPts val="0"/>
        </a:spcBef>
        <a:spcAft>
          <a:spcPts val="0"/>
        </a:spcAft>
        <a:buClrTx/>
        <a:buSzTx/>
        <a:buFontTx/>
        <a:buNone/>
        <a:tabLst/>
        <a:defRPr sz="2400" b="1" i="0" u="none" strike="noStrike" cap="none" spc="0" baseline="0">
          <a:ln>
            <a:noFill/>
          </a:ln>
          <a:solidFill>
            <a:schemeClr val="tx1"/>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400" b="1" i="0" u="none" strike="noStrike" cap="none" spc="0" baseline="0">
          <a:ln>
            <a:noFill/>
          </a:ln>
          <a:solidFill>
            <a:schemeClr val="tx1"/>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400" b="1" i="0" u="none" strike="noStrike" cap="none" spc="0" baseline="0">
          <a:ln>
            <a:noFill/>
          </a:ln>
          <a:solidFill>
            <a:schemeClr val="tx1"/>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400" b="1" i="0" u="none" strike="noStrike" cap="none" spc="0" baseline="0">
          <a:ln>
            <a:noFill/>
          </a:ln>
          <a:solidFill>
            <a:schemeClr val="tx1"/>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400" b="1" i="0" u="none" strike="noStrike" cap="none" spc="0" baseline="0">
          <a:ln>
            <a:noFill/>
          </a:ln>
          <a:solidFill>
            <a:schemeClr val="tx1"/>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400" b="1" i="0" u="none" strike="noStrike" cap="none" spc="0" baseline="0">
          <a:ln>
            <a:noFill/>
          </a:ln>
          <a:solidFill>
            <a:schemeClr val="tx1"/>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400" b="1" i="0" u="none" strike="noStrike" cap="none" spc="0" baseline="0">
          <a:ln>
            <a:noFill/>
          </a:ln>
          <a:solidFill>
            <a:schemeClr val="tx1"/>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400" b="1" i="0" u="none" strike="noStrike" cap="none" spc="0" baseline="0">
          <a:ln>
            <a:noFill/>
          </a:ln>
          <a:solidFill>
            <a:schemeClr val="tx1"/>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400" b="1"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ítulo 1"/>
          <p:cNvSpPr txBox="1">
            <a:spLocks noGrp="1"/>
          </p:cNvSpPr>
          <p:nvPr>
            <p:ph type="ctrTitle"/>
          </p:nvPr>
        </p:nvSpPr>
        <p:spPr>
          <a:xfrm>
            <a:off x="601133" y="674547"/>
            <a:ext cx="7772400" cy="4571999"/>
          </a:xfrm>
          <a:prstGeom prst="rect">
            <a:avLst/>
          </a:prstGeom>
        </p:spPr>
        <p:txBody>
          <a:bodyPr/>
          <a:lstStyle>
            <a:lvl1pPr algn="ctr">
              <a:lnSpc>
                <a:spcPct val="150000"/>
              </a:lnSpc>
              <a:defRPr sz="3400" spc="-100">
                <a:solidFill>
                  <a:srgbClr val="000000"/>
                </a:solidFill>
                <a:latin typeface="Chalkboard"/>
                <a:ea typeface="Chalkboard"/>
                <a:cs typeface="Chalkboard"/>
                <a:sym typeface="Chalkboard"/>
              </a:defRPr>
            </a:lvl1pPr>
          </a:lstStyle>
          <a:p>
            <a:r>
              <a:rPr lang="es-AR" altLang="es-MX" sz="3600" dirty="0">
                <a:solidFill>
                  <a:srgbClr val="800000"/>
                </a:solidFill>
                <a:latin typeface="Arial" charset="0"/>
                <a:ea typeface="MS PGothic" pitchFamily="34" charset="-128"/>
                <a:cs typeface="Arial" charset="0"/>
              </a:rPr>
              <a:t>Psicología de la Personalidad</a:t>
            </a:r>
            <a:br>
              <a:rPr lang="es-AR" altLang="es-MX" sz="3600" dirty="0">
                <a:solidFill>
                  <a:srgbClr val="800000"/>
                </a:solidFill>
                <a:latin typeface="Arial" charset="0"/>
                <a:ea typeface="MS PGothic" pitchFamily="34" charset="-128"/>
                <a:cs typeface="Arial" charset="0"/>
              </a:rPr>
            </a:br>
            <a:r>
              <a:rPr lang="es-AR" altLang="es-MX" sz="3600" dirty="0">
                <a:solidFill>
                  <a:srgbClr val="800000"/>
                </a:solidFill>
                <a:latin typeface="Arial" charset="0"/>
                <a:ea typeface="MS PGothic" pitchFamily="34" charset="-128"/>
                <a:cs typeface="Arial" charset="0"/>
              </a:rPr>
              <a:t>Clase Práctica N°3</a:t>
            </a:r>
            <a:br>
              <a:rPr lang="es-AR" altLang="es-MX" sz="3600" dirty="0">
                <a:solidFill>
                  <a:srgbClr val="800000"/>
                </a:solidFill>
                <a:latin typeface="Arial" charset="0"/>
                <a:ea typeface="MS PGothic" pitchFamily="34" charset="-128"/>
                <a:cs typeface="Arial" charset="0"/>
              </a:rPr>
            </a:br>
            <a:r>
              <a:rPr lang="es-AR" altLang="es-MX" sz="3600" dirty="0">
                <a:solidFill>
                  <a:srgbClr val="002060"/>
                </a:solidFill>
                <a:latin typeface="Arial" charset="0"/>
                <a:ea typeface="MS PGothic" pitchFamily="34" charset="-128"/>
                <a:cs typeface="Arial" charset="0"/>
              </a:rPr>
              <a:t>Técnica de la Rejilla</a:t>
            </a:r>
            <a:br>
              <a:rPr lang="es-AR" altLang="es-MX" sz="3600" dirty="0">
                <a:solidFill>
                  <a:srgbClr val="800000"/>
                </a:solidFill>
                <a:latin typeface="Arial" charset="0"/>
                <a:ea typeface="MS PGothic" pitchFamily="34" charset="-128"/>
                <a:cs typeface="Arial" charset="0"/>
              </a:rPr>
            </a:br>
            <a:endParaRPr lang="en-US" altLang="es-MX" sz="3600" dirty="0">
              <a:solidFill>
                <a:srgbClr val="0070C0"/>
              </a:solidFill>
              <a:latin typeface="Arial" charset="0"/>
              <a:ea typeface="MS PGothic" pitchFamily="34" charset="-128"/>
              <a:cs typeface="Arial" charset="0"/>
            </a:endParaRPr>
          </a:p>
        </p:txBody>
      </p:sp>
      <p:sp>
        <p:nvSpPr>
          <p:cNvPr id="198" name="Subtítulo 2"/>
          <p:cNvSpPr txBox="1">
            <a:spLocks noGrp="1"/>
          </p:cNvSpPr>
          <p:nvPr>
            <p:ph type="subTitle" sz="half" idx="1"/>
          </p:nvPr>
        </p:nvSpPr>
        <p:spPr>
          <a:xfrm>
            <a:off x="-1" y="4916537"/>
            <a:ext cx="8974668" cy="1521051"/>
          </a:xfrm>
          <a:prstGeom prst="rect">
            <a:avLst/>
          </a:prstGeom>
        </p:spPr>
        <p:txBody>
          <a:bodyPr/>
          <a:lstStyle/>
          <a:p>
            <a:pPr algn="ctr">
              <a:spcBef>
                <a:spcPts val="0"/>
              </a:spcBef>
              <a:defRPr sz="2400" cap="none" spc="100">
                <a:solidFill>
                  <a:srgbClr val="000000"/>
                </a:solidFill>
              </a:defRPr>
            </a:pPr>
            <a:r>
              <a:rPr dirty="0">
                <a:solidFill>
                  <a:srgbClr val="002060"/>
                </a:solidFill>
              </a:rPr>
              <a:t>Lic. </a:t>
            </a:r>
            <a:r>
              <a:rPr lang="es-AR" dirty="0">
                <a:solidFill>
                  <a:srgbClr val="002060"/>
                </a:solidFill>
              </a:rPr>
              <a:t>Matias Sanchez Sanda</a:t>
            </a:r>
            <a:endParaRPr dirty="0">
              <a:solidFill>
                <a:srgbClr val="002060"/>
              </a:solidFill>
            </a:endParaRPr>
          </a:p>
          <a:p>
            <a:pPr algn="ctr">
              <a:spcBef>
                <a:spcPts val="0"/>
              </a:spcBef>
              <a:defRPr sz="2400" cap="none" spc="100">
                <a:solidFill>
                  <a:srgbClr val="000000"/>
                </a:solidFill>
              </a:defRPr>
            </a:pPr>
            <a:r>
              <a:rPr lang="es-AR" dirty="0">
                <a:solidFill>
                  <a:srgbClr val="002060"/>
                </a:solidFill>
              </a:rPr>
              <a:t>mssanchez@ineco.org</a:t>
            </a:r>
            <a:endParaRPr dirty="0">
              <a:solidFill>
                <a:srgbClr val="002060"/>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8" y="791318"/>
            <a:ext cx="7772401" cy="853440"/>
          </a:xfrm>
          <a:prstGeom prst="rect">
            <a:avLst/>
          </a:prstGeom>
        </p:spPr>
        <p:txBody>
          <a:bodyPr/>
          <a:lstStyle>
            <a:lvl1pPr>
              <a:defRPr sz="2800" spc="-100"/>
            </a:lvl1pPr>
          </a:lstStyle>
          <a:p>
            <a:pPr algn="ctr"/>
            <a:r>
              <a:rPr lang="es-AR" dirty="0">
                <a:solidFill>
                  <a:srgbClr val="C00000"/>
                </a:solidFill>
              </a:rPr>
              <a:t>Técnica de la rejilla</a:t>
            </a:r>
            <a:endParaRPr dirty="0">
              <a:solidFill>
                <a:srgbClr val="C00000"/>
              </a:solidFill>
            </a:endParaRPr>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pic>
        <p:nvPicPr>
          <p:cNvPr id="6" name="Picture 2">
            <a:extLst>
              <a:ext uri="{FF2B5EF4-FFF2-40B4-BE49-F238E27FC236}">
                <a16:creationId xmlns:a16="http://schemas.microsoft.com/office/drawing/2014/main" id="{64E7F16B-D505-4838-8585-23874BF6A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060" y="1644758"/>
            <a:ext cx="6619875"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407092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etapa de diseño</a:t>
            </a:r>
          </a:p>
        </p:txBody>
      </p:sp>
      <p:sp>
        <p:nvSpPr>
          <p:cNvPr id="263" name="Subtítulo 2"/>
          <p:cNvSpPr txBox="1">
            <a:spLocks noGrp="1"/>
          </p:cNvSpPr>
          <p:nvPr>
            <p:ph type="subTitle" idx="1"/>
          </p:nvPr>
        </p:nvSpPr>
        <p:spPr>
          <a:xfrm>
            <a:off x="685799" y="2242342"/>
            <a:ext cx="8239198" cy="4704008"/>
          </a:xfrm>
          <a:prstGeom prst="rect">
            <a:avLst/>
          </a:prstGeom>
        </p:spPr>
        <p:txBody>
          <a:bodyPr>
            <a:normAutofit/>
          </a:bodyPr>
          <a:lstStyle/>
          <a:p>
            <a:pPr>
              <a:buFont typeface="Arial" panose="020B0604020202020204" pitchFamily="34" charset="0"/>
              <a:buAutoNum type="arabicParenR"/>
            </a:pPr>
            <a:r>
              <a:rPr lang="es-AR" altLang="es-AR" sz="1700" b="1" dirty="0">
                <a:solidFill>
                  <a:schemeClr val="tx1"/>
                </a:solidFill>
                <a:latin typeface="Arial" panose="020B0604020202020204" pitchFamily="34" charset="0"/>
                <a:cs typeface="Arial" panose="020B0604020202020204" pitchFamily="34" charset="0"/>
              </a:rPr>
              <a:t>Selección de elementos</a:t>
            </a:r>
          </a:p>
          <a:p>
            <a:pPr>
              <a:buFontTx/>
              <a:buChar char="-"/>
            </a:pPr>
            <a:r>
              <a:rPr lang="es-AR" altLang="es-AR" sz="1700" dirty="0">
                <a:solidFill>
                  <a:schemeClr val="tx1"/>
                </a:solidFill>
                <a:latin typeface="Arial" panose="020B0604020202020204" pitchFamily="34" charset="0"/>
                <a:cs typeface="Arial" panose="020B0604020202020204" pitchFamily="34" charset="0"/>
              </a:rPr>
              <a:t>Primer entrevista con la persona antes (conocimiento de la persona y su problema)</a:t>
            </a:r>
          </a:p>
          <a:p>
            <a:pPr>
              <a:buFontTx/>
              <a:buChar char="-"/>
            </a:pPr>
            <a:endParaRPr lang="es-AR" altLang="es-AR" sz="1700" dirty="0">
              <a:solidFill>
                <a:schemeClr val="tx1"/>
              </a:solidFill>
              <a:latin typeface="Arial" panose="020B0604020202020204" pitchFamily="34" charset="0"/>
              <a:cs typeface="Arial" panose="020B0604020202020204" pitchFamily="34" charset="0"/>
            </a:endParaRPr>
          </a:p>
          <a:p>
            <a:pPr>
              <a:buFontTx/>
              <a:buChar char="-"/>
            </a:pPr>
            <a:r>
              <a:rPr lang="es-AR" altLang="es-AR" sz="1700" dirty="0">
                <a:solidFill>
                  <a:schemeClr val="tx1"/>
                </a:solidFill>
                <a:latin typeface="Arial" panose="020B0604020202020204" pitchFamily="34" charset="0"/>
                <a:cs typeface="Arial" panose="020B0604020202020204" pitchFamily="34" charset="0"/>
              </a:rPr>
              <a:t>En función del área o ámbito de conveniencia (orientación vocacional, estudio de mercado, área clínica etc.).</a:t>
            </a:r>
          </a:p>
          <a:p>
            <a:pPr>
              <a:buFontTx/>
              <a:buChar char="-"/>
            </a:pPr>
            <a:endParaRPr lang="es-AR" altLang="es-AR" sz="1700" dirty="0">
              <a:solidFill>
                <a:schemeClr val="tx1"/>
              </a:solidFill>
              <a:latin typeface="Arial" panose="020B0604020202020204" pitchFamily="34" charset="0"/>
              <a:cs typeface="Arial" panose="020B0604020202020204" pitchFamily="34" charset="0"/>
            </a:endParaRPr>
          </a:p>
          <a:p>
            <a:pPr>
              <a:buFontTx/>
              <a:buChar char="-"/>
            </a:pPr>
            <a:r>
              <a:rPr lang="es-AR" altLang="es-AR" sz="1700" dirty="0">
                <a:solidFill>
                  <a:schemeClr val="tx1"/>
                </a:solidFill>
                <a:latin typeface="Arial" panose="020B0604020202020204" pitchFamily="34" charset="0"/>
                <a:cs typeface="Arial" panose="020B0604020202020204" pitchFamily="34" charset="0"/>
              </a:rPr>
              <a:t>Lista de roles de las personas, actividades o cosas más significativas vinculadas al objetivo de la consulta.</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5609791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Etapa de diseño</a:t>
            </a:r>
          </a:p>
        </p:txBody>
      </p:sp>
      <p:sp>
        <p:nvSpPr>
          <p:cNvPr id="263" name="Subtítulo 2"/>
          <p:cNvSpPr txBox="1">
            <a:spLocks noGrp="1"/>
          </p:cNvSpPr>
          <p:nvPr>
            <p:ph type="subTitle" idx="1"/>
          </p:nvPr>
        </p:nvSpPr>
        <p:spPr>
          <a:xfrm>
            <a:off x="685799" y="2242342"/>
            <a:ext cx="8239198" cy="4704008"/>
          </a:xfrm>
          <a:prstGeom prst="rect">
            <a:avLst/>
          </a:prstGeom>
        </p:spPr>
        <p:txBody>
          <a:bodyPr>
            <a:normAutofit/>
          </a:bodyPr>
          <a:lstStyle/>
          <a:p>
            <a:pPr>
              <a:buFont typeface="Arial"/>
              <a:buAutoNum type="arabicParenR"/>
              <a:defRPr/>
            </a:pPr>
            <a:endParaRPr lang="es-AR" sz="1800" b="1" dirty="0">
              <a:solidFill>
                <a:schemeClr val="tx1"/>
              </a:solidFill>
            </a:endParaRPr>
          </a:p>
          <a:p>
            <a:pPr>
              <a:buFont typeface="Arial"/>
              <a:buAutoNum type="arabicParenR"/>
              <a:defRPr/>
            </a:pPr>
            <a:r>
              <a:rPr lang="es-AR" sz="2000" b="1" dirty="0">
                <a:solidFill>
                  <a:schemeClr val="tx1"/>
                </a:solidFill>
              </a:rPr>
              <a:t>Selección de elementos (cont.)</a:t>
            </a:r>
          </a:p>
          <a:p>
            <a:pPr>
              <a:buFontTx/>
              <a:buChar char="-"/>
              <a:defRPr/>
            </a:pPr>
            <a:endParaRPr lang="es-AR" sz="2000" dirty="0">
              <a:solidFill>
                <a:schemeClr val="tx1"/>
              </a:solidFill>
            </a:endParaRPr>
          </a:p>
          <a:p>
            <a:pPr>
              <a:buFontTx/>
              <a:buChar char="-"/>
              <a:defRPr/>
            </a:pPr>
            <a:r>
              <a:rPr lang="es-AR" sz="2000" dirty="0">
                <a:solidFill>
                  <a:schemeClr val="tx1"/>
                </a:solidFill>
              </a:rPr>
              <a:t>Lista de Roles de Kelly (1995) (VER EJEMPLOS EN EL MANUAL)</a:t>
            </a:r>
          </a:p>
          <a:p>
            <a:pPr marL="0" indent="0">
              <a:buFont typeface="Arial"/>
              <a:buNone/>
              <a:defRPr/>
            </a:pPr>
            <a:endParaRPr lang="es-AR" sz="2000" dirty="0">
              <a:solidFill>
                <a:schemeClr val="tx1"/>
              </a:solidFill>
            </a:endParaRPr>
          </a:p>
          <a:p>
            <a:pPr>
              <a:buFontTx/>
              <a:buChar char="-"/>
              <a:defRPr/>
            </a:pPr>
            <a:r>
              <a:rPr lang="es-AR" sz="2000" dirty="0">
                <a:solidFill>
                  <a:schemeClr val="tx1"/>
                </a:solidFill>
              </a:rPr>
              <a:t>Los elementos deben ser homogéneos</a:t>
            </a:r>
          </a:p>
          <a:p>
            <a:pPr>
              <a:buFontTx/>
              <a:buChar char="-"/>
              <a:defRPr/>
            </a:pPr>
            <a:endParaRPr lang="es-AR" sz="2000" dirty="0">
              <a:solidFill>
                <a:schemeClr val="tx1"/>
              </a:solidFill>
            </a:endParaRPr>
          </a:p>
          <a:p>
            <a:pPr>
              <a:buFontTx/>
              <a:buChar char="-"/>
              <a:defRPr/>
            </a:pPr>
            <a:r>
              <a:rPr lang="es-AR" sz="2000" dirty="0">
                <a:solidFill>
                  <a:schemeClr val="tx1"/>
                </a:solidFill>
              </a:rPr>
              <a:t>Los elementos deben ser representativos  del área o población a estudiar y comprensibles para el sujeto.</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4275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Etapa de diseño</a:t>
            </a:r>
          </a:p>
        </p:txBody>
      </p:sp>
      <p:sp>
        <p:nvSpPr>
          <p:cNvPr id="263" name="Subtítulo 2"/>
          <p:cNvSpPr txBox="1">
            <a:spLocks noGrp="1"/>
          </p:cNvSpPr>
          <p:nvPr>
            <p:ph type="subTitle" idx="1"/>
          </p:nvPr>
        </p:nvSpPr>
        <p:spPr>
          <a:xfrm>
            <a:off x="685799" y="2242342"/>
            <a:ext cx="8239198" cy="4704008"/>
          </a:xfrm>
          <a:prstGeom prst="rect">
            <a:avLst/>
          </a:prstGeom>
        </p:spPr>
        <p:txBody>
          <a:bodyPr>
            <a:normAutofit/>
          </a:bodyPr>
          <a:lstStyle/>
          <a:p>
            <a:pPr>
              <a:buFontTx/>
              <a:buChar char="-"/>
              <a:defRPr/>
            </a:pPr>
            <a:r>
              <a:rPr lang="es-AR" sz="2000" dirty="0">
                <a:solidFill>
                  <a:schemeClr val="tx1"/>
                </a:solidFill>
              </a:rPr>
              <a:t>Los más usados («rejilla interpersonal»): </a:t>
            </a:r>
          </a:p>
          <a:p>
            <a:pPr marL="0" indent="0">
              <a:buFont typeface="Arial"/>
              <a:buNone/>
              <a:defRPr/>
            </a:pPr>
            <a:r>
              <a:rPr lang="es-AR" sz="2000" dirty="0">
                <a:solidFill>
                  <a:schemeClr val="tx1"/>
                </a:solidFill>
              </a:rPr>
              <a:t>SÍ MISMO, PADRES, HERMANOS, </a:t>
            </a:r>
          </a:p>
          <a:p>
            <a:pPr marL="0" indent="0">
              <a:buFont typeface="Arial"/>
              <a:buNone/>
              <a:defRPr/>
            </a:pPr>
            <a:r>
              <a:rPr lang="es-AR" sz="2000" dirty="0">
                <a:solidFill>
                  <a:schemeClr val="tx1"/>
                </a:solidFill>
              </a:rPr>
              <a:t>PAREJA  ACTUAL, PAREJA ANTERIOR, </a:t>
            </a:r>
          </a:p>
          <a:p>
            <a:pPr marL="0" indent="0">
              <a:buFont typeface="Arial"/>
              <a:buNone/>
              <a:defRPr/>
            </a:pPr>
            <a:r>
              <a:rPr lang="es-AR" sz="2000" dirty="0">
                <a:solidFill>
                  <a:schemeClr val="tx1"/>
                </a:solidFill>
              </a:rPr>
              <a:t>DOS O TRES AMIGOS/AS, COMPAÑERO DE TRABAJO, </a:t>
            </a:r>
          </a:p>
          <a:p>
            <a:pPr marL="0" indent="0">
              <a:buFont typeface="Arial"/>
              <a:buNone/>
              <a:defRPr/>
            </a:pPr>
            <a:r>
              <a:rPr lang="es-AR" sz="2000" dirty="0">
                <a:solidFill>
                  <a:schemeClr val="tx1"/>
                </a:solidFill>
              </a:rPr>
              <a:t>JEFE/A,  PERSONA NO	GRATA. </a:t>
            </a:r>
          </a:p>
          <a:p>
            <a:pPr marL="0" indent="0">
              <a:buFont typeface="Arial"/>
              <a:buNone/>
              <a:defRPr/>
            </a:pPr>
            <a:endParaRPr lang="es-AR" sz="2000" dirty="0">
              <a:solidFill>
                <a:schemeClr val="tx1"/>
              </a:solidFill>
            </a:endParaRPr>
          </a:p>
          <a:p>
            <a:pPr marL="0" indent="0">
              <a:buFont typeface="Arial"/>
              <a:buNone/>
              <a:defRPr/>
            </a:pPr>
            <a:r>
              <a:rPr lang="es-AR" sz="2000" dirty="0">
                <a:solidFill>
                  <a:schemeClr val="tx1"/>
                </a:solidFill>
              </a:rPr>
              <a:t>También: YO IDEAL  o YO ANTES DEL 	PROBLEMA, YO DENTRO DE UN AÑO.</a:t>
            </a:r>
          </a:p>
          <a:p>
            <a:pPr>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333427723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a:bodyPr>
          <a:lstStyle>
            <a:lvl1pPr>
              <a:defRPr sz="2800" spc="-100"/>
            </a:lvl1pPr>
          </a:lstStyle>
          <a:p>
            <a:pPr algn="ctr"/>
            <a:r>
              <a:rPr lang="es-AR" dirty="0">
                <a:solidFill>
                  <a:srgbClr val="C00000"/>
                </a:solidFill>
              </a:rPr>
              <a:t>Ejercicio Práctico</a:t>
            </a:r>
          </a:p>
        </p:txBody>
      </p:sp>
      <p:sp>
        <p:nvSpPr>
          <p:cNvPr id="263" name="Subtítulo 2"/>
          <p:cNvSpPr txBox="1">
            <a:spLocks noGrp="1"/>
          </p:cNvSpPr>
          <p:nvPr>
            <p:ph type="subTitle" idx="1"/>
          </p:nvPr>
        </p:nvSpPr>
        <p:spPr>
          <a:xfrm>
            <a:off x="685799" y="2242342"/>
            <a:ext cx="8239198" cy="4704008"/>
          </a:xfrm>
          <a:prstGeom prst="rect">
            <a:avLst/>
          </a:prstGeom>
        </p:spPr>
        <p:txBody>
          <a:bodyPr>
            <a:normAutofit/>
          </a:bodyPr>
          <a:lstStyle/>
          <a:p>
            <a:pPr marL="0" indent="0" algn="ctr">
              <a:buFont typeface="Arial"/>
              <a:buNone/>
              <a:defRPr/>
            </a:pPr>
            <a:r>
              <a:rPr lang="es-AR" sz="2000" dirty="0">
                <a:solidFill>
                  <a:schemeClr val="tx1"/>
                </a:solidFill>
              </a:rPr>
              <a:t>¿Qué elementos elegirían en los siguientes casos?:</a:t>
            </a:r>
          </a:p>
          <a:p>
            <a:pPr marL="0" indent="0">
              <a:buFont typeface="Arial"/>
              <a:buNone/>
              <a:defRPr/>
            </a:pPr>
            <a:endParaRPr lang="es-AR" sz="2000" dirty="0">
              <a:solidFill>
                <a:schemeClr val="tx1"/>
              </a:solidFill>
            </a:endParaRPr>
          </a:p>
          <a:p>
            <a:pPr marL="457200" indent="-457200">
              <a:buFont typeface="+mj-lt"/>
              <a:buAutoNum type="arabicPeriod"/>
              <a:defRPr/>
            </a:pPr>
            <a:r>
              <a:rPr lang="es-AR" sz="2000" i="1" dirty="0">
                <a:solidFill>
                  <a:schemeClr val="tx1"/>
                </a:solidFill>
              </a:rPr>
              <a:t>Adulto joven,  de 22 años, que consulta porque abandonó carrera de Arquitectura y no sabe qué estudiar. </a:t>
            </a:r>
          </a:p>
          <a:p>
            <a:pPr marL="457200" indent="-457200">
              <a:buFont typeface="+mj-lt"/>
              <a:buAutoNum type="arabicPeriod"/>
              <a:defRPr/>
            </a:pPr>
            <a:r>
              <a:rPr lang="es-AR" sz="2000" i="1" dirty="0">
                <a:solidFill>
                  <a:schemeClr val="tx1"/>
                </a:solidFill>
              </a:rPr>
              <a:t>Mujer de 27 años que está considerando la posibilidad de irse a vivir a España por problemas laborales aquí.</a:t>
            </a:r>
          </a:p>
          <a:p>
            <a:pPr marL="457200" indent="-457200">
              <a:buFont typeface="+mj-lt"/>
              <a:buAutoNum type="arabicPeriod"/>
              <a:defRPr/>
            </a:pPr>
            <a:r>
              <a:rPr lang="es-AR" sz="2000" i="1" dirty="0">
                <a:solidFill>
                  <a:schemeClr val="tx1"/>
                </a:solidFill>
              </a:rPr>
              <a:t>Mujer que consulta luego de haberse divorciado. Tiene 2 hijos menores.</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pic>
        <p:nvPicPr>
          <p:cNvPr id="5" name="Picture 2">
            <a:extLst>
              <a:ext uri="{FF2B5EF4-FFF2-40B4-BE49-F238E27FC236}">
                <a16:creationId xmlns:a16="http://schemas.microsoft.com/office/drawing/2014/main" id="{A6632240-BA9A-485A-8C31-7FDA933B33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6600" y="991027"/>
            <a:ext cx="1266825" cy="126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2770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Etapa de diseño</a:t>
            </a:r>
          </a:p>
        </p:txBody>
      </p:sp>
      <p:sp>
        <p:nvSpPr>
          <p:cNvPr id="263" name="Subtítulo 2"/>
          <p:cNvSpPr txBox="1">
            <a:spLocks noGrp="1"/>
          </p:cNvSpPr>
          <p:nvPr>
            <p:ph type="subTitle" idx="1"/>
          </p:nvPr>
        </p:nvSpPr>
        <p:spPr>
          <a:xfrm>
            <a:off x="685799" y="2242342"/>
            <a:ext cx="8239198" cy="4704008"/>
          </a:xfrm>
          <a:prstGeom prst="rect">
            <a:avLst/>
          </a:prstGeom>
        </p:spPr>
        <p:txBody>
          <a:bodyPr>
            <a:normAutofit/>
          </a:bodyPr>
          <a:lstStyle/>
          <a:p>
            <a:pPr>
              <a:buFont typeface="Arial"/>
              <a:buAutoNum type="arabicParenR" startAt="2"/>
              <a:defRPr/>
            </a:pPr>
            <a:r>
              <a:rPr lang="es-AR" sz="2000" b="1" dirty="0">
                <a:solidFill>
                  <a:schemeClr val="tx1"/>
                </a:solidFill>
              </a:rPr>
              <a:t>Selección de constructos</a:t>
            </a:r>
          </a:p>
          <a:p>
            <a:pPr>
              <a:buFontTx/>
              <a:buChar char="-"/>
              <a:defRPr/>
            </a:pPr>
            <a:r>
              <a:rPr lang="es-AR" sz="2000" dirty="0">
                <a:solidFill>
                  <a:schemeClr val="tx1"/>
                </a:solidFill>
              </a:rPr>
              <a:t>Opción 1: Utilizar constructos preparados </a:t>
            </a:r>
          </a:p>
          <a:p>
            <a:pPr>
              <a:buFontTx/>
              <a:buChar char="-"/>
              <a:defRPr/>
            </a:pPr>
            <a:r>
              <a:rPr lang="es-AR" sz="2000" dirty="0">
                <a:solidFill>
                  <a:schemeClr val="tx1"/>
                </a:solidFill>
              </a:rPr>
              <a:t>Opción 2: Pedirle al sujeto que los diga (</a:t>
            </a:r>
            <a:r>
              <a:rPr lang="es-AR" sz="2000" u="sng" dirty="0">
                <a:solidFill>
                  <a:schemeClr val="tx1"/>
                </a:solidFill>
              </a:rPr>
              <a:t>se prefiere</a:t>
            </a:r>
            <a:r>
              <a:rPr lang="es-AR" sz="2000" dirty="0">
                <a:solidFill>
                  <a:schemeClr val="tx1"/>
                </a:solidFill>
              </a:rPr>
              <a:t>)</a:t>
            </a:r>
          </a:p>
          <a:p>
            <a:pPr marL="0" indent="0">
              <a:buFont typeface="Arial"/>
              <a:buNone/>
              <a:defRPr/>
            </a:pPr>
            <a:endParaRPr lang="es-AR" sz="2000" dirty="0">
              <a:solidFill>
                <a:schemeClr val="tx1"/>
              </a:solidFill>
            </a:endParaRPr>
          </a:p>
          <a:p>
            <a:pPr>
              <a:buFont typeface="Arial"/>
              <a:buAutoNum type="arabicParenR" startAt="3"/>
              <a:defRPr/>
            </a:pPr>
            <a:r>
              <a:rPr lang="es-AR" sz="2000" b="1" dirty="0">
                <a:solidFill>
                  <a:schemeClr val="tx1"/>
                </a:solidFill>
              </a:rPr>
              <a:t>Selección del sistema de puntuación</a:t>
            </a:r>
          </a:p>
          <a:p>
            <a:pPr>
              <a:buFontTx/>
              <a:buChar char="-"/>
              <a:defRPr/>
            </a:pPr>
            <a:r>
              <a:rPr lang="es-AR" sz="2000" dirty="0">
                <a:solidFill>
                  <a:schemeClr val="tx1"/>
                </a:solidFill>
              </a:rPr>
              <a:t>Sistema dicotómico, ordinal o tipo </a:t>
            </a:r>
            <a:r>
              <a:rPr lang="es-AR" sz="2000" dirty="0" err="1">
                <a:solidFill>
                  <a:schemeClr val="tx1"/>
                </a:solidFill>
              </a:rPr>
              <a:t>likert</a:t>
            </a:r>
            <a:r>
              <a:rPr lang="es-AR" sz="2000" dirty="0">
                <a:solidFill>
                  <a:schemeClr val="tx1"/>
                </a:solidFill>
              </a:rPr>
              <a:t> (se prefiere).</a:t>
            </a:r>
          </a:p>
          <a:p>
            <a:pPr marL="0" indent="0">
              <a:buFont typeface="Arial"/>
              <a:buNone/>
              <a:defRPr/>
            </a:pPr>
            <a:endParaRPr lang="es-AR" sz="2000" dirty="0">
              <a:solidFill>
                <a:schemeClr val="tx1"/>
              </a:solidFill>
            </a:endParaRPr>
          </a:p>
          <a:p>
            <a:pPr marL="0" indent="0">
              <a:buFont typeface="Arial"/>
              <a:buNone/>
              <a:defRPr/>
            </a:pPr>
            <a:r>
              <a:rPr lang="es-AR" sz="2000" b="1" dirty="0">
                <a:solidFill>
                  <a:schemeClr val="tx1"/>
                </a:solidFill>
              </a:rPr>
              <a:t>4)  Números de rejillas a administrar</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2910453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Etapa de administración </a:t>
            </a:r>
          </a:p>
        </p:txBody>
      </p:sp>
      <p:sp>
        <p:nvSpPr>
          <p:cNvPr id="263" name="Subtítulo 2"/>
          <p:cNvSpPr txBox="1">
            <a:spLocks noGrp="1"/>
          </p:cNvSpPr>
          <p:nvPr>
            <p:ph type="subTitle" idx="1"/>
          </p:nvPr>
        </p:nvSpPr>
        <p:spPr>
          <a:xfrm>
            <a:off x="685799" y="2242342"/>
            <a:ext cx="8239198" cy="4704008"/>
          </a:xfrm>
          <a:prstGeom prst="rect">
            <a:avLst/>
          </a:prstGeom>
        </p:spPr>
        <p:txBody>
          <a:bodyPr>
            <a:normAutofit/>
          </a:bodyPr>
          <a:lstStyle/>
          <a:p>
            <a:pPr marL="457200" indent="-457200">
              <a:buFont typeface="Arial"/>
              <a:buAutoNum type="arabicParenR"/>
              <a:defRPr/>
            </a:pPr>
            <a:endParaRPr lang="es-AR" sz="1600" b="1" dirty="0">
              <a:solidFill>
                <a:schemeClr val="tx1"/>
              </a:solidFill>
              <a:effectLst>
                <a:outerShdw blurRad="38100" dist="38100" dir="2700000" algn="tl">
                  <a:srgbClr val="000000">
                    <a:alpha val="43137"/>
                  </a:srgbClr>
                </a:outerShdw>
              </a:effectLst>
            </a:endParaRPr>
          </a:p>
          <a:p>
            <a:pPr marL="457200" indent="-457200">
              <a:buFont typeface="Arial"/>
              <a:buAutoNum type="arabicParenR"/>
              <a:defRPr/>
            </a:pPr>
            <a:r>
              <a:rPr lang="es-AR" b="1" dirty="0">
                <a:solidFill>
                  <a:schemeClr val="tx1"/>
                </a:solidFill>
                <a:effectLst>
                  <a:outerShdw blurRad="38100" dist="38100" dir="2700000" algn="tl">
                    <a:srgbClr val="000000">
                      <a:alpha val="43137"/>
                    </a:srgbClr>
                  </a:outerShdw>
                </a:effectLst>
              </a:rPr>
              <a:t>Elicitación de elementos</a:t>
            </a:r>
          </a:p>
          <a:p>
            <a:pPr marL="0" indent="0">
              <a:buFont typeface="Arial"/>
              <a:buNone/>
              <a:defRPr/>
            </a:pPr>
            <a:endParaRPr lang="es-AR" b="1" dirty="0">
              <a:solidFill>
                <a:schemeClr val="tx1"/>
              </a:solidFill>
              <a:effectLst>
                <a:outerShdw blurRad="38100" dist="38100" dir="2700000" algn="tl">
                  <a:srgbClr val="000000">
                    <a:alpha val="43137"/>
                  </a:srgbClr>
                </a:outerShdw>
              </a:effectLst>
            </a:endParaRPr>
          </a:p>
          <a:p>
            <a:pPr>
              <a:buFontTx/>
              <a:buChar char="-"/>
              <a:defRPr/>
            </a:pPr>
            <a:r>
              <a:rPr lang="es-AR" dirty="0">
                <a:solidFill>
                  <a:schemeClr val="tx1"/>
                </a:solidFill>
              </a:rPr>
              <a:t>Supone la provisión de una lista de roles interpersonales, así como del sí mismo</a:t>
            </a:r>
          </a:p>
          <a:p>
            <a:pPr>
              <a:buFontTx/>
              <a:buChar char="-"/>
              <a:defRPr/>
            </a:pPr>
            <a:endParaRPr lang="es-AR" dirty="0">
              <a:solidFill>
                <a:schemeClr val="tx1"/>
              </a:solidFill>
            </a:endParaRPr>
          </a:p>
          <a:p>
            <a:pPr>
              <a:buFontTx/>
              <a:buChar char="-"/>
              <a:defRPr/>
            </a:pPr>
            <a:r>
              <a:rPr lang="es-AR" dirty="0">
                <a:solidFill>
                  <a:schemeClr val="tx1"/>
                </a:solidFill>
              </a:rPr>
              <a:t>Anotar los títulos en las columnas del protocolo</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5680746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Etapa de administración </a:t>
            </a:r>
          </a:p>
        </p:txBody>
      </p:sp>
      <p:sp>
        <p:nvSpPr>
          <p:cNvPr id="263" name="Subtítulo 2"/>
          <p:cNvSpPr txBox="1">
            <a:spLocks noGrp="1"/>
          </p:cNvSpPr>
          <p:nvPr>
            <p:ph type="subTitle" idx="1"/>
          </p:nvPr>
        </p:nvSpPr>
        <p:spPr>
          <a:xfrm>
            <a:off x="685799" y="1928017"/>
            <a:ext cx="8239198" cy="4704008"/>
          </a:xfrm>
          <a:prstGeom prst="rect">
            <a:avLst/>
          </a:prstGeom>
        </p:spPr>
        <p:txBody>
          <a:bodyPr>
            <a:normAutofit/>
          </a:bodyPr>
          <a:lstStyle/>
          <a:p>
            <a:pPr marL="457200" indent="-457200">
              <a:buFont typeface="Arial"/>
              <a:buAutoNum type="arabicParenR"/>
              <a:defRPr/>
            </a:pPr>
            <a:endParaRPr lang="es-AR" sz="1200" b="1" dirty="0">
              <a:solidFill>
                <a:schemeClr val="tx1"/>
              </a:solidFill>
              <a:effectLst>
                <a:outerShdw blurRad="38100" dist="38100" dir="2700000" algn="tl">
                  <a:srgbClr val="000000">
                    <a:alpha val="43137"/>
                  </a:srgbClr>
                </a:outerShdw>
              </a:effectLst>
            </a:endParaRPr>
          </a:p>
          <a:p>
            <a:pPr marL="457200" indent="-457200">
              <a:buFont typeface="Arial"/>
              <a:buAutoNum type="arabicParenR"/>
              <a:defRPr/>
            </a:pPr>
            <a:endParaRPr lang="es-AR" sz="1200" b="1" dirty="0">
              <a:solidFill>
                <a:schemeClr val="tx1"/>
              </a:solidFill>
              <a:effectLst>
                <a:outerShdw blurRad="38100" dist="38100" dir="2700000" algn="tl">
                  <a:srgbClr val="000000">
                    <a:alpha val="43137"/>
                  </a:srgbClr>
                </a:outerShdw>
              </a:effectLst>
            </a:endParaRPr>
          </a:p>
          <a:p>
            <a:pPr marL="457200" indent="-457200">
              <a:buFont typeface="Arial"/>
              <a:buAutoNum type="arabicParenR"/>
              <a:defRPr/>
            </a:pPr>
            <a:r>
              <a:rPr lang="es-AR" sz="1800" b="1" dirty="0">
                <a:solidFill>
                  <a:schemeClr val="tx1"/>
                </a:solidFill>
                <a:effectLst>
                  <a:outerShdw blurRad="38100" dist="38100" dir="2700000" algn="tl">
                    <a:srgbClr val="000000">
                      <a:alpha val="43137"/>
                    </a:srgbClr>
                  </a:outerShdw>
                </a:effectLst>
              </a:rPr>
              <a:t>Elicitación de elementos (cont.).</a:t>
            </a:r>
          </a:p>
          <a:p>
            <a:pPr marL="457200" indent="-457200">
              <a:buFont typeface="Arial"/>
              <a:buAutoNum type="arabicParenR"/>
              <a:defRPr/>
            </a:pPr>
            <a:endParaRPr lang="es-AR" sz="1800" b="1" dirty="0">
              <a:solidFill>
                <a:schemeClr val="tx1"/>
              </a:solidFill>
              <a:effectLst>
                <a:outerShdw blurRad="38100" dist="38100" dir="2700000" algn="tl">
                  <a:srgbClr val="000000">
                    <a:alpha val="43137"/>
                  </a:srgbClr>
                </a:outerShdw>
              </a:effectLst>
            </a:endParaRPr>
          </a:p>
          <a:p>
            <a:pPr marL="0" indent="0">
              <a:buFont typeface="Arial"/>
              <a:buNone/>
              <a:defRPr/>
            </a:pPr>
            <a:r>
              <a:rPr lang="es-AR" sz="1800" i="1" dirty="0">
                <a:solidFill>
                  <a:schemeClr val="tx1"/>
                </a:solidFill>
                <a:effectLst>
                  <a:outerShdw blurRad="38100" dist="38100" dir="2700000" algn="tl">
                    <a:srgbClr val="000000">
                      <a:alpha val="43137"/>
                    </a:srgbClr>
                  </a:outerShdw>
                </a:effectLst>
              </a:rPr>
              <a:t>Instrucciones: </a:t>
            </a:r>
            <a:r>
              <a:rPr lang="es-AR" sz="1800" i="1" dirty="0">
                <a:solidFill>
                  <a:schemeClr val="tx1"/>
                </a:solidFill>
              </a:rPr>
              <a:t>«Anote en cada tarjeta los nombres con los que llama a las personas o roles que iré nombrando. Por ejemplo, anota en la primera tarjeta tu propio nombre, en la segunda el de tu madre…y así sucesivamente para miembros de tu familia.  También el nombre de tu mejor amigo, de tu jefe, etc. A medida que </a:t>
            </a:r>
            <a:r>
              <a:rPr lang="es-AR" sz="1800" i="1" dirty="0" err="1">
                <a:solidFill>
                  <a:schemeClr val="tx1"/>
                </a:solidFill>
              </a:rPr>
              <a:t>ud.</a:t>
            </a:r>
            <a:r>
              <a:rPr lang="es-AR" sz="1800" i="1" dirty="0">
                <a:solidFill>
                  <a:schemeClr val="tx1"/>
                </a:solidFill>
              </a:rPr>
              <a:t> va escribiendo los nombres yo hago lo mismo en la parte superior de la hoja (columnas)»</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145641965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Etapa de administración </a:t>
            </a:r>
          </a:p>
        </p:txBody>
      </p:sp>
      <p:sp>
        <p:nvSpPr>
          <p:cNvPr id="263" name="Subtítulo 2"/>
          <p:cNvSpPr txBox="1">
            <a:spLocks noGrp="1"/>
          </p:cNvSpPr>
          <p:nvPr>
            <p:ph type="subTitle" idx="1"/>
          </p:nvPr>
        </p:nvSpPr>
        <p:spPr>
          <a:xfrm>
            <a:off x="685799" y="1928017"/>
            <a:ext cx="8239198" cy="4704008"/>
          </a:xfrm>
          <a:prstGeom prst="rect">
            <a:avLst/>
          </a:prstGeom>
        </p:spPr>
        <p:txBody>
          <a:bodyPr>
            <a:normAutofit/>
          </a:bodyPr>
          <a:lstStyle/>
          <a:p>
            <a:pPr marL="457200" indent="-457200">
              <a:buFont typeface="Arial"/>
              <a:buAutoNum type="arabicParenR" startAt="2"/>
              <a:defRPr/>
            </a:pPr>
            <a:endParaRPr lang="es-AR" sz="1800" b="1" dirty="0">
              <a:solidFill>
                <a:schemeClr val="tx1"/>
              </a:solidFill>
            </a:endParaRPr>
          </a:p>
          <a:p>
            <a:pPr marL="457200" indent="-457200">
              <a:buFont typeface="Arial"/>
              <a:buAutoNum type="arabicParenR" startAt="2"/>
              <a:defRPr/>
            </a:pPr>
            <a:r>
              <a:rPr lang="es-AR" sz="1800" b="1" dirty="0">
                <a:solidFill>
                  <a:schemeClr val="tx1"/>
                </a:solidFill>
              </a:rPr>
              <a:t>Elicitación de constructos</a:t>
            </a:r>
          </a:p>
          <a:p>
            <a:pPr marL="0" indent="0">
              <a:buFont typeface="Arial"/>
              <a:buNone/>
              <a:defRPr/>
            </a:pPr>
            <a:endParaRPr lang="es-AR" sz="1800" dirty="0">
              <a:solidFill>
                <a:schemeClr val="tx1"/>
              </a:solidFill>
            </a:endParaRPr>
          </a:p>
          <a:p>
            <a:pPr>
              <a:buFontTx/>
              <a:buChar char="-"/>
              <a:defRPr/>
            </a:pPr>
            <a:r>
              <a:rPr lang="es-AR" sz="1800" dirty="0">
                <a:solidFill>
                  <a:schemeClr val="tx1"/>
                </a:solidFill>
              </a:rPr>
              <a:t>Se sugiere el uso de díadas</a:t>
            </a:r>
          </a:p>
          <a:p>
            <a:pPr marL="0" indent="0">
              <a:buFont typeface="Arial"/>
              <a:buNone/>
              <a:defRPr/>
            </a:pPr>
            <a:endParaRPr lang="es-AR" sz="1800" dirty="0">
              <a:solidFill>
                <a:schemeClr val="tx1"/>
              </a:solidFill>
            </a:endParaRPr>
          </a:p>
          <a:p>
            <a:pPr>
              <a:buFontTx/>
              <a:buChar char="-"/>
              <a:defRPr/>
            </a:pPr>
            <a:r>
              <a:rPr lang="es-AR" sz="1800" dirty="0">
                <a:solidFill>
                  <a:schemeClr val="tx1"/>
                </a:solidFill>
              </a:rPr>
              <a:t>Tomar dos elementos y decir: </a:t>
            </a:r>
            <a:r>
              <a:rPr lang="es-AR" sz="1800" i="1" dirty="0">
                <a:solidFill>
                  <a:schemeClr val="tx1"/>
                </a:solidFill>
              </a:rPr>
              <a:t>“¿Cuál es la característica que tienen en común estos dos elementos?¿En qué se diferencian?”</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27315425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Etapa de administración </a:t>
            </a:r>
          </a:p>
        </p:txBody>
      </p:sp>
      <p:sp>
        <p:nvSpPr>
          <p:cNvPr id="263" name="Subtítulo 2"/>
          <p:cNvSpPr txBox="1">
            <a:spLocks noGrp="1"/>
          </p:cNvSpPr>
          <p:nvPr>
            <p:ph type="subTitle" idx="1"/>
          </p:nvPr>
        </p:nvSpPr>
        <p:spPr>
          <a:xfrm>
            <a:off x="685799" y="2404267"/>
            <a:ext cx="8239198" cy="4704008"/>
          </a:xfrm>
          <a:prstGeom prst="rect">
            <a:avLst/>
          </a:prstGeom>
        </p:spPr>
        <p:txBody>
          <a:bodyPr>
            <a:normAutofit/>
          </a:bodyPr>
          <a:lstStyle/>
          <a:p>
            <a:pPr marL="0" indent="0">
              <a:buFont typeface="Arial"/>
              <a:buNone/>
              <a:defRPr/>
            </a:pPr>
            <a:r>
              <a:rPr lang="es-AR" sz="2000" b="1" dirty="0">
                <a:solidFill>
                  <a:schemeClr val="tx1"/>
                </a:solidFill>
                <a:effectLst>
                  <a:outerShdw blurRad="38100" dist="38100" dir="2700000" algn="tl">
                    <a:srgbClr val="000000">
                      <a:alpha val="43137"/>
                    </a:srgbClr>
                  </a:outerShdw>
                </a:effectLst>
              </a:rPr>
              <a:t>2)	Elicitación de constructos (cont.)</a:t>
            </a:r>
          </a:p>
          <a:p>
            <a:pPr marL="0" indent="0">
              <a:buFont typeface="Arial"/>
              <a:buNone/>
              <a:defRPr/>
            </a:pPr>
            <a:endParaRPr lang="es-AR" sz="2000" dirty="0">
              <a:solidFill>
                <a:schemeClr val="tx1"/>
              </a:solidFill>
            </a:endParaRPr>
          </a:p>
          <a:p>
            <a:pPr>
              <a:buFontTx/>
              <a:buChar char="-"/>
              <a:defRPr/>
            </a:pPr>
            <a:r>
              <a:rPr lang="es-AR" sz="2000" dirty="0">
                <a:solidFill>
                  <a:schemeClr val="tx1"/>
                </a:solidFill>
              </a:rPr>
              <a:t>La diferencia aporta directamente el par de opuestos</a:t>
            </a:r>
          </a:p>
          <a:p>
            <a:pPr>
              <a:buFontTx/>
              <a:buChar char="-"/>
              <a:defRPr/>
            </a:pPr>
            <a:r>
              <a:rPr lang="es-AR" sz="2000" dirty="0">
                <a:solidFill>
                  <a:schemeClr val="tx1"/>
                </a:solidFill>
              </a:rPr>
              <a:t>Ante la similitud debemos preguntar qué sería lo opuesto/contrario.</a:t>
            </a:r>
          </a:p>
          <a:p>
            <a:pPr>
              <a:buFontTx/>
              <a:buChar char="-"/>
              <a:defRPr/>
            </a:pPr>
            <a:r>
              <a:rPr lang="es-AR" sz="2000" dirty="0">
                <a:solidFill>
                  <a:schemeClr val="tx1"/>
                </a:solidFill>
              </a:rPr>
              <a:t>Finalizar cuando el sujeto ya no encuentra palabras o cuando llegamos al número de constructos que nos propusimos.</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39997701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8" y="791318"/>
            <a:ext cx="7772401" cy="853440"/>
          </a:xfrm>
          <a:prstGeom prst="rect">
            <a:avLst/>
          </a:prstGeom>
        </p:spPr>
        <p:txBody>
          <a:bodyPr/>
          <a:lstStyle>
            <a:lvl1pPr>
              <a:defRPr sz="2800" spc="-100"/>
            </a:lvl1pPr>
          </a:lstStyle>
          <a:p>
            <a:pPr algn="ctr"/>
            <a:r>
              <a:rPr lang="es-AR" dirty="0">
                <a:solidFill>
                  <a:srgbClr val="C00000"/>
                </a:solidFill>
              </a:rPr>
              <a:t>Agenda de la clase </a:t>
            </a:r>
            <a:endParaRPr dirty="0">
              <a:solidFill>
                <a:srgbClr val="C00000"/>
              </a:solidFill>
            </a:endParaRPr>
          </a:p>
        </p:txBody>
      </p:sp>
      <p:sp>
        <p:nvSpPr>
          <p:cNvPr id="263" name="Subtítulo 2"/>
          <p:cNvSpPr txBox="1">
            <a:spLocks noGrp="1"/>
          </p:cNvSpPr>
          <p:nvPr>
            <p:ph type="subTitle" idx="1"/>
          </p:nvPr>
        </p:nvSpPr>
        <p:spPr>
          <a:xfrm>
            <a:off x="800027" y="1844467"/>
            <a:ext cx="7171943" cy="4704008"/>
          </a:xfrm>
          <a:prstGeom prst="rect">
            <a:avLst/>
          </a:prstGeom>
        </p:spPr>
        <p:txBody>
          <a:bodyPr>
            <a:normAutofit/>
          </a:bodyPr>
          <a:lstStyle/>
          <a:p>
            <a:pPr marL="342900" indent="-342900">
              <a:lnSpc>
                <a:spcPct val="136000"/>
              </a:lnSpc>
              <a:buFont typeface="Arial" panose="020B0604020202020204" pitchFamily="34" charset="0"/>
              <a:buChar char="•"/>
              <a:defRPr sz="1700" cap="none" spc="0">
                <a:solidFill>
                  <a:srgbClr val="41578E"/>
                </a:solidFill>
                <a:latin typeface="Arial"/>
                <a:ea typeface="Arial"/>
                <a:cs typeface="Arial"/>
                <a:sym typeface="Arial"/>
              </a:defRPr>
            </a:pPr>
            <a:r>
              <a:rPr lang="es-AR" sz="1900" dirty="0"/>
              <a:t>Clase sincrónica (8-11hs)</a:t>
            </a:r>
          </a:p>
          <a:p>
            <a:pPr marL="342900" indent="-342900">
              <a:lnSpc>
                <a:spcPct val="136000"/>
              </a:lnSpc>
              <a:buFont typeface="Arial" panose="020B0604020202020204" pitchFamily="34" charset="0"/>
              <a:buChar char="•"/>
              <a:defRPr sz="1700" cap="none" spc="0">
                <a:solidFill>
                  <a:srgbClr val="41578E"/>
                </a:solidFill>
                <a:latin typeface="Arial"/>
                <a:ea typeface="Arial"/>
                <a:cs typeface="Arial"/>
                <a:sym typeface="Arial"/>
              </a:defRPr>
            </a:pPr>
            <a:r>
              <a:rPr lang="es-AR" sz="1900" dirty="0"/>
              <a:t>Presentación de la Técnica de la rejilla.</a:t>
            </a:r>
          </a:p>
          <a:p>
            <a:pPr marL="342900" indent="-342900">
              <a:lnSpc>
                <a:spcPct val="136000"/>
              </a:lnSpc>
              <a:buFont typeface="Arial" panose="020B0604020202020204" pitchFamily="34" charset="0"/>
              <a:buChar char="•"/>
              <a:defRPr sz="1700" cap="none" spc="0">
                <a:solidFill>
                  <a:srgbClr val="41578E"/>
                </a:solidFill>
                <a:latin typeface="Arial"/>
                <a:ea typeface="Arial"/>
                <a:cs typeface="Arial"/>
                <a:sym typeface="Arial"/>
              </a:defRPr>
            </a:pPr>
            <a:r>
              <a:rPr lang="es-AR" sz="1900" dirty="0"/>
              <a:t>Presentación del Formato y de las consignas para la monografía.</a:t>
            </a:r>
          </a:p>
          <a:p>
            <a:pPr marL="342900" indent="-342900">
              <a:lnSpc>
                <a:spcPct val="136000"/>
              </a:lnSpc>
              <a:buFont typeface="Arial" panose="020B0604020202020204" pitchFamily="34" charset="0"/>
              <a:buChar char="•"/>
              <a:defRPr sz="1700" cap="none" spc="0">
                <a:solidFill>
                  <a:srgbClr val="41578E"/>
                </a:solidFill>
                <a:latin typeface="Arial"/>
                <a:ea typeface="Arial"/>
                <a:cs typeface="Arial"/>
                <a:sym typeface="Arial"/>
              </a:defRPr>
            </a:pPr>
            <a:r>
              <a:rPr lang="es-AR" sz="1900" dirty="0"/>
              <a:t>Cierre de clase, dudas o consultas</a:t>
            </a:r>
          </a:p>
          <a:p>
            <a:pPr>
              <a:lnSpc>
                <a:spcPct val="136000"/>
              </a:lnSpc>
              <a:defRPr sz="1700" cap="none" spc="0">
                <a:solidFill>
                  <a:srgbClr val="41578E"/>
                </a:solidFill>
                <a:latin typeface="Arial"/>
                <a:ea typeface="Arial"/>
                <a:cs typeface="Arial"/>
                <a:sym typeface="Arial"/>
              </a:defRPr>
            </a:pPr>
            <a:r>
              <a:rPr lang="es-AR" sz="1900" dirty="0"/>
              <a:t>---------------------------------------------------------------------------------</a:t>
            </a:r>
          </a:p>
          <a:p>
            <a:pPr marL="342900" indent="-342900">
              <a:lnSpc>
                <a:spcPct val="136000"/>
              </a:lnSpc>
              <a:buFont typeface="Arial" panose="020B0604020202020204" pitchFamily="34" charset="0"/>
              <a:buChar char="•"/>
              <a:defRPr sz="1700" cap="none" spc="0">
                <a:solidFill>
                  <a:srgbClr val="41578E"/>
                </a:solidFill>
                <a:latin typeface="Arial"/>
                <a:ea typeface="Arial"/>
                <a:cs typeface="Arial"/>
                <a:sym typeface="Arial"/>
              </a:defRPr>
            </a:pPr>
            <a:r>
              <a:rPr lang="es-AR" sz="1900" dirty="0"/>
              <a:t>Tarea asincrónica (11-12hs)</a:t>
            </a:r>
          </a:p>
          <a:p>
            <a:pPr>
              <a:lnSpc>
                <a:spcPct val="136000"/>
              </a:lnSpc>
              <a:defRPr sz="1700" cap="none" spc="0">
                <a:solidFill>
                  <a:srgbClr val="41578E"/>
                </a:solidFill>
                <a:latin typeface="Arial"/>
                <a:ea typeface="Arial"/>
                <a:cs typeface="Arial"/>
                <a:sym typeface="Arial"/>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Etapa de administración </a:t>
            </a:r>
          </a:p>
        </p:txBody>
      </p:sp>
      <p:sp>
        <p:nvSpPr>
          <p:cNvPr id="263" name="Subtítulo 2"/>
          <p:cNvSpPr txBox="1">
            <a:spLocks noGrp="1"/>
          </p:cNvSpPr>
          <p:nvPr>
            <p:ph type="subTitle" idx="1"/>
          </p:nvPr>
        </p:nvSpPr>
        <p:spPr>
          <a:xfrm>
            <a:off x="685799" y="2404267"/>
            <a:ext cx="8239198" cy="4704008"/>
          </a:xfrm>
          <a:prstGeom prst="rect">
            <a:avLst/>
          </a:prstGeom>
        </p:spPr>
        <p:txBody>
          <a:bodyPr>
            <a:normAutofit/>
          </a:bodyPr>
          <a:lstStyle/>
          <a:p>
            <a:pPr marL="457200" indent="-457200">
              <a:buFont typeface="Arial"/>
              <a:buAutoNum type="arabicParenR" startAt="2"/>
              <a:defRPr/>
            </a:pPr>
            <a:r>
              <a:rPr lang="es-AR" b="1" dirty="0">
                <a:solidFill>
                  <a:schemeClr val="tx1"/>
                </a:solidFill>
                <a:effectLst>
                  <a:outerShdw blurRad="38100" dist="38100" dir="2700000" algn="tl">
                    <a:srgbClr val="000000">
                      <a:alpha val="43137"/>
                    </a:srgbClr>
                  </a:outerShdw>
                </a:effectLst>
              </a:rPr>
              <a:t>Elicitación de constructos (cont.)</a:t>
            </a:r>
          </a:p>
          <a:p>
            <a:pPr marL="0" indent="0">
              <a:buFont typeface="Arial"/>
              <a:buNone/>
              <a:defRPr/>
            </a:pPr>
            <a:endParaRPr lang="es-AR" b="1" dirty="0">
              <a:solidFill>
                <a:schemeClr val="tx1"/>
              </a:solidFill>
              <a:effectLst>
                <a:outerShdw blurRad="38100" dist="38100" dir="2700000" algn="tl">
                  <a:srgbClr val="000000">
                    <a:alpha val="43137"/>
                  </a:srgbClr>
                </a:outerShdw>
              </a:effectLst>
            </a:endParaRPr>
          </a:p>
          <a:p>
            <a:pPr>
              <a:buFontTx/>
              <a:buChar char="-"/>
              <a:defRPr/>
            </a:pPr>
            <a:r>
              <a:rPr lang="es-AR" dirty="0">
                <a:solidFill>
                  <a:schemeClr val="tx1"/>
                </a:solidFill>
              </a:rPr>
              <a:t>Procurar que cada elemento salga al menos una vez en las díadas que presentamos</a:t>
            </a:r>
          </a:p>
          <a:p>
            <a:pPr>
              <a:buFontTx/>
              <a:buChar char="-"/>
              <a:defRPr/>
            </a:pPr>
            <a:r>
              <a:rPr lang="es-AR" dirty="0">
                <a:solidFill>
                  <a:schemeClr val="tx1"/>
                </a:solidFill>
              </a:rPr>
              <a:t>Que el elemento YO salga en conjunto con seres más significativos</a:t>
            </a:r>
          </a:p>
          <a:p>
            <a:pPr>
              <a:buFontTx/>
              <a:buChar char="-"/>
              <a:defRPr/>
            </a:pPr>
            <a:r>
              <a:rPr lang="es-AR" dirty="0">
                <a:solidFill>
                  <a:schemeClr val="tx1"/>
                </a:solidFill>
              </a:rPr>
              <a:t>Excluir los elementos más «artificiales» como el IDEAL.</a:t>
            </a:r>
          </a:p>
          <a:p>
            <a:pPr>
              <a:buFontTx/>
              <a:buChar char="-"/>
              <a:defRPr/>
            </a:pPr>
            <a:r>
              <a:rPr lang="es-AR" dirty="0">
                <a:solidFill>
                  <a:schemeClr val="tx1"/>
                </a:solidFill>
              </a:rPr>
              <a:t>Dedicar más tiempo a las díadas de elementos más significativos</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20410040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Etapa de administración </a:t>
            </a:r>
          </a:p>
        </p:txBody>
      </p:sp>
      <p:sp>
        <p:nvSpPr>
          <p:cNvPr id="263" name="Subtítulo 2"/>
          <p:cNvSpPr txBox="1">
            <a:spLocks noGrp="1"/>
          </p:cNvSpPr>
          <p:nvPr>
            <p:ph type="subTitle" idx="1"/>
          </p:nvPr>
        </p:nvSpPr>
        <p:spPr>
          <a:xfrm>
            <a:off x="452400" y="2013742"/>
            <a:ext cx="8239198" cy="4704008"/>
          </a:xfrm>
          <a:prstGeom prst="rect">
            <a:avLst/>
          </a:prstGeom>
        </p:spPr>
        <p:txBody>
          <a:bodyPr>
            <a:normAutofit/>
          </a:bodyPr>
          <a:lstStyle/>
          <a:p>
            <a:pPr marL="0" indent="0">
              <a:buFont typeface="Arial"/>
              <a:buNone/>
              <a:defRPr/>
            </a:pPr>
            <a:r>
              <a:rPr lang="es-AR" b="1" dirty="0">
                <a:solidFill>
                  <a:schemeClr val="tx1"/>
                </a:solidFill>
                <a:effectLst>
                  <a:outerShdw blurRad="38100" dist="38100" dir="2700000" algn="tl">
                    <a:srgbClr val="000000">
                      <a:alpha val="43137"/>
                    </a:srgbClr>
                  </a:outerShdw>
                </a:effectLst>
              </a:rPr>
              <a:t>2) Elicitación de constructos (cont.)</a:t>
            </a:r>
          </a:p>
          <a:p>
            <a:pPr marL="0" indent="0">
              <a:buFont typeface="Arial"/>
              <a:buNone/>
              <a:defRPr/>
            </a:pPr>
            <a:endParaRPr lang="es-AR" dirty="0">
              <a:solidFill>
                <a:schemeClr val="tx1"/>
              </a:solidFill>
            </a:endParaRPr>
          </a:p>
          <a:p>
            <a:pPr marL="0" indent="0">
              <a:buFont typeface="Arial"/>
              <a:buNone/>
              <a:defRPr/>
            </a:pPr>
            <a:r>
              <a:rPr lang="es-AR" dirty="0">
                <a:solidFill>
                  <a:schemeClr val="tx1"/>
                </a:solidFill>
              </a:rPr>
              <a:t>Excluir: </a:t>
            </a:r>
          </a:p>
          <a:p>
            <a:pPr marL="0" indent="0">
              <a:buFont typeface="Arial"/>
              <a:buNone/>
              <a:defRPr/>
            </a:pPr>
            <a:r>
              <a:rPr lang="es-AR" dirty="0">
                <a:solidFill>
                  <a:schemeClr val="tx1"/>
                </a:solidFill>
              </a:rPr>
              <a:t>-   Constructos muy permeables</a:t>
            </a:r>
          </a:p>
          <a:p>
            <a:pPr>
              <a:buFontTx/>
              <a:buChar char="-"/>
              <a:defRPr/>
            </a:pPr>
            <a:r>
              <a:rPr lang="es-AR" dirty="0">
                <a:solidFill>
                  <a:schemeClr val="tx1"/>
                </a:solidFill>
              </a:rPr>
              <a:t>Constructos impermeables</a:t>
            </a:r>
          </a:p>
          <a:p>
            <a:pPr>
              <a:buFontTx/>
              <a:buChar char="-"/>
              <a:defRPr/>
            </a:pPr>
            <a:r>
              <a:rPr lang="es-AR" dirty="0">
                <a:solidFill>
                  <a:schemeClr val="tx1"/>
                </a:solidFill>
              </a:rPr>
              <a:t>Constructos situacionales</a:t>
            </a:r>
          </a:p>
          <a:p>
            <a:pPr>
              <a:buFontTx/>
              <a:buChar char="-"/>
              <a:defRPr/>
            </a:pPr>
            <a:r>
              <a:rPr lang="es-AR" dirty="0">
                <a:solidFill>
                  <a:schemeClr val="tx1"/>
                </a:solidFill>
              </a:rPr>
              <a:t>Constructos superficiales</a:t>
            </a:r>
          </a:p>
          <a:p>
            <a:pPr>
              <a:buFontTx/>
              <a:buChar char="-"/>
              <a:defRPr/>
            </a:pPr>
            <a:r>
              <a:rPr lang="es-AR" dirty="0">
                <a:solidFill>
                  <a:schemeClr val="tx1"/>
                </a:solidFill>
              </a:rPr>
              <a:t>Constructos derivados de un título de rol</a:t>
            </a:r>
          </a:p>
          <a:p>
            <a:pPr>
              <a:buFontTx/>
              <a:buChar char="-"/>
              <a:defRPr/>
            </a:pPr>
            <a:r>
              <a:rPr lang="es-AR" dirty="0">
                <a:solidFill>
                  <a:schemeClr val="tx1"/>
                </a:solidFill>
              </a:rPr>
              <a:t>Constructos muy vagos</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4546662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Etapa de administración </a:t>
            </a:r>
          </a:p>
        </p:txBody>
      </p:sp>
      <p:sp>
        <p:nvSpPr>
          <p:cNvPr id="263" name="Subtítulo 2"/>
          <p:cNvSpPr txBox="1">
            <a:spLocks noGrp="1"/>
          </p:cNvSpPr>
          <p:nvPr>
            <p:ph type="subTitle" idx="1"/>
          </p:nvPr>
        </p:nvSpPr>
        <p:spPr>
          <a:xfrm>
            <a:off x="452400" y="2153992"/>
            <a:ext cx="8239198" cy="4704008"/>
          </a:xfrm>
          <a:prstGeom prst="rect">
            <a:avLst/>
          </a:prstGeom>
        </p:spPr>
        <p:txBody>
          <a:bodyPr>
            <a:normAutofit/>
          </a:bodyPr>
          <a:lstStyle/>
          <a:p>
            <a:pPr marL="0" indent="0">
              <a:buFont typeface="Arial"/>
              <a:buNone/>
              <a:defRPr/>
            </a:pPr>
            <a:r>
              <a:rPr lang="es-AR" b="1" dirty="0">
                <a:solidFill>
                  <a:schemeClr val="tx1"/>
                </a:solidFill>
              </a:rPr>
              <a:t>3) Puntuar (escala tipo Likert)</a:t>
            </a:r>
          </a:p>
          <a:p>
            <a:pPr>
              <a:buFontTx/>
              <a:buChar char="-"/>
              <a:defRPr/>
            </a:pPr>
            <a:r>
              <a:rPr lang="es-AR" dirty="0">
                <a:solidFill>
                  <a:schemeClr val="tx1"/>
                </a:solidFill>
              </a:rPr>
              <a:t>A cada elemento se le asigna un valor en una escala definida por los dos polos de los constructos</a:t>
            </a:r>
          </a:p>
          <a:p>
            <a:pPr marL="0" indent="0" algn="just">
              <a:buFont typeface="Arial"/>
              <a:buNone/>
              <a:defRPr/>
            </a:pPr>
            <a:endParaRPr lang="es-AR" dirty="0">
              <a:solidFill>
                <a:schemeClr val="tx1"/>
              </a:solidFill>
            </a:endParaRPr>
          </a:p>
          <a:p>
            <a:pPr marL="0" indent="0" algn="just">
              <a:buFont typeface="Arial"/>
              <a:buNone/>
              <a:defRPr/>
            </a:pPr>
            <a:r>
              <a:rPr lang="es-AR" i="1" dirty="0">
                <a:solidFill>
                  <a:schemeClr val="tx1"/>
                </a:solidFill>
                <a:effectLst>
                  <a:outerShdw blurRad="38100" dist="38100" dir="2700000" algn="tl">
                    <a:srgbClr val="000000">
                      <a:alpha val="43137"/>
                    </a:srgbClr>
                  </a:outerShdw>
                </a:effectLst>
              </a:rPr>
              <a:t>Instrucciones: </a:t>
            </a:r>
            <a:r>
              <a:rPr lang="es-AR" i="1" dirty="0">
                <a:solidFill>
                  <a:schemeClr val="tx1"/>
                </a:solidFill>
              </a:rPr>
              <a:t>«Cada elemento debe puntuarse del 1 al 7 de acuerdo al grado de identificación que tenga con los polos del constructo, teniendo en cuenta la siguiente gradación (por ej.): 1. Muy honrada 2. Bastante Honrada 3. Un poco honrada 4. PUNTO MEDIO 5. Un poco sin vergüenza 6. Bastante sin vergüenza 7. Muy sin vergüenza.»</a:t>
            </a:r>
            <a:endParaRPr lang="es-AR" sz="1800" i="1" dirty="0"/>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27802657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Etapa de administración </a:t>
            </a:r>
          </a:p>
        </p:txBody>
      </p:sp>
      <p:sp>
        <p:nvSpPr>
          <p:cNvPr id="263" name="Subtítulo 2"/>
          <p:cNvSpPr txBox="1">
            <a:spLocks noGrp="1"/>
          </p:cNvSpPr>
          <p:nvPr>
            <p:ph type="subTitle" idx="1"/>
          </p:nvPr>
        </p:nvSpPr>
        <p:spPr>
          <a:xfrm>
            <a:off x="685799" y="2404267"/>
            <a:ext cx="8239198" cy="4704008"/>
          </a:xfrm>
          <a:prstGeom prst="rect">
            <a:avLst/>
          </a:prstGeom>
        </p:spPr>
        <p:txBody>
          <a:bodyPr>
            <a:normAutofit/>
          </a:bodyPr>
          <a:lstStyle/>
          <a:p>
            <a:pPr marL="0" indent="0">
              <a:buFont typeface="Arial"/>
              <a:buNone/>
              <a:defRPr/>
            </a:pPr>
            <a:endParaRPr lang="es-AR" dirty="0">
              <a:solidFill>
                <a:schemeClr val="tx1"/>
              </a:solidFill>
            </a:endParaRPr>
          </a:p>
          <a:p>
            <a:pPr marL="457200" indent="-457200">
              <a:buFont typeface="Arial"/>
              <a:buAutoNum type="arabicParenR" startAt="4"/>
              <a:defRPr/>
            </a:pPr>
            <a:r>
              <a:rPr lang="es-AR" b="1" dirty="0">
                <a:solidFill>
                  <a:schemeClr val="tx1"/>
                </a:solidFill>
              </a:rPr>
              <a:t>Análisis de los datos</a:t>
            </a:r>
          </a:p>
          <a:p>
            <a:pPr marL="0" indent="0">
              <a:buFont typeface="Arial"/>
              <a:buNone/>
              <a:defRPr/>
            </a:pPr>
            <a:endParaRPr lang="es-AR" b="1" dirty="0">
              <a:solidFill>
                <a:schemeClr val="tx1"/>
              </a:solidFill>
            </a:endParaRPr>
          </a:p>
          <a:p>
            <a:pPr>
              <a:buFontTx/>
              <a:buChar char="-"/>
              <a:defRPr/>
            </a:pPr>
            <a:r>
              <a:rPr lang="es-AR" dirty="0">
                <a:solidFill>
                  <a:schemeClr val="tx1"/>
                </a:solidFill>
              </a:rPr>
              <a:t>Aspecto cualitativo</a:t>
            </a:r>
          </a:p>
          <a:p>
            <a:pPr>
              <a:buFontTx/>
              <a:buChar char="-"/>
              <a:defRPr/>
            </a:pPr>
            <a:r>
              <a:rPr lang="es-AR" dirty="0">
                <a:solidFill>
                  <a:schemeClr val="tx1"/>
                </a:solidFill>
              </a:rPr>
              <a:t>Aspecto cuantitativo (RECORD v. 2.0; </a:t>
            </a:r>
            <a:r>
              <a:rPr lang="es-AR" dirty="0" err="1">
                <a:solidFill>
                  <a:schemeClr val="tx1"/>
                </a:solidFill>
              </a:rPr>
              <a:t>Feixas</a:t>
            </a:r>
            <a:r>
              <a:rPr lang="es-AR" dirty="0">
                <a:solidFill>
                  <a:schemeClr val="tx1"/>
                </a:solidFill>
              </a:rPr>
              <a:t> &amp; Cornejo, 1996)</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33362603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a:bodyPr>
          <a:lstStyle>
            <a:lvl1pPr>
              <a:defRPr sz="2800" spc="-100"/>
            </a:lvl1pPr>
          </a:lstStyle>
          <a:p>
            <a:pPr algn="ctr"/>
            <a:r>
              <a:rPr lang="es-AR" dirty="0">
                <a:solidFill>
                  <a:srgbClr val="C00000"/>
                </a:solidFill>
              </a:rPr>
              <a:t>Ejercicio Práctico</a:t>
            </a:r>
          </a:p>
        </p:txBody>
      </p:sp>
      <p:sp>
        <p:nvSpPr>
          <p:cNvPr id="263" name="Subtítulo 2"/>
          <p:cNvSpPr txBox="1">
            <a:spLocks noGrp="1"/>
          </p:cNvSpPr>
          <p:nvPr>
            <p:ph type="subTitle" idx="1"/>
          </p:nvPr>
        </p:nvSpPr>
        <p:spPr>
          <a:xfrm>
            <a:off x="685799" y="2242342"/>
            <a:ext cx="8239198" cy="4704008"/>
          </a:xfrm>
          <a:prstGeom prst="rect">
            <a:avLst/>
          </a:prstGeom>
        </p:spPr>
        <p:txBody>
          <a:bodyPr>
            <a:normAutofit/>
          </a:bodyPr>
          <a:lstStyle/>
          <a:p>
            <a:pPr marL="0" indent="0">
              <a:buFont typeface="Arial" panose="020B0604020202020204" pitchFamily="34" charset="0"/>
              <a:buNone/>
            </a:pPr>
            <a:endParaRPr lang="es-AR" altLang="es-AR" sz="2000" dirty="0">
              <a:solidFill>
                <a:schemeClr val="tx1"/>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s-AR" altLang="es-AR" sz="2000" dirty="0">
              <a:solidFill>
                <a:schemeClr val="tx1"/>
              </a:solidFill>
              <a:latin typeface="Arial" panose="020B0604020202020204" pitchFamily="34" charset="0"/>
              <a:cs typeface="Arial" panose="020B0604020202020204" pitchFamily="34" charset="0"/>
            </a:endParaRPr>
          </a:p>
          <a:p>
            <a:pPr marL="0" indent="0" algn="ctr">
              <a:buFont typeface="Arial" panose="020B0604020202020204" pitchFamily="34" charset="0"/>
              <a:buNone/>
            </a:pPr>
            <a:r>
              <a:rPr lang="es-AR" altLang="es-AR" sz="1800" dirty="0">
                <a:solidFill>
                  <a:schemeClr val="tx1"/>
                </a:solidFill>
                <a:latin typeface="Arial" panose="020B0604020202020204" pitchFamily="34" charset="0"/>
                <a:cs typeface="Arial" panose="020B0604020202020204" pitchFamily="34" charset="0"/>
              </a:rPr>
              <a:t>Administración de la Técnica</a:t>
            </a:r>
          </a:p>
          <a:p>
            <a:pPr>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pic>
        <p:nvPicPr>
          <p:cNvPr id="5" name="Picture 2">
            <a:extLst>
              <a:ext uri="{FF2B5EF4-FFF2-40B4-BE49-F238E27FC236}">
                <a16:creationId xmlns:a16="http://schemas.microsoft.com/office/drawing/2014/main" id="{A6632240-BA9A-485A-8C31-7FDA933B33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6600" y="991027"/>
            <a:ext cx="1266825" cy="126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365711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interpretación </a:t>
            </a:r>
          </a:p>
        </p:txBody>
      </p:sp>
      <p:sp>
        <p:nvSpPr>
          <p:cNvPr id="263" name="Subtítulo 2"/>
          <p:cNvSpPr txBox="1">
            <a:spLocks noGrp="1"/>
          </p:cNvSpPr>
          <p:nvPr>
            <p:ph type="subTitle" idx="1"/>
          </p:nvPr>
        </p:nvSpPr>
        <p:spPr>
          <a:xfrm>
            <a:off x="452400" y="1844467"/>
            <a:ext cx="8239198" cy="4704008"/>
          </a:xfrm>
          <a:prstGeom prst="rect">
            <a:avLst/>
          </a:prstGeom>
        </p:spPr>
        <p:txBody>
          <a:bodyPr>
            <a:normAutofit/>
          </a:bodyPr>
          <a:lstStyle/>
          <a:p>
            <a:pPr>
              <a:defRPr/>
            </a:pPr>
            <a:endParaRPr lang="es-AR" sz="1700" dirty="0">
              <a:solidFill>
                <a:srgbClr val="002060"/>
              </a:solidFill>
            </a:endParaRPr>
          </a:p>
          <a:p>
            <a:pPr>
              <a:buFont typeface="Wingdings" pitchFamily="2" charset="2"/>
              <a:buChar char="Ø"/>
              <a:defRPr/>
            </a:pPr>
            <a:r>
              <a:rPr lang="es-AR" sz="1700" u="sng" dirty="0">
                <a:solidFill>
                  <a:srgbClr val="002060"/>
                </a:solidFill>
                <a:effectLst>
                  <a:outerShdw blurRad="38100" dist="38100" dir="2700000" algn="tl">
                    <a:srgbClr val="000000">
                      <a:alpha val="43137"/>
                    </a:srgbClr>
                  </a:outerShdw>
                </a:effectLst>
                <a:latin typeface="Arial" pitchFamily="34" charset="0"/>
                <a:cs typeface="Arial" pitchFamily="34" charset="0"/>
              </a:rPr>
              <a:t>ANÁLISIS DE CONTENIDO DE LOS CONSTRUCTOS: </a:t>
            </a:r>
            <a:r>
              <a:rPr lang="es-AR" sz="1700" dirty="0">
                <a:solidFill>
                  <a:srgbClr val="002060"/>
                </a:solidFill>
                <a:latin typeface="Arial" pitchFamily="34" charset="0"/>
                <a:cs typeface="Arial" pitchFamily="34" charset="0"/>
              </a:rPr>
              <a:t> identificar los temas más predominantes en diferentes áreas (moral, emocional, relacional, personal, intelectual, valores). La presencia de varios constructos sobre mismo contenido dan cuenta de las áreas con más estructura y relevancia en la red de significados.</a:t>
            </a:r>
          </a:p>
          <a:p>
            <a:pPr>
              <a:buFont typeface="Wingdings" pitchFamily="2" charset="2"/>
              <a:buChar char="Ø"/>
              <a:defRPr/>
            </a:pPr>
            <a:endParaRPr lang="es-AR" sz="1700" dirty="0">
              <a:solidFill>
                <a:srgbClr val="002060"/>
              </a:solidFill>
              <a:latin typeface="Arial" pitchFamily="34" charset="0"/>
              <a:cs typeface="Arial" pitchFamily="34" charset="0"/>
            </a:endParaRPr>
          </a:p>
          <a:p>
            <a:pPr>
              <a:buFont typeface="Wingdings" pitchFamily="2" charset="2"/>
              <a:buChar char="Ø"/>
              <a:defRPr/>
            </a:pPr>
            <a:r>
              <a:rPr lang="es-AR" sz="1700" u="sng" dirty="0">
                <a:solidFill>
                  <a:srgbClr val="002060"/>
                </a:solidFill>
                <a:effectLst>
                  <a:outerShdw blurRad="38100" dist="38100" dir="2700000" algn="tl">
                    <a:srgbClr val="000000">
                      <a:alpha val="43137"/>
                    </a:srgbClr>
                  </a:outerShdw>
                </a:effectLst>
                <a:latin typeface="Arial" pitchFamily="34" charset="0"/>
                <a:cs typeface="Arial" pitchFamily="34" charset="0"/>
              </a:rPr>
              <a:t>CONSTRUCTOS IDIOSINCRÁSICOS</a:t>
            </a:r>
            <a:r>
              <a:rPr lang="es-AR" sz="1700" dirty="0">
                <a:solidFill>
                  <a:srgbClr val="002060"/>
                </a:solidFill>
                <a:latin typeface="Arial" pitchFamily="34" charset="0"/>
                <a:cs typeface="Arial" pitchFamily="34" charset="0"/>
              </a:rPr>
              <a:t>: aquellos que tiene una definición personal incluso diferente a la convención. Por ej. Comprensiva-Interesada </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20914846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interpretación </a:t>
            </a:r>
          </a:p>
        </p:txBody>
      </p:sp>
      <p:sp>
        <p:nvSpPr>
          <p:cNvPr id="263" name="Subtítulo 2"/>
          <p:cNvSpPr txBox="1">
            <a:spLocks noGrp="1"/>
          </p:cNvSpPr>
          <p:nvPr>
            <p:ph type="subTitle" idx="1"/>
          </p:nvPr>
        </p:nvSpPr>
        <p:spPr>
          <a:xfrm>
            <a:off x="452400" y="1844467"/>
            <a:ext cx="8239198" cy="4704008"/>
          </a:xfrm>
          <a:prstGeom prst="rect">
            <a:avLst/>
          </a:prstGeom>
        </p:spPr>
        <p:txBody>
          <a:bodyPr>
            <a:normAutofit/>
          </a:bodyPr>
          <a:lstStyle/>
          <a:p>
            <a:pPr>
              <a:defRPr/>
            </a:pPr>
            <a:endParaRPr lang="es-AR" sz="1700" dirty="0">
              <a:solidFill>
                <a:srgbClr val="002060"/>
              </a:solidFill>
            </a:endParaRPr>
          </a:p>
          <a:p>
            <a:pPr>
              <a:buFont typeface="Wingdings" pitchFamily="2" charset="2"/>
              <a:buChar char="Ø"/>
              <a:defRPr/>
            </a:pPr>
            <a:r>
              <a:rPr lang="es-AR" sz="1700" u="sng" dirty="0">
                <a:solidFill>
                  <a:srgbClr val="002060"/>
                </a:solidFill>
                <a:effectLst>
                  <a:outerShdw blurRad="38100" dist="38100" dir="2700000" algn="tl">
                    <a:srgbClr val="000000">
                      <a:alpha val="43137"/>
                    </a:srgbClr>
                  </a:outerShdw>
                </a:effectLst>
                <a:latin typeface="Arial" pitchFamily="34" charset="0"/>
                <a:cs typeface="Arial" pitchFamily="34" charset="0"/>
              </a:rPr>
              <a:t>AUTODEFINICIÓN:</a:t>
            </a:r>
            <a:r>
              <a:rPr lang="es-AR" sz="1700" dirty="0">
                <a:solidFill>
                  <a:srgbClr val="002060"/>
                </a:solidFill>
                <a:latin typeface="Arial" pitchFamily="34" charset="0"/>
                <a:cs typeface="Arial" pitchFamily="34" charset="0"/>
              </a:rPr>
              <a:t> constructos que puntúan más en los extremos en el elemento “YO ACTUAL”; se obtiene aproximación descriptiva y válida de la construcción del sí-mismo del paciente, de su </a:t>
            </a:r>
            <a:r>
              <a:rPr lang="es-AR" sz="1700" dirty="0" err="1">
                <a:solidFill>
                  <a:srgbClr val="002060"/>
                </a:solidFill>
                <a:latin typeface="Arial" pitchFamily="34" charset="0"/>
                <a:cs typeface="Arial" pitchFamily="34" charset="0"/>
              </a:rPr>
              <a:t>auto-concepto</a:t>
            </a:r>
            <a:r>
              <a:rPr lang="es-AR" sz="1700" dirty="0">
                <a:solidFill>
                  <a:srgbClr val="002060"/>
                </a:solidFill>
                <a:latin typeface="Arial" pitchFamily="34" charset="0"/>
                <a:cs typeface="Arial" pitchFamily="34" charset="0"/>
              </a:rPr>
              <a:t> y su identidad.</a:t>
            </a:r>
          </a:p>
          <a:p>
            <a:pPr>
              <a:buFont typeface="Wingdings" pitchFamily="2" charset="2"/>
              <a:buChar char="Ø"/>
              <a:defRPr/>
            </a:pPr>
            <a:endParaRPr lang="es-AR" sz="1700" dirty="0">
              <a:solidFill>
                <a:srgbClr val="002060"/>
              </a:solidFill>
              <a:latin typeface="Arial" pitchFamily="34" charset="0"/>
              <a:cs typeface="Arial" pitchFamily="34" charset="0"/>
            </a:endParaRPr>
          </a:p>
          <a:p>
            <a:pPr>
              <a:buFont typeface="Wingdings" pitchFamily="2" charset="2"/>
              <a:buChar char="Ø"/>
              <a:defRPr/>
            </a:pPr>
            <a:r>
              <a:rPr lang="es-AR" sz="1700" u="sng" dirty="0">
                <a:solidFill>
                  <a:srgbClr val="002060"/>
                </a:solidFill>
                <a:effectLst>
                  <a:outerShdw blurRad="38100" dist="38100" dir="2700000" algn="tl">
                    <a:srgbClr val="000000">
                      <a:alpha val="43137"/>
                    </a:srgbClr>
                  </a:outerShdw>
                </a:effectLst>
                <a:latin typeface="Arial" pitchFamily="34" charset="0"/>
                <a:cs typeface="Arial" pitchFamily="34" charset="0"/>
              </a:rPr>
              <a:t>CONSTRUCTOS DISCREPANTES: </a:t>
            </a:r>
            <a:r>
              <a:rPr lang="es-AR" sz="1700" dirty="0">
                <a:solidFill>
                  <a:srgbClr val="002060"/>
                </a:solidFill>
                <a:effectLst>
                  <a:outerShdw blurRad="38100" dist="38100" dir="2700000" algn="tl">
                    <a:srgbClr val="000000">
                      <a:alpha val="43137"/>
                    </a:srgbClr>
                  </a:outerShdw>
                </a:effectLst>
                <a:latin typeface="Arial" pitchFamily="34" charset="0"/>
                <a:cs typeface="Arial" pitchFamily="34" charset="0"/>
              </a:rPr>
              <a:t> </a:t>
            </a:r>
            <a:r>
              <a:rPr lang="es-AR" sz="1700" dirty="0">
                <a:solidFill>
                  <a:srgbClr val="002060"/>
                </a:solidFill>
                <a:latin typeface="Arial" pitchFamily="34" charset="0"/>
                <a:cs typeface="Arial" pitchFamily="34" charset="0"/>
              </a:rPr>
              <a:t>en la comparación entre elementos del «yo actual» y «yo ideal»,  se trata de constructos en que el “YO ACTUAL” se sitúa en un polo y el “YO IDEAL” en otro</a:t>
            </a:r>
            <a:r>
              <a:rPr lang="es-AR" sz="1700" i="1" dirty="0">
                <a:solidFill>
                  <a:srgbClr val="002060"/>
                </a:solidFill>
                <a:latin typeface="Arial" pitchFamily="34" charset="0"/>
                <a:cs typeface="Arial" pitchFamily="34" charset="0"/>
              </a:rPr>
              <a:t>. </a:t>
            </a:r>
            <a:r>
              <a:rPr lang="es-AR" sz="1700" dirty="0">
                <a:solidFill>
                  <a:srgbClr val="002060"/>
                </a:solidFill>
                <a:latin typeface="Arial" pitchFamily="34" charset="0"/>
                <a:cs typeface="Arial" pitchFamily="34" charset="0"/>
              </a:rPr>
              <a:t>Suelen coincidir con el motivo de consulta.</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12952795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interpretación </a:t>
            </a:r>
          </a:p>
        </p:txBody>
      </p:sp>
      <p:sp>
        <p:nvSpPr>
          <p:cNvPr id="263" name="Subtítulo 2"/>
          <p:cNvSpPr txBox="1">
            <a:spLocks noGrp="1"/>
          </p:cNvSpPr>
          <p:nvPr>
            <p:ph type="subTitle" idx="1"/>
          </p:nvPr>
        </p:nvSpPr>
        <p:spPr>
          <a:xfrm>
            <a:off x="452400" y="2179184"/>
            <a:ext cx="8239198" cy="4704008"/>
          </a:xfrm>
          <a:prstGeom prst="rect">
            <a:avLst/>
          </a:prstGeom>
        </p:spPr>
        <p:txBody>
          <a:bodyPr>
            <a:normAutofit/>
          </a:bodyPr>
          <a:lstStyle/>
          <a:p>
            <a:pPr marL="0" indent="0">
              <a:buFont typeface="Arial" charset="0"/>
              <a:buNone/>
              <a:defRPr/>
            </a:pPr>
            <a:endParaRPr lang="es-AR" sz="1800" dirty="0">
              <a:solidFill>
                <a:srgbClr val="002060"/>
              </a:solidFill>
              <a:latin typeface="Arial" pitchFamily="34" charset="0"/>
              <a:cs typeface="Arial" pitchFamily="34" charset="0"/>
            </a:endParaRPr>
          </a:p>
          <a:p>
            <a:pPr>
              <a:buFont typeface="Wingdings" pitchFamily="2" charset="2"/>
              <a:buChar char="Ø"/>
              <a:defRPr/>
            </a:pPr>
            <a:r>
              <a:rPr lang="es-AR" sz="1800" u="sng" dirty="0">
                <a:solidFill>
                  <a:srgbClr val="002060"/>
                </a:solidFill>
                <a:effectLst>
                  <a:outerShdw blurRad="38100" dist="38100" dir="2700000" algn="tl">
                    <a:srgbClr val="000000">
                      <a:alpha val="43137"/>
                    </a:srgbClr>
                  </a:outerShdw>
                </a:effectLst>
                <a:latin typeface="Arial" pitchFamily="34" charset="0"/>
                <a:cs typeface="Arial" pitchFamily="34" charset="0"/>
              </a:rPr>
              <a:t>CONSTRUCTOS CONGRUENTES: </a:t>
            </a:r>
            <a:r>
              <a:rPr lang="es-AR" sz="1800" dirty="0">
                <a:solidFill>
                  <a:srgbClr val="002060"/>
                </a:solidFill>
                <a:effectLst>
                  <a:outerShdw blurRad="38100" dist="38100" dir="2700000" algn="tl">
                    <a:srgbClr val="000000">
                      <a:alpha val="43137"/>
                    </a:srgbClr>
                  </a:outerShdw>
                </a:effectLst>
                <a:latin typeface="Arial" pitchFamily="34" charset="0"/>
                <a:cs typeface="Arial" pitchFamily="34" charset="0"/>
              </a:rPr>
              <a:t> </a:t>
            </a:r>
            <a:r>
              <a:rPr lang="es-AR" sz="1800" dirty="0">
                <a:solidFill>
                  <a:srgbClr val="002060"/>
                </a:solidFill>
                <a:latin typeface="Arial" pitchFamily="34" charset="0"/>
                <a:cs typeface="Arial" pitchFamily="34" charset="0"/>
              </a:rPr>
              <a:t>en la comparación entre elementos del «yo actual» y «yo ideal», las puntuaciones son idénticas o difieren por poco. Son los aspectos que NO queremos cambiar.  </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20325172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interpretación </a:t>
            </a:r>
          </a:p>
        </p:txBody>
      </p:sp>
      <p:sp>
        <p:nvSpPr>
          <p:cNvPr id="263" name="Subtítulo 2"/>
          <p:cNvSpPr txBox="1">
            <a:spLocks noGrp="1"/>
          </p:cNvSpPr>
          <p:nvPr>
            <p:ph type="subTitle" idx="1"/>
          </p:nvPr>
        </p:nvSpPr>
        <p:spPr>
          <a:xfrm>
            <a:off x="452400" y="1844467"/>
            <a:ext cx="8239198" cy="4704008"/>
          </a:xfrm>
          <a:prstGeom prst="rect">
            <a:avLst/>
          </a:prstGeom>
        </p:spPr>
        <p:txBody>
          <a:bodyPr>
            <a:normAutofit/>
          </a:bodyPr>
          <a:lstStyle/>
          <a:p>
            <a:pPr marL="0" indent="0">
              <a:buFont typeface="Arial" charset="0"/>
              <a:buNone/>
              <a:defRPr/>
            </a:pPr>
            <a:endParaRPr lang="es-AR" sz="1800" u="sng" dirty="0">
              <a:solidFill>
                <a:srgbClr val="002060"/>
              </a:solidFill>
              <a:effectLst>
                <a:outerShdw blurRad="38100" dist="38100" dir="2700000" algn="tl">
                  <a:srgbClr val="000000">
                    <a:alpha val="43137"/>
                  </a:srgbClr>
                </a:outerShdw>
              </a:effectLst>
              <a:latin typeface="Arial" pitchFamily="34" charset="0"/>
              <a:cs typeface="Arial" pitchFamily="34" charset="0"/>
            </a:endParaRPr>
          </a:p>
          <a:p>
            <a:pPr>
              <a:buFont typeface="Wingdings" pitchFamily="2" charset="2"/>
              <a:buChar char="Ø"/>
              <a:defRPr/>
            </a:pPr>
            <a:r>
              <a:rPr lang="es-AR" sz="1800" u="sng" dirty="0">
                <a:solidFill>
                  <a:srgbClr val="002060"/>
                </a:solidFill>
                <a:effectLst>
                  <a:outerShdw blurRad="38100" dist="38100" dir="2700000" algn="tl">
                    <a:srgbClr val="000000">
                      <a:alpha val="43137"/>
                    </a:srgbClr>
                  </a:outerShdw>
                </a:effectLst>
                <a:latin typeface="Arial" pitchFamily="34" charset="0"/>
                <a:cs typeface="Arial" pitchFamily="34" charset="0"/>
              </a:rPr>
              <a:t>DILEMAS IMPLICATIVOS</a:t>
            </a:r>
            <a:r>
              <a:rPr lang="es-AR" sz="1800" dirty="0">
                <a:solidFill>
                  <a:srgbClr val="002060"/>
                </a:solidFill>
                <a:latin typeface="Arial" pitchFamily="34" charset="0"/>
                <a:cs typeface="Arial" pitchFamily="34" charset="0"/>
              </a:rPr>
              <a:t>: conflictos cognitivos en los que existe un aspecto de sí mismo insatisfactorio que se desearía cambiar pero que se asocia con aspectos positivos y satisfactorios de la identidad; el cambio implicaría el abandono de un aspecto positivo que sería una amenaza para la identidad de la persona.</a:t>
            </a:r>
          </a:p>
          <a:p>
            <a:pPr>
              <a:buFont typeface="Wingdings" pitchFamily="2" charset="2"/>
              <a:buChar char="Ø"/>
              <a:defRPr/>
            </a:pPr>
            <a:endParaRPr lang="es-AR" sz="1800" dirty="0">
              <a:solidFill>
                <a:srgbClr val="002060"/>
              </a:solidFill>
              <a:latin typeface="Arial" pitchFamily="34" charset="0"/>
              <a:cs typeface="Arial" pitchFamily="34" charset="0"/>
            </a:endParaRPr>
          </a:p>
          <a:p>
            <a:pPr marL="0" indent="0">
              <a:buFont typeface="Arial" charset="0"/>
              <a:buNone/>
              <a:defRPr/>
            </a:pPr>
            <a:r>
              <a:rPr lang="es-AR" sz="1800" dirty="0">
                <a:solidFill>
                  <a:srgbClr val="002060"/>
                </a:solidFill>
                <a:latin typeface="Arial" pitchFamily="34" charset="0"/>
                <a:cs typeface="Arial" pitchFamily="34" charset="0"/>
              </a:rPr>
              <a:t>Por ej., me gustaría ser “frontal” pero eso implica para 	mí ser “agresiva”, algo que considero indeseable porque me reconozco como “pacífica”).</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35339894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interpretación </a:t>
            </a:r>
          </a:p>
        </p:txBody>
      </p:sp>
      <p:sp>
        <p:nvSpPr>
          <p:cNvPr id="263" name="Subtítulo 2"/>
          <p:cNvSpPr txBox="1">
            <a:spLocks noGrp="1"/>
          </p:cNvSpPr>
          <p:nvPr>
            <p:ph type="subTitle" idx="1"/>
          </p:nvPr>
        </p:nvSpPr>
        <p:spPr>
          <a:xfrm>
            <a:off x="452400" y="1844467"/>
            <a:ext cx="8239198" cy="4704008"/>
          </a:xfrm>
          <a:prstGeom prst="rect">
            <a:avLst/>
          </a:prstGeom>
        </p:spPr>
        <p:txBody>
          <a:bodyPr>
            <a:normAutofit/>
          </a:bodyPr>
          <a:lstStyle/>
          <a:p>
            <a:pPr marL="0" indent="0">
              <a:buFont typeface="Arial" charset="0"/>
              <a:buNone/>
              <a:defRPr/>
            </a:pPr>
            <a:endParaRPr lang="es-AR" sz="1800" u="sng" dirty="0">
              <a:solidFill>
                <a:srgbClr val="002060"/>
              </a:solidFill>
              <a:effectLst>
                <a:outerShdw blurRad="38100" dist="38100" dir="2700000" algn="tl">
                  <a:srgbClr val="000000">
                    <a:alpha val="43137"/>
                  </a:srgbClr>
                </a:outerShdw>
              </a:effectLst>
              <a:latin typeface="Arial" pitchFamily="34" charset="0"/>
              <a:cs typeface="Arial" pitchFamily="34" charset="0"/>
            </a:endParaRPr>
          </a:p>
          <a:p>
            <a:pPr>
              <a:buFont typeface="Wingdings" pitchFamily="2" charset="2"/>
              <a:buChar char="Ø"/>
              <a:defRPr/>
            </a:pPr>
            <a:r>
              <a:rPr lang="es-AR" sz="1800" u="sng" dirty="0">
                <a:solidFill>
                  <a:srgbClr val="000000"/>
                </a:solidFill>
                <a:effectLst>
                  <a:outerShdw blurRad="38100" dist="38100" dir="2700000" algn="tl">
                    <a:srgbClr val="000000">
                      <a:alpha val="43137"/>
                    </a:srgbClr>
                  </a:outerShdw>
                </a:effectLst>
                <a:latin typeface="Arial" pitchFamily="34" charset="0"/>
                <a:cs typeface="Arial" pitchFamily="34" charset="0"/>
              </a:rPr>
              <a:t>CONSTRUCTOS DILEMÁTICOS</a:t>
            </a:r>
            <a:r>
              <a:rPr lang="es-AR" sz="1800" dirty="0">
                <a:solidFill>
                  <a:srgbClr val="000000"/>
                </a:solidFill>
                <a:latin typeface="Arial" pitchFamily="34" charset="0"/>
                <a:cs typeface="Arial" pitchFamily="34" charset="0"/>
              </a:rPr>
              <a:t>:  el dilema ocurre entre los dos polos de un único constructo. Ocurre cuando el “YO IDEAL” o el “YO ACTUAL” se sitúa en el punto medio, la persona no se decide por ninguno de los dos polos; es un constructo que no funciona para el sujeto.</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248574853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Repaso </a:t>
            </a:r>
            <a:br>
              <a:rPr lang="es-AR" dirty="0">
                <a:solidFill>
                  <a:srgbClr val="C00000"/>
                </a:solidFill>
              </a:rPr>
            </a:br>
            <a:r>
              <a:rPr lang="es-AR" dirty="0">
                <a:solidFill>
                  <a:srgbClr val="C00000"/>
                </a:solidFill>
              </a:rPr>
              <a:t>TEORÍA DE LOS CONSTRUCTOS PERSONALES (1955)</a:t>
            </a:r>
            <a:br>
              <a:rPr lang="es-AR" dirty="0">
                <a:solidFill>
                  <a:srgbClr val="C00000"/>
                </a:solidFill>
              </a:rPr>
            </a:br>
            <a:r>
              <a:rPr lang="es-AR" dirty="0">
                <a:solidFill>
                  <a:srgbClr val="C00000"/>
                </a:solidFill>
              </a:rPr>
              <a:t>George </a:t>
            </a:r>
            <a:r>
              <a:rPr lang="es-AR" dirty="0" err="1">
                <a:solidFill>
                  <a:srgbClr val="C00000"/>
                </a:solidFill>
              </a:rPr>
              <a:t>kelly</a:t>
            </a:r>
            <a:endParaRPr lang="es-AR" dirty="0">
              <a:solidFill>
                <a:srgbClr val="C00000"/>
              </a:solidFill>
            </a:endParaRPr>
          </a:p>
        </p:txBody>
      </p:sp>
      <p:sp>
        <p:nvSpPr>
          <p:cNvPr id="263" name="Subtítulo 2"/>
          <p:cNvSpPr txBox="1">
            <a:spLocks noGrp="1"/>
          </p:cNvSpPr>
          <p:nvPr>
            <p:ph type="subTitle" idx="1"/>
          </p:nvPr>
        </p:nvSpPr>
        <p:spPr>
          <a:xfrm>
            <a:off x="685799" y="2153992"/>
            <a:ext cx="8239198" cy="4704008"/>
          </a:xfrm>
          <a:prstGeom prst="rect">
            <a:avLst/>
          </a:prstGeom>
        </p:spPr>
        <p:txBody>
          <a:bodyPr>
            <a:normAutofit/>
          </a:bodyPr>
          <a:lstStyle/>
          <a:p>
            <a:pPr>
              <a:defRPr/>
            </a:pPr>
            <a:r>
              <a:rPr lang="es-AR" sz="1800" u="sng" dirty="0">
                <a:solidFill>
                  <a:schemeClr val="tx1"/>
                </a:solidFill>
              </a:rPr>
              <a:t>Constructo</a:t>
            </a:r>
          </a:p>
          <a:p>
            <a:pPr>
              <a:defRPr/>
            </a:pPr>
            <a:endParaRPr lang="es-AR" sz="1800" dirty="0">
              <a:solidFill>
                <a:schemeClr val="tx1"/>
              </a:solidFill>
            </a:endParaRPr>
          </a:p>
          <a:p>
            <a:pPr>
              <a:buFont typeface="Wingdings" pitchFamily="2" charset="2"/>
              <a:buChar char="ü"/>
              <a:defRPr/>
            </a:pPr>
            <a:r>
              <a:rPr lang="es-AR" sz="1800" dirty="0">
                <a:solidFill>
                  <a:schemeClr val="tx1"/>
                </a:solidFill>
              </a:rPr>
              <a:t>Ideas o categorías que la gente emplea para interpretar su mundo</a:t>
            </a:r>
          </a:p>
          <a:p>
            <a:pPr>
              <a:defRPr/>
            </a:pPr>
            <a:endParaRPr lang="es-AR" sz="1800" dirty="0">
              <a:solidFill>
                <a:schemeClr val="tx1"/>
              </a:solidFill>
            </a:endParaRPr>
          </a:p>
          <a:p>
            <a:pPr>
              <a:defRPr/>
            </a:pPr>
            <a:r>
              <a:rPr lang="es-AR" sz="1800" dirty="0">
                <a:solidFill>
                  <a:schemeClr val="tx1"/>
                </a:solidFill>
              </a:rPr>
              <a:t>A través de procesos cognitivos como:</a:t>
            </a:r>
          </a:p>
          <a:p>
            <a:pPr>
              <a:buFont typeface="Wingdings" pitchFamily="2" charset="2"/>
              <a:buChar char="ü"/>
              <a:defRPr/>
            </a:pPr>
            <a:r>
              <a:rPr lang="es-AR" sz="1800" dirty="0">
                <a:solidFill>
                  <a:schemeClr val="tx1"/>
                </a:solidFill>
              </a:rPr>
              <a:t>Clasificación de la gente y las cosas</a:t>
            </a:r>
          </a:p>
          <a:p>
            <a:pPr>
              <a:buFont typeface="Wingdings" pitchFamily="2" charset="2"/>
              <a:buChar char="ü"/>
              <a:defRPr/>
            </a:pPr>
            <a:r>
              <a:rPr lang="es-AR" sz="1800" dirty="0">
                <a:solidFill>
                  <a:schemeClr val="tx1"/>
                </a:solidFill>
              </a:rPr>
              <a:t>La atribución de significado a los sucesos</a:t>
            </a:r>
          </a:p>
          <a:p>
            <a:pPr>
              <a:buFont typeface="Wingdings" pitchFamily="2" charset="2"/>
              <a:buChar char="ü"/>
              <a:defRPr/>
            </a:pPr>
            <a:r>
              <a:rPr lang="es-AR" sz="1800" dirty="0">
                <a:solidFill>
                  <a:schemeClr val="tx1"/>
                </a:solidFill>
              </a:rPr>
              <a:t>La predicción de acontecimientos</a:t>
            </a: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6476861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Técnica de la rejilla</a:t>
            </a:r>
            <a:br>
              <a:rPr lang="es-AR" dirty="0">
                <a:solidFill>
                  <a:srgbClr val="C00000"/>
                </a:solidFill>
              </a:rPr>
            </a:br>
            <a:r>
              <a:rPr lang="es-AR" dirty="0">
                <a:solidFill>
                  <a:srgbClr val="C00000"/>
                </a:solidFill>
              </a:rPr>
              <a:t>interpretación </a:t>
            </a:r>
          </a:p>
        </p:txBody>
      </p:sp>
      <p:sp>
        <p:nvSpPr>
          <p:cNvPr id="263" name="Subtítulo 2"/>
          <p:cNvSpPr txBox="1">
            <a:spLocks noGrp="1"/>
          </p:cNvSpPr>
          <p:nvPr>
            <p:ph type="subTitle" idx="1"/>
          </p:nvPr>
        </p:nvSpPr>
        <p:spPr>
          <a:xfrm>
            <a:off x="452400" y="2153992"/>
            <a:ext cx="8239198" cy="4704008"/>
          </a:xfrm>
          <a:prstGeom prst="rect">
            <a:avLst/>
          </a:prstGeom>
        </p:spPr>
        <p:txBody>
          <a:bodyPr>
            <a:normAutofit/>
          </a:bodyPr>
          <a:lstStyle/>
          <a:p>
            <a:pPr>
              <a:buFont typeface="Wingdings" pitchFamily="2" charset="2"/>
              <a:buChar char="Ø"/>
              <a:defRPr/>
            </a:pPr>
            <a:r>
              <a:rPr lang="es-AR" sz="1800" u="sng" dirty="0">
                <a:solidFill>
                  <a:srgbClr val="000000"/>
                </a:solidFill>
                <a:effectLst>
                  <a:outerShdw blurRad="38100" dist="38100" dir="2700000" algn="tl">
                    <a:srgbClr val="000000">
                      <a:alpha val="43137"/>
                    </a:srgbClr>
                  </a:outerShdw>
                </a:effectLst>
                <a:latin typeface="Arial" pitchFamily="34" charset="0"/>
                <a:cs typeface="Arial" pitchFamily="34" charset="0"/>
              </a:rPr>
              <a:t>CONSTRUCCIÓN DE SÍ MISMO</a:t>
            </a:r>
            <a:r>
              <a:rPr lang="es-AR" sz="1800" dirty="0">
                <a:solidFill>
                  <a:srgbClr val="000000"/>
                </a:solidFill>
                <a:latin typeface="Arial" pitchFamily="34" charset="0"/>
                <a:cs typeface="Arial" pitchFamily="34" charset="0"/>
              </a:rPr>
              <a:t>:  </a:t>
            </a:r>
          </a:p>
          <a:p>
            <a:pPr>
              <a:buFontTx/>
              <a:buChar char="-"/>
              <a:defRPr/>
            </a:pPr>
            <a:r>
              <a:rPr lang="es-AR" sz="1800" dirty="0">
                <a:solidFill>
                  <a:srgbClr val="000000"/>
                </a:solidFill>
                <a:latin typeface="Arial" pitchFamily="34" charset="0"/>
                <a:cs typeface="Arial" pitchFamily="34" charset="0"/>
              </a:rPr>
              <a:t>Autoestima: correlación entre “YO IDEAL” Y “YO ACTUAL”), </a:t>
            </a:r>
          </a:p>
          <a:p>
            <a:pPr>
              <a:buFontTx/>
              <a:buChar char="-"/>
              <a:defRPr/>
            </a:pPr>
            <a:r>
              <a:rPr lang="es-AR" sz="1800" dirty="0">
                <a:solidFill>
                  <a:srgbClr val="000000"/>
                </a:solidFill>
                <a:latin typeface="Arial" pitchFamily="34" charset="0"/>
                <a:cs typeface="Arial" pitchFamily="34" charset="0"/>
              </a:rPr>
              <a:t>Aislamiento social </a:t>
            </a:r>
            <a:r>
              <a:rPr lang="es-AR" sz="1800" dirty="0" err="1">
                <a:solidFill>
                  <a:srgbClr val="000000"/>
                </a:solidFill>
                <a:latin typeface="Arial" pitchFamily="34" charset="0"/>
                <a:cs typeface="Arial" pitchFamily="34" charset="0"/>
              </a:rPr>
              <a:t>autopercibido</a:t>
            </a:r>
            <a:r>
              <a:rPr lang="es-AR" sz="1800" dirty="0">
                <a:solidFill>
                  <a:srgbClr val="000000"/>
                </a:solidFill>
                <a:latin typeface="Arial" pitchFamily="34" charset="0"/>
                <a:cs typeface="Arial" pitchFamily="34" charset="0"/>
              </a:rPr>
              <a:t> : correlación entre “YO ACTUAL” Y “OTROS”; correlaciones negativas y elevadas indican alto grado de aislamiento</a:t>
            </a:r>
          </a:p>
          <a:p>
            <a:pPr>
              <a:buFontTx/>
              <a:buChar char="-"/>
              <a:defRPr/>
            </a:pPr>
            <a:r>
              <a:rPr lang="es-AR" sz="1800" dirty="0">
                <a:solidFill>
                  <a:srgbClr val="000000"/>
                </a:solidFill>
                <a:latin typeface="Arial" pitchFamily="34" charset="0"/>
                <a:cs typeface="Arial" pitchFamily="34" charset="0"/>
              </a:rPr>
              <a:t>Adecuación percibida en los otros: correlación entre “YO IDEAL” Y “OTROS”; correlaciones negativas o bajas reflejan una fuerte insatisfacción con los otros</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41655020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a:bodyPr>
          <a:lstStyle>
            <a:lvl1pPr>
              <a:defRPr sz="2800" spc="-100"/>
            </a:lvl1pPr>
          </a:lstStyle>
          <a:p>
            <a:pPr algn="ctr"/>
            <a:r>
              <a:rPr lang="es-AR" dirty="0">
                <a:solidFill>
                  <a:srgbClr val="C00000"/>
                </a:solidFill>
              </a:rPr>
              <a:t>recreo</a:t>
            </a:r>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pic>
        <p:nvPicPr>
          <p:cNvPr id="1026" name="Picture 2" descr="Homero durmiendo esa siestita | Homero durmiendo, Tipos de texto, Lectura">
            <a:extLst>
              <a:ext uri="{FF2B5EF4-FFF2-40B4-BE49-F238E27FC236}">
                <a16:creationId xmlns:a16="http://schemas.microsoft.com/office/drawing/2014/main" id="{1C921C22-7AF6-41EF-9775-A9928CBFB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099" y="1923623"/>
            <a:ext cx="525780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7663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2381677"/>
            <a:ext cx="7772401" cy="853440"/>
          </a:xfrm>
          <a:prstGeom prst="rect">
            <a:avLst/>
          </a:prstGeom>
        </p:spPr>
        <p:txBody>
          <a:bodyPr>
            <a:normAutofit/>
          </a:bodyPr>
          <a:lstStyle>
            <a:lvl1pPr>
              <a:defRPr sz="2800" spc="-100"/>
            </a:lvl1pPr>
          </a:lstStyle>
          <a:p>
            <a:pPr algn="ctr"/>
            <a:r>
              <a:rPr lang="es-AR" dirty="0">
                <a:solidFill>
                  <a:srgbClr val="C00000"/>
                </a:solidFill>
              </a:rPr>
              <a:t>Presentación : Monografía Grupal (2°Parcial)</a:t>
            </a:r>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390166174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a:bodyPr>
          <a:lstStyle>
            <a:lvl1pPr>
              <a:defRPr sz="2800" spc="-100"/>
            </a:lvl1pPr>
          </a:lstStyle>
          <a:p>
            <a:pPr algn="ctr"/>
            <a:r>
              <a:rPr lang="es-AR" dirty="0">
                <a:solidFill>
                  <a:srgbClr val="C00000"/>
                </a:solidFill>
              </a:rPr>
              <a:t>Psicología de la Personalidad</a:t>
            </a:r>
          </a:p>
        </p:txBody>
      </p:sp>
      <p:sp>
        <p:nvSpPr>
          <p:cNvPr id="263" name="Subtítulo 2"/>
          <p:cNvSpPr txBox="1">
            <a:spLocks noGrp="1"/>
          </p:cNvSpPr>
          <p:nvPr>
            <p:ph type="subTitle" idx="1"/>
          </p:nvPr>
        </p:nvSpPr>
        <p:spPr>
          <a:xfrm>
            <a:off x="452400" y="2153992"/>
            <a:ext cx="8239198" cy="4704008"/>
          </a:xfrm>
          <a:prstGeom prst="rect">
            <a:avLst/>
          </a:prstGeom>
        </p:spPr>
        <p:txBody>
          <a:bodyPr>
            <a:normAutofit/>
          </a:bodyPr>
          <a:lstStyle/>
          <a:p>
            <a:pPr defTabSz="914400" eaLnBrk="1" hangingPunct="1">
              <a:lnSpc>
                <a:spcPct val="90000"/>
              </a:lnSpc>
              <a:buClr>
                <a:srgbClr val="0099CC"/>
              </a:buClr>
              <a:buSzPct val="75000"/>
              <a:defRPr/>
            </a:pPr>
            <a:r>
              <a:rPr lang="es-ES" sz="1800" kern="0" dirty="0">
                <a:solidFill>
                  <a:schemeClr val="tx1"/>
                </a:solidFill>
                <a:latin typeface="Arial" pitchFamily="34" charset="0"/>
                <a:ea typeface="+mn-ea"/>
                <a:cs typeface="Arial" pitchFamily="34" charset="0"/>
              </a:rPr>
              <a:t>Guía y formato de presentación monografía sobre </a:t>
            </a:r>
            <a:r>
              <a:rPr lang="es-ES" sz="1800" u="sng" kern="0" dirty="0">
                <a:solidFill>
                  <a:schemeClr val="tx1"/>
                </a:solidFill>
                <a:effectLst>
                  <a:outerShdw blurRad="38100" dist="38100" dir="2700000" algn="tl">
                    <a:srgbClr val="000000">
                      <a:alpha val="43137"/>
                    </a:srgbClr>
                  </a:outerShdw>
                </a:effectLst>
                <a:latin typeface="Arial" pitchFamily="34" charset="0"/>
                <a:ea typeface="+mn-ea"/>
                <a:cs typeface="Arial" pitchFamily="34" charset="0"/>
              </a:rPr>
              <a:t>aplicaciones de estudios de la personalidad en diferentes ramas de la psicología</a:t>
            </a:r>
          </a:p>
          <a:p>
            <a:pPr marL="533400" indent="-533400" defTabSz="914400" eaLnBrk="1" hangingPunct="1">
              <a:lnSpc>
                <a:spcPct val="90000"/>
              </a:lnSpc>
              <a:buClr>
                <a:srgbClr val="0099CC"/>
              </a:buClr>
              <a:buSzPct val="75000"/>
              <a:buFont typeface="Wingdings" pitchFamily="2" charset="2"/>
              <a:buChar char="n"/>
              <a:defRPr/>
            </a:pPr>
            <a:endParaRPr lang="es-ES" sz="1800" u="sng" kern="0" dirty="0">
              <a:solidFill>
                <a:schemeClr val="tx1"/>
              </a:solidFill>
              <a:effectLst>
                <a:outerShdw blurRad="38100" dist="38100" dir="2700000" algn="tl">
                  <a:srgbClr val="000000">
                    <a:alpha val="43137"/>
                  </a:srgbClr>
                </a:outerShdw>
              </a:effectLst>
              <a:latin typeface="Arial" pitchFamily="34" charset="0"/>
              <a:ea typeface="+mn-ea"/>
              <a:cs typeface="Arial" pitchFamily="34" charset="0"/>
            </a:endParaRPr>
          </a:p>
          <a:p>
            <a:pPr marL="457200" indent="-457200" eaLnBrk="1" hangingPunct="1">
              <a:buFont typeface="Arial"/>
              <a:buAutoNum type="arabicParenR"/>
              <a:defRPr/>
            </a:pPr>
            <a:r>
              <a:rPr lang="es-ES" sz="1800" dirty="0">
                <a:solidFill>
                  <a:schemeClr val="tx1"/>
                </a:solidFill>
              </a:rPr>
              <a:t>Seleccionar un </a:t>
            </a:r>
            <a:r>
              <a:rPr lang="es-ES" sz="1800" dirty="0">
                <a:solidFill>
                  <a:srgbClr val="C00000"/>
                </a:solidFill>
              </a:rPr>
              <a:t>área</a:t>
            </a:r>
            <a:r>
              <a:rPr lang="es-ES" sz="1800" dirty="0">
                <a:solidFill>
                  <a:schemeClr val="tx1"/>
                </a:solidFill>
              </a:rPr>
              <a:t> de la psicología</a:t>
            </a:r>
          </a:p>
          <a:p>
            <a:pPr marL="0" indent="0" eaLnBrk="1" hangingPunct="1">
              <a:buFont typeface="Arial"/>
              <a:buNone/>
              <a:defRPr/>
            </a:pPr>
            <a:endParaRPr lang="es-ES" sz="1800" dirty="0">
              <a:solidFill>
                <a:schemeClr val="tx1"/>
              </a:solidFill>
            </a:endParaRPr>
          </a:p>
          <a:p>
            <a:pPr marL="0" indent="0" eaLnBrk="1" hangingPunct="1">
              <a:buFont typeface="Arial"/>
              <a:buNone/>
              <a:defRPr/>
            </a:pPr>
            <a:r>
              <a:rPr lang="es-ES" sz="1800" dirty="0">
                <a:solidFill>
                  <a:schemeClr val="tx1"/>
                </a:solidFill>
              </a:rPr>
              <a:t>2) Seleccionar un </a:t>
            </a:r>
            <a:r>
              <a:rPr lang="es-ES" sz="1800" dirty="0">
                <a:solidFill>
                  <a:srgbClr val="C00000"/>
                </a:solidFill>
              </a:rPr>
              <a:t>campo</a:t>
            </a:r>
            <a:r>
              <a:rPr lang="es-ES" sz="1800" dirty="0">
                <a:solidFill>
                  <a:schemeClr val="tx1"/>
                </a:solidFill>
              </a:rPr>
              <a:t> de aplicación</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39480701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a:bodyPr>
          <a:lstStyle>
            <a:lvl1pPr>
              <a:defRPr sz="2800" spc="-100"/>
            </a:lvl1pPr>
          </a:lstStyle>
          <a:p>
            <a:pPr algn="ctr"/>
            <a:r>
              <a:rPr lang="es-AR" dirty="0">
                <a:solidFill>
                  <a:srgbClr val="C00000"/>
                </a:solidFill>
              </a:rPr>
              <a:t>Ramas de la Psicología - Ejemplos</a:t>
            </a:r>
          </a:p>
        </p:txBody>
      </p:sp>
      <p:sp>
        <p:nvSpPr>
          <p:cNvPr id="263" name="Subtítulo 2"/>
          <p:cNvSpPr txBox="1">
            <a:spLocks noGrp="1"/>
          </p:cNvSpPr>
          <p:nvPr>
            <p:ph type="subTitle" idx="1"/>
          </p:nvPr>
        </p:nvSpPr>
        <p:spPr>
          <a:xfrm>
            <a:off x="319050" y="1844467"/>
            <a:ext cx="8239198" cy="4704008"/>
          </a:xfrm>
          <a:prstGeom prst="rect">
            <a:avLst/>
          </a:prstGeom>
        </p:spPr>
        <p:txBody>
          <a:bodyPr>
            <a:normAutofit fontScale="92500" lnSpcReduction="10000"/>
          </a:bodyPr>
          <a:lstStyle/>
          <a:p>
            <a:pPr marL="285750" indent="-285750" eaLnBrk="1" hangingPunct="1">
              <a:lnSpc>
                <a:spcPct val="130000"/>
              </a:lnSpc>
              <a:buFont typeface="Arial" panose="020B0604020202020204" pitchFamily="34" charset="0"/>
              <a:buChar char="•"/>
              <a:defRPr/>
            </a:pPr>
            <a:r>
              <a:rPr lang="es-ES_tradnl" sz="1800" dirty="0">
                <a:solidFill>
                  <a:schemeClr val="tx1"/>
                </a:solidFill>
              </a:rPr>
              <a:t>Psicología Clínica</a:t>
            </a:r>
          </a:p>
          <a:p>
            <a:pPr marL="285750" indent="-285750" eaLnBrk="1" hangingPunct="1">
              <a:lnSpc>
                <a:spcPct val="130000"/>
              </a:lnSpc>
              <a:buFont typeface="Arial" panose="020B0604020202020204" pitchFamily="34" charset="0"/>
              <a:buChar char="•"/>
              <a:defRPr/>
            </a:pPr>
            <a:r>
              <a:rPr lang="es-ES_tradnl" sz="1800" dirty="0">
                <a:solidFill>
                  <a:schemeClr val="tx1"/>
                </a:solidFill>
              </a:rPr>
              <a:t>Psicología Social</a:t>
            </a:r>
          </a:p>
          <a:p>
            <a:pPr marL="285750" indent="-285750" eaLnBrk="1" hangingPunct="1">
              <a:lnSpc>
                <a:spcPct val="130000"/>
              </a:lnSpc>
              <a:buFont typeface="Arial" panose="020B0604020202020204" pitchFamily="34" charset="0"/>
              <a:buChar char="•"/>
              <a:defRPr/>
            </a:pPr>
            <a:r>
              <a:rPr lang="es-ES_tradnl" sz="1800" dirty="0">
                <a:solidFill>
                  <a:schemeClr val="tx1"/>
                </a:solidFill>
              </a:rPr>
              <a:t>Psicología Cognitiva</a:t>
            </a:r>
          </a:p>
          <a:p>
            <a:pPr marL="285750" indent="-285750" eaLnBrk="1" hangingPunct="1">
              <a:lnSpc>
                <a:spcPct val="130000"/>
              </a:lnSpc>
              <a:buFont typeface="Arial" panose="020B0604020202020204" pitchFamily="34" charset="0"/>
              <a:buChar char="•"/>
              <a:defRPr/>
            </a:pPr>
            <a:r>
              <a:rPr lang="es-ES_tradnl" sz="1800" dirty="0">
                <a:solidFill>
                  <a:schemeClr val="tx1"/>
                </a:solidFill>
              </a:rPr>
              <a:t>Psicología Experimental</a:t>
            </a:r>
          </a:p>
          <a:p>
            <a:pPr marL="285750" indent="-285750" eaLnBrk="1" hangingPunct="1">
              <a:lnSpc>
                <a:spcPct val="130000"/>
              </a:lnSpc>
              <a:buFont typeface="Arial" panose="020B0604020202020204" pitchFamily="34" charset="0"/>
              <a:buChar char="•"/>
              <a:defRPr/>
            </a:pPr>
            <a:r>
              <a:rPr lang="es-ES_tradnl" sz="1800" dirty="0">
                <a:solidFill>
                  <a:schemeClr val="tx1"/>
                </a:solidFill>
              </a:rPr>
              <a:t>Psicología Educacional</a:t>
            </a:r>
          </a:p>
          <a:p>
            <a:pPr marL="285750" indent="-285750" eaLnBrk="1" hangingPunct="1">
              <a:lnSpc>
                <a:spcPct val="130000"/>
              </a:lnSpc>
              <a:buFont typeface="Arial" panose="020B0604020202020204" pitchFamily="34" charset="0"/>
              <a:buChar char="•"/>
              <a:defRPr/>
            </a:pPr>
            <a:r>
              <a:rPr lang="es-ES_tradnl" sz="1800" dirty="0">
                <a:solidFill>
                  <a:schemeClr val="tx1"/>
                </a:solidFill>
              </a:rPr>
              <a:t>Psicología Institucional</a:t>
            </a:r>
          </a:p>
          <a:p>
            <a:pPr marL="285750" indent="-285750" eaLnBrk="1" hangingPunct="1">
              <a:lnSpc>
                <a:spcPct val="130000"/>
              </a:lnSpc>
              <a:buFont typeface="Arial" panose="020B0604020202020204" pitchFamily="34" charset="0"/>
              <a:buChar char="•"/>
              <a:defRPr/>
            </a:pPr>
            <a:r>
              <a:rPr lang="es-ES_tradnl" sz="1800" dirty="0">
                <a:solidFill>
                  <a:schemeClr val="tx1"/>
                </a:solidFill>
              </a:rPr>
              <a:t>Psicología Laboral</a:t>
            </a:r>
          </a:p>
          <a:p>
            <a:pPr marL="285750" indent="-285750" eaLnBrk="1" hangingPunct="1">
              <a:lnSpc>
                <a:spcPct val="130000"/>
              </a:lnSpc>
              <a:buFont typeface="Arial" panose="020B0604020202020204" pitchFamily="34" charset="0"/>
              <a:buChar char="•"/>
              <a:defRPr/>
            </a:pPr>
            <a:r>
              <a:rPr lang="es-ES_tradnl" sz="1800" dirty="0">
                <a:solidFill>
                  <a:schemeClr val="tx1"/>
                </a:solidFill>
              </a:rPr>
              <a:t>Psicología Forense</a:t>
            </a:r>
          </a:p>
          <a:p>
            <a:pPr marL="285750" indent="-285750" eaLnBrk="1" hangingPunct="1">
              <a:lnSpc>
                <a:spcPct val="130000"/>
              </a:lnSpc>
              <a:buFont typeface="Arial" panose="020B0604020202020204" pitchFamily="34" charset="0"/>
              <a:buChar char="•"/>
              <a:defRPr/>
            </a:pPr>
            <a:r>
              <a:rPr lang="es-ES_tradnl" sz="1800" dirty="0">
                <a:solidFill>
                  <a:schemeClr val="tx1"/>
                </a:solidFill>
              </a:rPr>
              <a:t>Psicología Comunitaria y Preventiva</a:t>
            </a:r>
          </a:p>
          <a:p>
            <a:pPr marL="285750" indent="-285750" eaLnBrk="1" hangingPunct="1">
              <a:lnSpc>
                <a:spcPct val="130000"/>
              </a:lnSpc>
              <a:buFont typeface="Arial" panose="020B0604020202020204" pitchFamily="34" charset="0"/>
              <a:buChar char="•"/>
              <a:defRPr/>
            </a:pPr>
            <a:r>
              <a:rPr lang="es-ES_tradnl" sz="1800" dirty="0">
                <a:solidFill>
                  <a:schemeClr val="tx1"/>
                </a:solidFill>
              </a:rPr>
              <a:t>Docencia</a:t>
            </a:r>
          </a:p>
          <a:p>
            <a:pPr marL="285750" indent="-285750" eaLnBrk="1" hangingPunct="1">
              <a:lnSpc>
                <a:spcPct val="130000"/>
              </a:lnSpc>
              <a:buFont typeface="Arial" panose="020B0604020202020204" pitchFamily="34" charset="0"/>
              <a:buChar char="•"/>
              <a:defRPr/>
            </a:pPr>
            <a:r>
              <a:rPr lang="es-ES_tradnl" sz="1800" dirty="0">
                <a:solidFill>
                  <a:schemeClr val="tx1"/>
                </a:solidFill>
              </a:rPr>
              <a:t>Psicología aplicada a la política, economía, publicidad, industria, derecho</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12621627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a:bodyPr>
          <a:lstStyle>
            <a:lvl1pPr>
              <a:defRPr sz="2800" spc="-100"/>
            </a:lvl1pPr>
          </a:lstStyle>
          <a:p>
            <a:pPr algn="ctr"/>
            <a:r>
              <a:rPr lang="es-AR" dirty="0">
                <a:solidFill>
                  <a:srgbClr val="C00000"/>
                </a:solidFill>
              </a:rPr>
              <a:t>Aplicaciones de la Psicología - Ejemplos</a:t>
            </a:r>
          </a:p>
        </p:txBody>
      </p:sp>
      <p:sp>
        <p:nvSpPr>
          <p:cNvPr id="263" name="Subtítulo 2"/>
          <p:cNvSpPr txBox="1">
            <a:spLocks noGrp="1"/>
          </p:cNvSpPr>
          <p:nvPr>
            <p:ph type="subTitle" idx="1"/>
          </p:nvPr>
        </p:nvSpPr>
        <p:spPr>
          <a:xfrm>
            <a:off x="319050" y="1844467"/>
            <a:ext cx="8239198" cy="4704008"/>
          </a:xfrm>
          <a:prstGeom prst="rect">
            <a:avLst/>
          </a:prstGeom>
        </p:spPr>
        <p:txBody>
          <a:bodyPr>
            <a:normAutofit/>
          </a:bodyPr>
          <a:lstStyle/>
          <a:p>
            <a:pPr marL="0" indent="0" eaLnBrk="1" hangingPunct="1">
              <a:buFont typeface="Arial"/>
              <a:buNone/>
              <a:defRPr/>
            </a:pPr>
            <a:endParaRPr lang="es-ES" sz="2000" dirty="0">
              <a:solidFill>
                <a:schemeClr val="tx1"/>
              </a:solidFill>
            </a:endParaRPr>
          </a:p>
          <a:p>
            <a:pPr eaLnBrk="1" hangingPunct="1">
              <a:buFont typeface="Wingdings" pitchFamily="2" charset="2"/>
              <a:buChar char="v"/>
              <a:defRPr/>
            </a:pPr>
            <a:r>
              <a:rPr lang="es-ES" sz="2000" dirty="0">
                <a:solidFill>
                  <a:schemeClr val="tx1"/>
                </a:solidFill>
              </a:rPr>
              <a:t>La amabilidad aumenta con la edad</a:t>
            </a:r>
          </a:p>
          <a:p>
            <a:pPr marL="0" indent="0" eaLnBrk="1" hangingPunct="1">
              <a:buFont typeface="Arial"/>
              <a:buNone/>
              <a:defRPr/>
            </a:pPr>
            <a:endParaRPr lang="es-ES" sz="2000" dirty="0">
              <a:solidFill>
                <a:schemeClr val="tx1"/>
              </a:solidFill>
            </a:endParaRPr>
          </a:p>
          <a:p>
            <a:pPr eaLnBrk="1" hangingPunct="1">
              <a:buFont typeface="Wingdings" pitchFamily="2" charset="2"/>
              <a:buChar char="v"/>
              <a:defRPr/>
            </a:pPr>
            <a:r>
              <a:rPr lang="es-ES" sz="2000" dirty="0">
                <a:solidFill>
                  <a:schemeClr val="tx1"/>
                </a:solidFill>
              </a:rPr>
              <a:t>Las causas de las diferencias individuales:¿los genes, la experiencia social?</a:t>
            </a:r>
          </a:p>
          <a:p>
            <a:pPr marL="0" indent="0" eaLnBrk="1" hangingPunct="1">
              <a:buFont typeface="Arial"/>
              <a:buNone/>
              <a:defRPr/>
            </a:pPr>
            <a:endParaRPr lang="es-ES" sz="2000" dirty="0">
              <a:solidFill>
                <a:schemeClr val="tx1"/>
              </a:solidFill>
            </a:endParaRPr>
          </a:p>
          <a:p>
            <a:pPr eaLnBrk="1" hangingPunct="1">
              <a:buFont typeface="Wingdings" pitchFamily="2" charset="2"/>
              <a:buChar char="v"/>
              <a:defRPr/>
            </a:pPr>
            <a:r>
              <a:rPr lang="es-ES" sz="2000" dirty="0">
                <a:solidFill>
                  <a:schemeClr val="tx1"/>
                </a:solidFill>
              </a:rPr>
              <a:t>Complejidad cognitiva, liderazgo y crisis internacionales</a:t>
            </a:r>
          </a:p>
          <a:p>
            <a:pPr marL="0" indent="0" eaLnBrk="1" hangingPunct="1">
              <a:buFont typeface="Arial"/>
              <a:buNone/>
              <a:defRPr/>
            </a:pPr>
            <a:endParaRPr lang="es-ES" sz="2000" dirty="0">
              <a:solidFill>
                <a:schemeClr val="tx1"/>
              </a:solidFill>
            </a:endParaRPr>
          </a:p>
          <a:p>
            <a:pPr eaLnBrk="1" hangingPunct="1">
              <a:buFont typeface="Wingdings" pitchFamily="2" charset="2"/>
              <a:buChar char="v"/>
              <a:defRPr/>
            </a:pPr>
            <a:r>
              <a:rPr lang="es-ES" sz="2000" dirty="0">
                <a:solidFill>
                  <a:schemeClr val="tx1"/>
                </a:solidFill>
              </a:rPr>
              <a:t>Salud y personalidad</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31920583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a:bodyPr>
          <a:lstStyle>
            <a:lvl1pPr>
              <a:defRPr sz="2800" spc="-100"/>
            </a:lvl1pPr>
          </a:lstStyle>
          <a:p>
            <a:pPr algn="ctr"/>
            <a:r>
              <a:rPr lang="es-AR" dirty="0">
                <a:solidFill>
                  <a:srgbClr val="C00000"/>
                </a:solidFill>
              </a:rPr>
              <a:t>Revisión Bibliográfica</a:t>
            </a:r>
          </a:p>
        </p:txBody>
      </p:sp>
      <p:sp>
        <p:nvSpPr>
          <p:cNvPr id="263" name="Subtítulo 2"/>
          <p:cNvSpPr txBox="1">
            <a:spLocks noGrp="1"/>
          </p:cNvSpPr>
          <p:nvPr>
            <p:ph type="subTitle" idx="1"/>
          </p:nvPr>
        </p:nvSpPr>
        <p:spPr>
          <a:xfrm>
            <a:off x="452400" y="2048459"/>
            <a:ext cx="8239198" cy="4704008"/>
          </a:xfrm>
          <a:prstGeom prst="rect">
            <a:avLst/>
          </a:prstGeom>
        </p:spPr>
        <p:txBody>
          <a:bodyPr>
            <a:normAutofit/>
          </a:bodyPr>
          <a:lstStyle/>
          <a:p>
            <a:pPr marL="0" indent="0">
              <a:buFont typeface="Arial"/>
              <a:buNone/>
              <a:defRPr/>
            </a:pPr>
            <a:r>
              <a:rPr lang="es-ES" dirty="0">
                <a:solidFill>
                  <a:schemeClr val="tx1"/>
                </a:solidFill>
              </a:rPr>
              <a:t>Revisión bibliográfica en bases de datos de papers de investigación y/o reportes de teóricos actuales sobre el tema elegido.</a:t>
            </a:r>
          </a:p>
          <a:p>
            <a:pPr marL="0" indent="0">
              <a:buFont typeface="Arial"/>
              <a:buNone/>
              <a:defRPr/>
            </a:pPr>
            <a:endParaRPr lang="es-ES" dirty="0">
              <a:solidFill>
                <a:schemeClr val="tx1"/>
              </a:solidFill>
            </a:endParaRPr>
          </a:p>
          <a:p>
            <a:pPr marL="0" indent="0">
              <a:buFont typeface="Arial"/>
              <a:buNone/>
              <a:defRPr/>
            </a:pPr>
            <a:r>
              <a:rPr lang="es-ES" dirty="0">
                <a:solidFill>
                  <a:schemeClr val="tx1"/>
                </a:solidFill>
              </a:rPr>
              <a:t>Fuentes: </a:t>
            </a:r>
            <a:r>
              <a:rPr lang="es-ES" dirty="0" err="1">
                <a:solidFill>
                  <a:schemeClr val="tx1"/>
                </a:solidFill>
              </a:rPr>
              <a:t>PuBMed</a:t>
            </a:r>
            <a:r>
              <a:rPr lang="es-ES" dirty="0">
                <a:solidFill>
                  <a:schemeClr val="tx1"/>
                </a:solidFill>
              </a:rPr>
              <a:t>, Scielo, Google Académico, </a:t>
            </a:r>
            <a:r>
              <a:rPr lang="es-ES" dirty="0" err="1">
                <a:solidFill>
                  <a:schemeClr val="tx1"/>
                </a:solidFill>
              </a:rPr>
              <a:t>Sci</a:t>
            </a:r>
            <a:r>
              <a:rPr lang="es-ES" dirty="0">
                <a:solidFill>
                  <a:schemeClr val="tx1"/>
                </a:solidFill>
              </a:rPr>
              <a:t>-Hub</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33631164"/>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a:bodyPr>
          <a:lstStyle>
            <a:lvl1pPr>
              <a:defRPr sz="2800" spc="-100"/>
            </a:lvl1pPr>
          </a:lstStyle>
          <a:p>
            <a:pPr algn="ctr"/>
            <a:r>
              <a:rPr lang="es-AR" dirty="0">
                <a:solidFill>
                  <a:srgbClr val="C00000"/>
                </a:solidFill>
              </a:rPr>
              <a:t>Formato de Presentación</a:t>
            </a:r>
          </a:p>
        </p:txBody>
      </p:sp>
      <p:sp>
        <p:nvSpPr>
          <p:cNvPr id="263" name="Subtítulo 2"/>
          <p:cNvSpPr txBox="1">
            <a:spLocks noGrp="1"/>
          </p:cNvSpPr>
          <p:nvPr>
            <p:ph type="subTitle" idx="1"/>
          </p:nvPr>
        </p:nvSpPr>
        <p:spPr>
          <a:xfrm>
            <a:off x="452400" y="2048459"/>
            <a:ext cx="8239198" cy="4704008"/>
          </a:xfrm>
          <a:prstGeom prst="rect">
            <a:avLst/>
          </a:prstGeom>
        </p:spPr>
        <p:txBody>
          <a:bodyPr>
            <a:normAutofit/>
          </a:bodyPr>
          <a:lstStyle/>
          <a:p>
            <a:pPr eaLnBrk="1" hangingPunct="1">
              <a:buFont typeface="Wingdings" pitchFamily="2" charset="2"/>
              <a:buChar char="ü"/>
              <a:defRPr/>
            </a:pPr>
            <a:r>
              <a:rPr lang="es-ES" dirty="0">
                <a:solidFill>
                  <a:schemeClr val="tx1"/>
                </a:solidFill>
              </a:rPr>
              <a:t>Letra Arial o Times New </a:t>
            </a:r>
            <a:r>
              <a:rPr lang="es-ES" dirty="0" err="1">
                <a:solidFill>
                  <a:schemeClr val="tx1"/>
                </a:solidFill>
              </a:rPr>
              <a:t>Roman</a:t>
            </a:r>
            <a:endParaRPr lang="es-ES" dirty="0">
              <a:solidFill>
                <a:schemeClr val="tx1"/>
              </a:solidFill>
            </a:endParaRPr>
          </a:p>
          <a:p>
            <a:pPr eaLnBrk="1" hangingPunct="1">
              <a:defRPr/>
            </a:pPr>
            <a:endParaRPr lang="es-ES" dirty="0">
              <a:solidFill>
                <a:schemeClr val="tx1"/>
              </a:solidFill>
            </a:endParaRPr>
          </a:p>
          <a:p>
            <a:pPr eaLnBrk="1" hangingPunct="1">
              <a:buFont typeface="Wingdings" pitchFamily="2" charset="2"/>
              <a:buChar char="ü"/>
              <a:defRPr/>
            </a:pPr>
            <a:r>
              <a:rPr lang="es-ES" dirty="0">
                <a:solidFill>
                  <a:schemeClr val="tx1"/>
                </a:solidFill>
              </a:rPr>
              <a:t>Tamaño 12 </a:t>
            </a:r>
          </a:p>
          <a:p>
            <a:pPr eaLnBrk="1" hangingPunct="1">
              <a:defRPr/>
            </a:pPr>
            <a:endParaRPr lang="es-ES" dirty="0">
              <a:solidFill>
                <a:schemeClr val="tx1"/>
              </a:solidFill>
            </a:endParaRPr>
          </a:p>
          <a:p>
            <a:pPr eaLnBrk="1" hangingPunct="1">
              <a:buFont typeface="Wingdings" pitchFamily="2" charset="2"/>
              <a:buChar char="ü"/>
              <a:defRPr/>
            </a:pPr>
            <a:r>
              <a:rPr lang="es-ES" dirty="0">
                <a:solidFill>
                  <a:schemeClr val="tx1"/>
                </a:solidFill>
              </a:rPr>
              <a:t>Interlineado sencillo </a:t>
            </a:r>
          </a:p>
          <a:p>
            <a:pPr eaLnBrk="1" hangingPunct="1">
              <a:defRPr/>
            </a:pPr>
            <a:r>
              <a:rPr lang="es-ES" dirty="0">
                <a:solidFill>
                  <a:schemeClr val="tx1"/>
                </a:solidFill>
              </a:rPr>
              <a:t> </a:t>
            </a:r>
          </a:p>
          <a:p>
            <a:pPr eaLnBrk="1" hangingPunct="1">
              <a:buFont typeface="Wingdings" pitchFamily="2" charset="2"/>
              <a:buChar char="ü"/>
              <a:defRPr/>
            </a:pPr>
            <a:r>
              <a:rPr lang="es-ES" dirty="0">
                <a:solidFill>
                  <a:schemeClr val="tx1"/>
                </a:solidFill>
              </a:rPr>
              <a:t>Hoja A4</a:t>
            </a:r>
          </a:p>
          <a:p>
            <a:pPr eaLnBrk="1" hangingPunct="1">
              <a:defRPr/>
            </a:pPr>
            <a:endParaRPr lang="es-ES" b="1" dirty="0">
              <a:solidFill>
                <a:schemeClr val="tx1"/>
              </a:solidFill>
            </a:endParaRPr>
          </a:p>
          <a:p>
            <a:pPr eaLnBrk="1" hangingPunct="1">
              <a:buFont typeface="Wingdings" pitchFamily="2" charset="2"/>
              <a:buChar char="ü"/>
              <a:defRPr/>
            </a:pPr>
            <a:r>
              <a:rPr lang="es-ES" dirty="0">
                <a:solidFill>
                  <a:schemeClr val="tx1"/>
                </a:solidFill>
              </a:rPr>
              <a:t>Máximo 5 carillas (excluyendo referencias bibliográficas y apéndices)</a:t>
            </a:r>
          </a:p>
          <a:p>
            <a:pPr eaLnBrk="1" hangingPunct="1">
              <a:buFont typeface="Wingdings" pitchFamily="2" charset="2"/>
              <a:buNone/>
              <a:defRPr/>
            </a:pPr>
            <a:endParaRPr lang="es-ES" dirty="0"/>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148101946"/>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Formato de Presentación</a:t>
            </a:r>
            <a:br>
              <a:rPr lang="es-AR" dirty="0">
                <a:solidFill>
                  <a:srgbClr val="C00000"/>
                </a:solidFill>
              </a:rPr>
            </a:br>
            <a:r>
              <a:rPr lang="es-AR" dirty="0">
                <a:solidFill>
                  <a:srgbClr val="C00000"/>
                </a:solidFill>
              </a:rPr>
              <a:t>CARATULA</a:t>
            </a:r>
          </a:p>
        </p:txBody>
      </p:sp>
      <p:sp>
        <p:nvSpPr>
          <p:cNvPr id="263" name="Subtítulo 2"/>
          <p:cNvSpPr txBox="1">
            <a:spLocks noGrp="1"/>
          </p:cNvSpPr>
          <p:nvPr>
            <p:ph type="subTitle" idx="1"/>
          </p:nvPr>
        </p:nvSpPr>
        <p:spPr>
          <a:xfrm>
            <a:off x="452400" y="2048459"/>
            <a:ext cx="8239198" cy="4704008"/>
          </a:xfrm>
          <a:prstGeom prst="rect">
            <a:avLst/>
          </a:prstGeom>
        </p:spPr>
        <p:txBody>
          <a:bodyPr>
            <a:normAutofit/>
          </a:bodyPr>
          <a:lstStyle/>
          <a:p>
            <a:pPr eaLnBrk="1" hangingPunct="1">
              <a:buFont typeface="Wingdings" pitchFamily="2" charset="2"/>
              <a:buChar char="ü"/>
              <a:defRPr/>
            </a:pPr>
            <a:r>
              <a:rPr lang="es-ES" dirty="0">
                <a:solidFill>
                  <a:schemeClr val="tx1"/>
                </a:solidFill>
              </a:rPr>
              <a:t>Título</a:t>
            </a:r>
          </a:p>
          <a:p>
            <a:pPr eaLnBrk="1" hangingPunct="1">
              <a:buFont typeface="Wingdings" pitchFamily="2" charset="2"/>
              <a:buChar char="ü"/>
              <a:defRPr/>
            </a:pPr>
            <a:r>
              <a:rPr lang="es-ES" dirty="0">
                <a:solidFill>
                  <a:schemeClr val="tx1"/>
                </a:solidFill>
              </a:rPr>
              <a:t>Autores </a:t>
            </a:r>
          </a:p>
          <a:p>
            <a:pPr eaLnBrk="1" hangingPunct="1">
              <a:buFont typeface="Wingdings" pitchFamily="2" charset="2"/>
              <a:buChar char="ü"/>
              <a:defRPr/>
            </a:pPr>
            <a:r>
              <a:rPr lang="es-ES" dirty="0">
                <a:solidFill>
                  <a:schemeClr val="tx1"/>
                </a:solidFill>
              </a:rPr>
              <a:t>Institución de referencia</a:t>
            </a:r>
          </a:p>
          <a:p>
            <a:pPr eaLnBrk="1" hangingPunct="1">
              <a:buFont typeface="Wingdings" pitchFamily="2" charset="2"/>
              <a:buChar char="ü"/>
              <a:defRPr/>
            </a:pPr>
            <a:r>
              <a:rPr lang="es-ES" dirty="0">
                <a:solidFill>
                  <a:schemeClr val="tx1"/>
                </a:solidFill>
              </a:rPr>
              <a:t>E-mail de contacto  </a:t>
            </a:r>
          </a:p>
          <a:p>
            <a:pPr eaLnBrk="1" hangingPunct="1">
              <a:buFont typeface="Wingdings" pitchFamily="2" charset="2"/>
              <a:buChar char="ü"/>
              <a:defRPr/>
            </a:pPr>
            <a:r>
              <a:rPr lang="es-ES" dirty="0">
                <a:solidFill>
                  <a:schemeClr val="tx1"/>
                </a:solidFill>
              </a:rPr>
              <a:t>Fecha y lugar</a:t>
            </a:r>
          </a:p>
          <a:p>
            <a:pPr eaLnBrk="1" hangingPunct="1">
              <a:buFont typeface="Wingdings" pitchFamily="2" charset="2"/>
              <a:buNone/>
              <a:defRPr/>
            </a:pPr>
            <a:endParaRPr lang="es-ES" dirty="0"/>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888286437"/>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Formato de Presentación</a:t>
            </a:r>
            <a:br>
              <a:rPr lang="es-AR" dirty="0">
                <a:solidFill>
                  <a:srgbClr val="C00000"/>
                </a:solidFill>
              </a:rPr>
            </a:br>
            <a:r>
              <a:rPr lang="es-AR" dirty="0">
                <a:solidFill>
                  <a:srgbClr val="C00000"/>
                </a:solidFill>
              </a:rPr>
              <a:t>resumen</a:t>
            </a:r>
          </a:p>
        </p:txBody>
      </p:sp>
      <p:sp>
        <p:nvSpPr>
          <p:cNvPr id="263" name="Subtítulo 2"/>
          <p:cNvSpPr txBox="1">
            <a:spLocks noGrp="1"/>
          </p:cNvSpPr>
          <p:nvPr>
            <p:ph type="subTitle" idx="1"/>
          </p:nvPr>
        </p:nvSpPr>
        <p:spPr>
          <a:xfrm>
            <a:off x="452400" y="2048459"/>
            <a:ext cx="8239198" cy="4704008"/>
          </a:xfrm>
          <a:prstGeom prst="rect">
            <a:avLst/>
          </a:prstGeom>
        </p:spPr>
        <p:txBody>
          <a:bodyPr>
            <a:normAutofit/>
          </a:bodyPr>
          <a:lstStyle/>
          <a:p>
            <a:pPr eaLnBrk="1" hangingPunct="1">
              <a:spcBef>
                <a:spcPct val="5000"/>
              </a:spcBef>
              <a:buFont typeface="Wingdings" pitchFamily="2" charset="2"/>
              <a:buChar char="ü"/>
              <a:defRPr/>
            </a:pPr>
            <a:r>
              <a:rPr lang="es-ES" b="1" dirty="0">
                <a:solidFill>
                  <a:schemeClr val="tx1"/>
                </a:solidFill>
              </a:rPr>
              <a:t>Máximo 150 palabras</a:t>
            </a:r>
          </a:p>
          <a:p>
            <a:pPr eaLnBrk="1" hangingPunct="1">
              <a:spcBef>
                <a:spcPct val="5000"/>
              </a:spcBef>
              <a:buFont typeface="Wingdings" pitchFamily="2" charset="2"/>
              <a:buChar char="ü"/>
              <a:defRPr/>
            </a:pPr>
            <a:endParaRPr lang="es-ES" b="1" dirty="0">
              <a:solidFill>
                <a:schemeClr val="tx1"/>
              </a:solidFill>
            </a:endParaRPr>
          </a:p>
          <a:p>
            <a:pPr eaLnBrk="1" hangingPunct="1">
              <a:spcBef>
                <a:spcPct val="5000"/>
              </a:spcBef>
              <a:buFont typeface="Wingdings" pitchFamily="2" charset="2"/>
              <a:buChar char="ü"/>
              <a:defRPr/>
            </a:pPr>
            <a:r>
              <a:rPr lang="es-ES" b="1" dirty="0">
                <a:solidFill>
                  <a:schemeClr val="tx1"/>
                </a:solidFill>
              </a:rPr>
              <a:t>Contenido esencial: objetivos, tema rastreado, resultados y conclusiones.</a:t>
            </a:r>
          </a:p>
          <a:p>
            <a:pPr eaLnBrk="1" hangingPunct="1">
              <a:spcBef>
                <a:spcPct val="5000"/>
              </a:spcBef>
              <a:buFont typeface="Wingdings" pitchFamily="2" charset="2"/>
              <a:buChar char="ü"/>
              <a:defRPr/>
            </a:pPr>
            <a:endParaRPr lang="es-ES" b="1" dirty="0">
              <a:solidFill>
                <a:schemeClr val="tx1"/>
              </a:solidFill>
            </a:endParaRPr>
          </a:p>
          <a:p>
            <a:pPr eaLnBrk="1" hangingPunct="1">
              <a:spcBef>
                <a:spcPct val="5000"/>
              </a:spcBef>
              <a:buFont typeface="Wingdings" pitchFamily="2" charset="2"/>
              <a:buChar char="ü"/>
              <a:defRPr/>
            </a:pPr>
            <a:r>
              <a:rPr lang="es-ES" b="1" dirty="0">
                <a:solidFill>
                  <a:schemeClr val="tx1"/>
                </a:solidFill>
              </a:rPr>
              <a:t>Palabras claves</a:t>
            </a:r>
            <a:endParaRPr lang="es-ES_tradnl" b="1" dirty="0">
              <a:solidFill>
                <a:schemeClr val="tx1"/>
              </a:solidFill>
            </a:endParaRPr>
          </a:p>
          <a:p>
            <a:pPr eaLnBrk="1" hangingPunct="1">
              <a:buFont typeface="Wingdings" pitchFamily="2" charset="2"/>
              <a:buNone/>
              <a:defRPr/>
            </a:pPr>
            <a:endParaRPr lang="es-ES" dirty="0"/>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265471635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Repaso </a:t>
            </a:r>
            <a:br>
              <a:rPr lang="es-AR" dirty="0">
                <a:solidFill>
                  <a:srgbClr val="C00000"/>
                </a:solidFill>
              </a:rPr>
            </a:br>
            <a:r>
              <a:rPr lang="es-AR" dirty="0">
                <a:solidFill>
                  <a:srgbClr val="C00000"/>
                </a:solidFill>
              </a:rPr>
              <a:t>TEORÍA DE LOS CONSTRUCTOS PERSONALES (1955)</a:t>
            </a:r>
            <a:br>
              <a:rPr lang="es-AR" dirty="0">
                <a:solidFill>
                  <a:srgbClr val="C00000"/>
                </a:solidFill>
              </a:rPr>
            </a:br>
            <a:r>
              <a:rPr lang="es-AR" dirty="0">
                <a:solidFill>
                  <a:srgbClr val="C00000"/>
                </a:solidFill>
              </a:rPr>
              <a:t>George </a:t>
            </a:r>
            <a:r>
              <a:rPr lang="es-AR" dirty="0" err="1">
                <a:solidFill>
                  <a:srgbClr val="C00000"/>
                </a:solidFill>
              </a:rPr>
              <a:t>kelly</a:t>
            </a:r>
            <a:endParaRPr lang="es-AR" dirty="0">
              <a:solidFill>
                <a:srgbClr val="C00000"/>
              </a:solidFill>
            </a:endParaRPr>
          </a:p>
        </p:txBody>
      </p:sp>
      <p:sp>
        <p:nvSpPr>
          <p:cNvPr id="263" name="Subtítulo 2"/>
          <p:cNvSpPr txBox="1">
            <a:spLocks noGrp="1"/>
          </p:cNvSpPr>
          <p:nvPr>
            <p:ph type="subTitle" idx="1"/>
          </p:nvPr>
        </p:nvSpPr>
        <p:spPr>
          <a:xfrm>
            <a:off x="685799" y="2153992"/>
            <a:ext cx="8239198" cy="4704008"/>
          </a:xfrm>
          <a:prstGeom prst="rect">
            <a:avLst/>
          </a:prstGeom>
        </p:spPr>
        <p:txBody>
          <a:bodyPr>
            <a:normAutofit/>
          </a:bodyPr>
          <a:lstStyle/>
          <a:p>
            <a:pPr>
              <a:defRPr/>
            </a:pPr>
            <a:r>
              <a:rPr lang="es-AR" sz="1800" u="sng" dirty="0">
                <a:solidFill>
                  <a:schemeClr val="tx1"/>
                </a:solidFill>
              </a:rPr>
              <a:t>ENFOQUE DE KELLY</a:t>
            </a:r>
          </a:p>
          <a:p>
            <a:pPr>
              <a:defRPr/>
            </a:pPr>
            <a:endParaRPr lang="es-AR" sz="1800" u="sng" dirty="0">
              <a:solidFill>
                <a:schemeClr val="tx1"/>
              </a:solidFill>
            </a:endParaRPr>
          </a:p>
          <a:p>
            <a:pPr>
              <a:defRPr/>
            </a:pPr>
            <a:r>
              <a:rPr lang="es-AR" sz="1800" dirty="0"/>
              <a:t>• Realidad como construcción </a:t>
            </a:r>
          </a:p>
          <a:p>
            <a:pPr>
              <a:defRPr/>
            </a:pPr>
            <a:r>
              <a:rPr lang="es-AR" sz="1800" dirty="0">
                <a:solidFill>
                  <a:srgbClr val="002060"/>
                </a:solidFill>
              </a:rPr>
              <a:t>Significados y cogniciones </a:t>
            </a:r>
          </a:p>
          <a:p>
            <a:pPr>
              <a:defRPr/>
            </a:pPr>
            <a:endParaRPr lang="es-AR" sz="1800" dirty="0"/>
          </a:p>
          <a:p>
            <a:pPr>
              <a:defRPr/>
            </a:pPr>
            <a:r>
              <a:rPr lang="es-AR" sz="1800" dirty="0"/>
              <a:t>• Metáfora de la persona como científico </a:t>
            </a:r>
          </a:p>
          <a:p>
            <a:pPr>
              <a:defRPr/>
            </a:pPr>
            <a:r>
              <a:rPr lang="es-AR" sz="1800" dirty="0">
                <a:solidFill>
                  <a:srgbClr val="002060"/>
                </a:solidFill>
              </a:rPr>
              <a:t>Hipótesis, teorías, evidencias, predicciones </a:t>
            </a:r>
          </a:p>
          <a:p>
            <a:pPr>
              <a:defRPr/>
            </a:pPr>
            <a:endParaRPr lang="es-AR" sz="1800" dirty="0"/>
          </a:p>
          <a:p>
            <a:pPr>
              <a:defRPr/>
            </a:pPr>
            <a:r>
              <a:rPr lang="es-AR" sz="1800" dirty="0"/>
              <a:t>• Las personas piensan activamente acerca del mundo y de sus propios procesos de pensamiento </a:t>
            </a:r>
          </a:p>
          <a:p>
            <a:pPr>
              <a:defRPr/>
            </a:pPr>
            <a:r>
              <a:rPr lang="es-AR" sz="1800" dirty="0">
                <a:solidFill>
                  <a:srgbClr val="002060"/>
                </a:solidFill>
              </a:rPr>
              <a:t>Libres y determinados </a:t>
            </a:r>
          </a:p>
          <a:p>
            <a:pPr>
              <a:defRPr/>
            </a:pPr>
            <a:r>
              <a:rPr lang="es-AR" sz="1800" dirty="0">
                <a:solidFill>
                  <a:srgbClr val="002060"/>
                </a:solidFill>
              </a:rPr>
              <a:t>Alternativas</a:t>
            </a:r>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33152950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Formato de Presentación</a:t>
            </a:r>
            <a:br>
              <a:rPr lang="es-AR" dirty="0">
                <a:solidFill>
                  <a:srgbClr val="C00000"/>
                </a:solidFill>
              </a:rPr>
            </a:br>
            <a:r>
              <a:rPr lang="es-AR" dirty="0">
                <a:solidFill>
                  <a:srgbClr val="C00000"/>
                </a:solidFill>
              </a:rPr>
              <a:t>introducción </a:t>
            </a:r>
          </a:p>
        </p:txBody>
      </p:sp>
      <p:sp>
        <p:nvSpPr>
          <p:cNvPr id="263" name="Subtítulo 2"/>
          <p:cNvSpPr txBox="1">
            <a:spLocks noGrp="1"/>
          </p:cNvSpPr>
          <p:nvPr>
            <p:ph type="subTitle" idx="1"/>
          </p:nvPr>
        </p:nvSpPr>
        <p:spPr>
          <a:xfrm>
            <a:off x="452400" y="2048459"/>
            <a:ext cx="8239198" cy="4704008"/>
          </a:xfrm>
          <a:prstGeom prst="rect">
            <a:avLst/>
          </a:prstGeom>
        </p:spPr>
        <p:txBody>
          <a:bodyPr>
            <a:normAutofit/>
          </a:bodyPr>
          <a:lstStyle/>
          <a:p>
            <a:pPr eaLnBrk="1" hangingPunct="1">
              <a:buFont typeface="Wingdings" pitchFamily="2" charset="2"/>
              <a:buChar char="ü"/>
              <a:defRPr/>
            </a:pPr>
            <a:endParaRPr lang="es-ES" dirty="0">
              <a:solidFill>
                <a:schemeClr val="tx1"/>
              </a:solidFill>
            </a:endParaRPr>
          </a:p>
          <a:p>
            <a:pPr eaLnBrk="1" hangingPunct="1">
              <a:buFont typeface="Wingdings" pitchFamily="2" charset="2"/>
              <a:buChar char="ü"/>
              <a:defRPr/>
            </a:pPr>
            <a:r>
              <a:rPr lang="es-ES_tradnl" dirty="0">
                <a:solidFill>
                  <a:schemeClr val="tx1"/>
                </a:solidFill>
              </a:rPr>
              <a:t>Antecedentes</a:t>
            </a:r>
          </a:p>
          <a:p>
            <a:pPr marL="0" indent="0" eaLnBrk="1" hangingPunct="1">
              <a:buFont typeface="Arial"/>
              <a:buNone/>
              <a:defRPr/>
            </a:pPr>
            <a:endParaRPr lang="es-ES_tradnl" dirty="0">
              <a:solidFill>
                <a:schemeClr val="tx1"/>
              </a:solidFill>
            </a:endParaRPr>
          </a:p>
          <a:p>
            <a:pPr eaLnBrk="1" hangingPunct="1">
              <a:buFont typeface="Wingdings" pitchFamily="2" charset="2"/>
              <a:buChar char="ü"/>
              <a:defRPr/>
            </a:pPr>
            <a:r>
              <a:rPr lang="es-ES_tradnl" dirty="0">
                <a:solidFill>
                  <a:schemeClr val="tx1"/>
                </a:solidFill>
              </a:rPr>
              <a:t>Planteo del tema (preguntas guía, justificación del estudio, relevancia del mismo), contexto, delimitación de la temática y  definiciones conceptuales de los principales términos. </a:t>
            </a:r>
          </a:p>
          <a:p>
            <a:pPr eaLnBrk="1" hangingPunct="1">
              <a:buFont typeface="Wingdings" pitchFamily="2" charset="2"/>
              <a:buChar char="ü"/>
              <a:defRPr/>
            </a:pPr>
            <a:endParaRPr lang="es-ES_tradnl" dirty="0">
              <a:solidFill>
                <a:schemeClr val="tx1"/>
              </a:solidFill>
            </a:endParaRPr>
          </a:p>
          <a:p>
            <a:pPr eaLnBrk="1" hangingPunct="1">
              <a:buFont typeface="Wingdings" pitchFamily="2" charset="2"/>
              <a:buChar char="ü"/>
              <a:defRPr/>
            </a:pPr>
            <a:r>
              <a:rPr lang="es-ES_tradnl" dirty="0">
                <a:solidFill>
                  <a:schemeClr val="tx1"/>
                </a:solidFill>
              </a:rPr>
              <a:t>Utilidad</a:t>
            </a:r>
            <a:endParaRPr lang="es-ES" dirty="0"/>
          </a:p>
          <a:p>
            <a:pPr eaLnBrk="1" hangingPunct="1">
              <a:buFont typeface="Wingdings" pitchFamily="2" charset="2"/>
              <a:buNone/>
              <a:defRPr/>
            </a:pPr>
            <a:endParaRPr lang="es-ES" dirty="0"/>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3851529232"/>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Formato de Presentación</a:t>
            </a:r>
            <a:br>
              <a:rPr lang="es-AR" dirty="0">
                <a:solidFill>
                  <a:srgbClr val="C00000"/>
                </a:solidFill>
              </a:rPr>
            </a:br>
            <a:r>
              <a:rPr lang="es-AR" dirty="0">
                <a:solidFill>
                  <a:srgbClr val="C00000"/>
                </a:solidFill>
              </a:rPr>
              <a:t>objetivos </a:t>
            </a:r>
          </a:p>
        </p:txBody>
      </p:sp>
      <p:sp>
        <p:nvSpPr>
          <p:cNvPr id="263" name="Subtítulo 2"/>
          <p:cNvSpPr txBox="1">
            <a:spLocks noGrp="1"/>
          </p:cNvSpPr>
          <p:nvPr>
            <p:ph type="subTitle" idx="1"/>
          </p:nvPr>
        </p:nvSpPr>
        <p:spPr>
          <a:xfrm>
            <a:off x="452400" y="2277059"/>
            <a:ext cx="8239198" cy="4704008"/>
          </a:xfrm>
          <a:prstGeom prst="rect">
            <a:avLst/>
          </a:prstGeom>
        </p:spPr>
        <p:txBody>
          <a:bodyPr>
            <a:normAutofit/>
          </a:bodyPr>
          <a:lstStyle/>
          <a:p>
            <a:pPr eaLnBrk="1" hangingPunct="1">
              <a:buFont typeface="Wingdings" pitchFamily="2" charset="2"/>
              <a:buChar char="ü"/>
              <a:defRPr/>
            </a:pPr>
            <a:r>
              <a:rPr lang="es-AR" dirty="0">
                <a:solidFill>
                  <a:schemeClr val="tx1"/>
                </a:solidFill>
              </a:rPr>
              <a:t>Objetivos generales y específicos:</a:t>
            </a:r>
          </a:p>
          <a:p>
            <a:pPr eaLnBrk="1" hangingPunct="1">
              <a:buFont typeface="Wingdings" pitchFamily="2" charset="2"/>
              <a:buChar char="ü"/>
              <a:defRPr/>
            </a:pPr>
            <a:endParaRPr lang="es-AR" dirty="0">
              <a:solidFill>
                <a:schemeClr val="tx1"/>
              </a:solidFill>
            </a:endParaRPr>
          </a:p>
          <a:p>
            <a:pPr eaLnBrk="1" hangingPunct="1">
              <a:buFont typeface="Wingdings" pitchFamily="2" charset="2"/>
              <a:buChar char="ü"/>
              <a:defRPr/>
            </a:pPr>
            <a:r>
              <a:rPr lang="es-AR" dirty="0">
                <a:solidFill>
                  <a:schemeClr val="tx1"/>
                </a:solidFill>
              </a:rPr>
              <a:t>	¿Cuál es el propósito del equipo? </a:t>
            </a:r>
          </a:p>
          <a:p>
            <a:pPr eaLnBrk="1" hangingPunct="1">
              <a:buFont typeface="Wingdings" pitchFamily="2" charset="2"/>
              <a:buChar char="ü"/>
              <a:defRPr/>
            </a:pPr>
            <a:endParaRPr lang="es-AR" dirty="0">
              <a:solidFill>
                <a:schemeClr val="tx1"/>
              </a:solidFill>
            </a:endParaRPr>
          </a:p>
          <a:p>
            <a:pPr eaLnBrk="1" hangingPunct="1">
              <a:buFont typeface="Wingdings" pitchFamily="2" charset="2"/>
              <a:buChar char="ü"/>
              <a:defRPr/>
            </a:pPr>
            <a:r>
              <a:rPr lang="es-AR" dirty="0">
                <a:solidFill>
                  <a:schemeClr val="tx1"/>
                </a:solidFill>
              </a:rPr>
              <a:t>	¿Cuáles son sus metas?</a:t>
            </a:r>
          </a:p>
          <a:p>
            <a:pPr eaLnBrk="1" hangingPunct="1">
              <a:buFont typeface="Wingdings" pitchFamily="2" charset="2"/>
              <a:buNone/>
              <a:defRPr/>
            </a:pPr>
            <a:endParaRPr lang="es-ES" dirty="0"/>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2400001183"/>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Formato de Presentación</a:t>
            </a:r>
            <a:br>
              <a:rPr lang="es-AR" dirty="0">
                <a:solidFill>
                  <a:srgbClr val="C00000"/>
                </a:solidFill>
              </a:rPr>
            </a:br>
            <a:r>
              <a:rPr lang="es-AR" dirty="0">
                <a:solidFill>
                  <a:srgbClr val="C00000"/>
                </a:solidFill>
              </a:rPr>
              <a:t>marco teórico </a:t>
            </a:r>
          </a:p>
        </p:txBody>
      </p:sp>
      <p:sp>
        <p:nvSpPr>
          <p:cNvPr id="263" name="Subtítulo 2"/>
          <p:cNvSpPr txBox="1">
            <a:spLocks noGrp="1"/>
          </p:cNvSpPr>
          <p:nvPr>
            <p:ph type="subTitle" idx="1"/>
          </p:nvPr>
        </p:nvSpPr>
        <p:spPr>
          <a:xfrm>
            <a:off x="304800" y="2076450"/>
            <a:ext cx="8386798" cy="4904617"/>
          </a:xfrm>
          <a:prstGeom prst="rect">
            <a:avLst/>
          </a:prstGeom>
        </p:spPr>
        <p:txBody>
          <a:bodyPr>
            <a:normAutofit/>
          </a:bodyPr>
          <a:lstStyle/>
          <a:p>
            <a:pPr marL="0" indent="0" eaLnBrk="1" hangingPunct="1">
              <a:lnSpc>
                <a:spcPct val="90000"/>
              </a:lnSpc>
              <a:buFont typeface="Arial"/>
              <a:buNone/>
              <a:defRPr/>
            </a:pPr>
            <a:r>
              <a:rPr lang="es-ES_tradnl" dirty="0">
                <a:solidFill>
                  <a:schemeClr val="tx1"/>
                </a:solidFill>
              </a:rPr>
              <a:t>Marco de referencia o revisión de la literatura:</a:t>
            </a:r>
          </a:p>
          <a:p>
            <a:pPr eaLnBrk="1" hangingPunct="1">
              <a:lnSpc>
                <a:spcPct val="90000"/>
              </a:lnSpc>
              <a:buFont typeface="Wingdings" pitchFamily="2" charset="2"/>
              <a:buChar char="ü"/>
              <a:defRPr/>
            </a:pPr>
            <a:r>
              <a:rPr lang="es-ES_tradnl" dirty="0">
                <a:solidFill>
                  <a:schemeClr val="tx1"/>
                </a:solidFill>
              </a:rPr>
              <a:t>	Teorías que se manejaron en este estudio</a:t>
            </a:r>
          </a:p>
          <a:p>
            <a:pPr eaLnBrk="1" hangingPunct="1">
              <a:lnSpc>
                <a:spcPct val="90000"/>
              </a:lnSpc>
              <a:buFont typeface="Wingdings" pitchFamily="2" charset="2"/>
              <a:buChar char="ü"/>
              <a:defRPr/>
            </a:pPr>
            <a:endParaRPr lang="es-ES_tradnl" dirty="0">
              <a:solidFill>
                <a:schemeClr val="tx1"/>
              </a:solidFill>
            </a:endParaRPr>
          </a:p>
          <a:p>
            <a:pPr eaLnBrk="1" hangingPunct="1">
              <a:lnSpc>
                <a:spcPct val="90000"/>
              </a:lnSpc>
              <a:buFont typeface="Wingdings" pitchFamily="2" charset="2"/>
              <a:buChar char="ü"/>
              <a:defRPr/>
            </a:pPr>
            <a:r>
              <a:rPr lang="es-ES_tradnl" dirty="0">
                <a:solidFill>
                  <a:schemeClr val="tx1"/>
                </a:solidFill>
              </a:rPr>
              <a:t>	Estudios anteriores relacionados con el problema</a:t>
            </a:r>
          </a:p>
          <a:p>
            <a:pPr eaLnBrk="1" hangingPunct="1">
              <a:lnSpc>
                <a:spcPct val="90000"/>
              </a:lnSpc>
              <a:buFont typeface="Wingdings" pitchFamily="2" charset="2"/>
              <a:buChar char="ü"/>
              <a:defRPr/>
            </a:pPr>
            <a:endParaRPr lang="es-ES_tradnl" dirty="0">
              <a:solidFill>
                <a:schemeClr val="tx1"/>
              </a:solidFill>
            </a:endParaRPr>
          </a:p>
          <a:p>
            <a:pPr eaLnBrk="1" hangingPunct="1">
              <a:lnSpc>
                <a:spcPct val="90000"/>
              </a:lnSpc>
              <a:buFont typeface="Wingdings" pitchFamily="2" charset="2"/>
              <a:buChar char="ü"/>
              <a:defRPr/>
            </a:pPr>
            <a:r>
              <a:rPr lang="es-ES_tradnl" dirty="0">
                <a:solidFill>
                  <a:schemeClr val="tx1"/>
                </a:solidFill>
              </a:rPr>
              <a:t>	Sumario de temas y hallazgos más importantes del 	pasado</a:t>
            </a:r>
          </a:p>
          <a:p>
            <a:pPr eaLnBrk="1" hangingPunct="1">
              <a:lnSpc>
                <a:spcPct val="90000"/>
              </a:lnSpc>
              <a:buFont typeface="Wingdings" pitchFamily="2" charset="2"/>
              <a:buChar char="ü"/>
              <a:defRPr/>
            </a:pPr>
            <a:endParaRPr lang="es-ES_tradnl" dirty="0">
              <a:solidFill>
                <a:schemeClr val="tx1"/>
              </a:solidFill>
            </a:endParaRPr>
          </a:p>
          <a:p>
            <a:pPr eaLnBrk="1" hangingPunct="1">
              <a:lnSpc>
                <a:spcPct val="90000"/>
              </a:lnSpc>
              <a:buFont typeface="Wingdings" pitchFamily="2" charset="2"/>
              <a:buChar char="ü"/>
              <a:defRPr/>
            </a:pPr>
            <a:r>
              <a:rPr lang="es-ES_tradnl" dirty="0">
                <a:solidFill>
                  <a:schemeClr val="tx1"/>
                </a:solidFill>
              </a:rPr>
              <a:t>	Cómo se espera que el estudio amplíe la literatura 	actual</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95535239"/>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Formato de Presentación</a:t>
            </a:r>
            <a:br>
              <a:rPr lang="es-AR" dirty="0">
                <a:solidFill>
                  <a:srgbClr val="C00000"/>
                </a:solidFill>
              </a:rPr>
            </a:br>
            <a:r>
              <a:rPr lang="es-AR" dirty="0">
                <a:solidFill>
                  <a:srgbClr val="C00000"/>
                </a:solidFill>
              </a:rPr>
              <a:t>método </a:t>
            </a:r>
          </a:p>
        </p:txBody>
      </p:sp>
      <p:sp>
        <p:nvSpPr>
          <p:cNvPr id="263" name="Subtítulo 2"/>
          <p:cNvSpPr txBox="1">
            <a:spLocks noGrp="1"/>
          </p:cNvSpPr>
          <p:nvPr>
            <p:ph type="subTitle" idx="1"/>
          </p:nvPr>
        </p:nvSpPr>
        <p:spPr>
          <a:xfrm>
            <a:off x="378600" y="2200275"/>
            <a:ext cx="8386798" cy="4904617"/>
          </a:xfrm>
          <a:prstGeom prst="rect">
            <a:avLst/>
          </a:prstGeom>
        </p:spPr>
        <p:txBody>
          <a:bodyPr>
            <a:normAutofit/>
          </a:bodyPr>
          <a:lstStyle/>
          <a:p>
            <a:pPr eaLnBrk="1" hangingPunct="1">
              <a:lnSpc>
                <a:spcPct val="90000"/>
              </a:lnSpc>
              <a:buFont typeface="Wingdings" pitchFamily="2" charset="2"/>
              <a:buChar char="ü"/>
              <a:defRPr/>
            </a:pPr>
            <a:r>
              <a:rPr lang="es-ES" dirty="0">
                <a:solidFill>
                  <a:schemeClr val="tx1"/>
                </a:solidFill>
              </a:rPr>
              <a:t>Procedimiento  de revisión de la bibliografía implementado</a:t>
            </a:r>
          </a:p>
          <a:p>
            <a:pPr eaLnBrk="1" hangingPunct="1">
              <a:lnSpc>
                <a:spcPct val="90000"/>
              </a:lnSpc>
              <a:buFont typeface="Wingdings" pitchFamily="2" charset="2"/>
              <a:buChar char="ü"/>
              <a:defRPr/>
            </a:pPr>
            <a:endParaRPr lang="es-ES" dirty="0">
              <a:solidFill>
                <a:schemeClr val="tx1"/>
              </a:solidFill>
            </a:endParaRPr>
          </a:p>
          <a:p>
            <a:pPr eaLnBrk="1" hangingPunct="1">
              <a:lnSpc>
                <a:spcPct val="90000"/>
              </a:lnSpc>
              <a:buFont typeface="Wingdings" pitchFamily="2" charset="2"/>
              <a:buChar char="ü"/>
              <a:defRPr/>
            </a:pPr>
            <a:r>
              <a:rPr lang="es-ES" dirty="0">
                <a:solidFill>
                  <a:schemeClr val="tx1"/>
                </a:solidFill>
              </a:rPr>
              <a:t>Fuentes, cantidad de artículos revisados</a:t>
            </a:r>
          </a:p>
          <a:p>
            <a:pPr eaLnBrk="1" hangingPunct="1">
              <a:lnSpc>
                <a:spcPct val="90000"/>
              </a:lnSpc>
              <a:buFont typeface="Wingdings" pitchFamily="2" charset="2"/>
              <a:buChar char="ü"/>
              <a:defRPr/>
            </a:pPr>
            <a:endParaRPr lang="es-ES" dirty="0">
              <a:solidFill>
                <a:schemeClr val="tx1"/>
              </a:solidFill>
            </a:endParaRPr>
          </a:p>
          <a:p>
            <a:pPr eaLnBrk="1" hangingPunct="1">
              <a:lnSpc>
                <a:spcPct val="90000"/>
              </a:lnSpc>
              <a:buFont typeface="Wingdings" pitchFamily="2" charset="2"/>
              <a:buChar char="ü"/>
              <a:defRPr/>
            </a:pPr>
            <a:r>
              <a:rPr lang="es-ES" dirty="0">
                <a:solidFill>
                  <a:schemeClr val="tx1"/>
                </a:solidFill>
              </a:rPr>
              <a:t>Criterios exclusión/inclusión</a:t>
            </a:r>
            <a:endParaRPr lang="es-ES_tradnl" dirty="0">
              <a:solidFill>
                <a:schemeClr val="tx1"/>
              </a:solidFill>
            </a:endParaRP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1868516466"/>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Formato de Presentación</a:t>
            </a:r>
            <a:br>
              <a:rPr lang="es-AR" dirty="0">
                <a:solidFill>
                  <a:srgbClr val="C00000"/>
                </a:solidFill>
              </a:rPr>
            </a:br>
            <a:r>
              <a:rPr lang="es-AR" dirty="0">
                <a:solidFill>
                  <a:srgbClr val="C00000"/>
                </a:solidFill>
              </a:rPr>
              <a:t>resultados</a:t>
            </a:r>
          </a:p>
        </p:txBody>
      </p:sp>
      <p:sp>
        <p:nvSpPr>
          <p:cNvPr id="263" name="Subtítulo 2"/>
          <p:cNvSpPr txBox="1">
            <a:spLocks noGrp="1"/>
          </p:cNvSpPr>
          <p:nvPr>
            <p:ph type="subTitle" idx="1"/>
          </p:nvPr>
        </p:nvSpPr>
        <p:spPr>
          <a:xfrm>
            <a:off x="378600" y="2200275"/>
            <a:ext cx="8386798" cy="4904617"/>
          </a:xfrm>
          <a:prstGeom prst="rect">
            <a:avLst/>
          </a:prstGeom>
        </p:spPr>
        <p:txBody>
          <a:bodyPr>
            <a:normAutofit/>
          </a:bodyPr>
          <a:lstStyle/>
          <a:p>
            <a:pPr eaLnBrk="1" hangingPunct="1">
              <a:lnSpc>
                <a:spcPct val="90000"/>
              </a:lnSpc>
              <a:buFont typeface="Wingdings" pitchFamily="2" charset="2"/>
              <a:buChar char="ü"/>
              <a:defRPr/>
            </a:pPr>
            <a:endParaRPr lang="es-AR" dirty="0">
              <a:solidFill>
                <a:schemeClr val="tx1"/>
              </a:solidFill>
            </a:endParaRPr>
          </a:p>
          <a:p>
            <a:pPr eaLnBrk="1" hangingPunct="1">
              <a:lnSpc>
                <a:spcPct val="90000"/>
              </a:lnSpc>
              <a:buFont typeface="Wingdings" pitchFamily="2" charset="2"/>
              <a:buChar char="ü"/>
              <a:defRPr/>
            </a:pPr>
            <a:r>
              <a:rPr lang="es-AR" dirty="0">
                <a:solidFill>
                  <a:schemeClr val="tx1"/>
                </a:solidFill>
              </a:rPr>
              <a:t>Breve síntesis de los resultados de los papers    utilizados. </a:t>
            </a:r>
          </a:p>
          <a:p>
            <a:pPr eaLnBrk="1" hangingPunct="1">
              <a:lnSpc>
                <a:spcPct val="90000"/>
              </a:lnSpc>
              <a:buFont typeface="Wingdings" pitchFamily="2" charset="2"/>
              <a:buChar char="ü"/>
              <a:defRPr/>
            </a:pPr>
            <a:endParaRPr lang="es-AR" dirty="0">
              <a:solidFill>
                <a:schemeClr val="tx1"/>
              </a:solidFill>
            </a:endParaRPr>
          </a:p>
          <a:p>
            <a:pPr eaLnBrk="1" hangingPunct="1">
              <a:lnSpc>
                <a:spcPct val="90000"/>
              </a:lnSpc>
              <a:buFont typeface="Wingdings" pitchFamily="2" charset="2"/>
              <a:buChar char="ü"/>
              <a:defRPr/>
            </a:pPr>
            <a:r>
              <a:rPr lang="es-AR" dirty="0">
                <a:solidFill>
                  <a:schemeClr val="tx1"/>
                </a:solidFill>
              </a:rPr>
              <a:t>Integración de los resultados.</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115798008"/>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Formato de Presentación</a:t>
            </a:r>
            <a:br>
              <a:rPr lang="es-AR" dirty="0">
                <a:solidFill>
                  <a:srgbClr val="C00000"/>
                </a:solidFill>
              </a:rPr>
            </a:br>
            <a:r>
              <a:rPr lang="es-AR" dirty="0">
                <a:solidFill>
                  <a:srgbClr val="C00000"/>
                </a:solidFill>
              </a:rPr>
              <a:t>discusión y conclusiones </a:t>
            </a:r>
          </a:p>
        </p:txBody>
      </p:sp>
      <p:sp>
        <p:nvSpPr>
          <p:cNvPr id="263" name="Subtítulo 2"/>
          <p:cNvSpPr txBox="1">
            <a:spLocks noGrp="1"/>
          </p:cNvSpPr>
          <p:nvPr>
            <p:ph type="subTitle" idx="1"/>
          </p:nvPr>
        </p:nvSpPr>
        <p:spPr>
          <a:xfrm>
            <a:off x="378600" y="2200275"/>
            <a:ext cx="8386798" cy="4904617"/>
          </a:xfrm>
          <a:prstGeom prst="rect">
            <a:avLst/>
          </a:prstGeom>
        </p:spPr>
        <p:txBody>
          <a:bodyPr>
            <a:normAutofit/>
          </a:bodyPr>
          <a:lstStyle/>
          <a:p>
            <a:pPr eaLnBrk="1" hangingPunct="1">
              <a:lnSpc>
                <a:spcPct val="90000"/>
              </a:lnSpc>
              <a:buFont typeface="Wingdings" pitchFamily="2" charset="2"/>
              <a:buChar char="ü"/>
              <a:defRPr/>
            </a:pPr>
            <a:r>
              <a:rPr lang="es-ES" dirty="0">
                <a:solidFill>
                  <a:schemeClr val="tx1"/>
                </a:solidFill>
              </a:rPr>
              <a:t>Elaboración y análisis del material</a:t>
            </a:r>
          </a:p>
          <a:p>
            <a:pPr eaLnBrk="1" hangingPunct="1">
              <a:lnSpc>
                <a:spcPct val="90000"/>
              </a:lnSpc>
              <a:buFont typeface="Wingdings" pitchFamily="2" charset="2"/>
              <a:buChar char="ü"/>
              <a:defRPr/>
            </a:pPr>
            <a:endParaRPr lang="es-ES" dirty="0">
              <a:solidFill>
                <a:schemeClr val="tx1"/>
              </a:solidFill>
            </a:endParaRPr>
          </a:p>
          <a:p>
            <a:pPr eaLnBrk="1" hangingPunct="1">
              <a:lnSpc>
                <a:spcPct val="90000"/>
              </a:lnSpc>
              <a:buFont typeface="Wingdings" pitchFamily="2" charset="2"/>
              <a:buChar char="ü"/>
              <a:defRPr/>
            </a:pPr>
            <a:r>
              <a:rPr lang="es-ES" dirty="0">
                <a:solidFill>
                  <a:schemeClr val="tx1"/>
                </a:solidFill>
              </a:rPr>
              <a:t>Conclusiones derivadas</a:t>
            </a:r>
          </a:p>
          <a:p>
            <a:pPr eaLnBrk="1" hangingPunct="1">
              <a:lnSpc>
                <a:spcPct val="90000"/>
              </a:lnSpc>
              <a:buFont typeface="Wingdings" pitchFamily="2" charset="2"/>
              <a:buChar char="ü"/>
              <a:defRPr/>
            </a:pPr>
            <a:endParaRPr lang="es-ES" dirty="0">
              <a:solidFill>
                <a:schemeClr val="tx1"/>
              </a:solidFill>
            </a:endParaRPr>
          </a:p>
          <a:p>
            <a:pPr eaLnBrk="1" hangingPunct="1">
              <a:lnSpc>
                <a:spcPct val="90000"/>
              </a:lnSpc>
              <a:buFont typeface="Wingdings" pitchFamily="2" charset="2"/>
              <a:buChar char="ü"/>
              <a:defRPr/>
            </a:pPr>
            <a:r>
              <a:rPr lang="es-ES_tradnl" dirty="0">
                <a:solidFill>
                  <a:schemeClr val="tx1"/>
                </a:solidFill>
              </a:rPr>
              <a:t>Limitaciones</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5457675"/>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fontScale="90000"/>
          </a:bodyPr>
          <a:lstStyle>
            <a:lvl1pPr>
              <a:defRPr sz="2800" spc="-100"/>
            </a:lvl1pPr>
          </a:lstStyle>
          <a:p>
            <a:pPr algn="ctr"/>
            <a:r>
              <a:rPr lang="es-AR" dirty="0">
                <a:solidFill>
                  <a:srgbClr val="C00000"/>
                </a:solidFill>
              </a:rPr>
              <a:t>Formato de Presentación</a:t>
            </a:r>
            <a:br>
              <a:rPr lang="es-AR" dirty="0">
                <a:solidFill>
                  <a:srgbClr val="C00000"/>
                </a:solidFill>
              </a:rPr>
            </a:br>
            <a:r>
              <a:rPr lang="es-AR" dirty="0">
                <a:solidFill>
                  <a:srgbClr val="C00000"/>
                </a:solidFill>
              </a:rPr>
              <a:t>Referencias Bibliográficas (APA,2003)</a:t>
            </a:r>
          </a:p>
        </p:txBody>
      </p:sp>
      <p:sp>
        <p:nvSpPr>
          <p:cNvPr id="263" name="Subtítulo 2"/>
          <p:cNvSpPr txBox="1">
            <a:spLocks noGrp="1"/>
          </p:cNvSpPr>
          <p:nvPr>
            <p:ph type="subTitle" idx="1"/>
          </p:nvPr>
        </p:nvSpPr>
        <p:spPr>
          <a:xfrm>
            <a:off x="378600" y="2028825"/>
            <a:ext cx="8386798" cy="4904617"/>
          </a:xfrm>
          <a:prstGeom prst="rect">
            <a:avLst/>
          </a:prstGeom>
        </p:spPr>
        <p:txBody>
          <a:bodyPr>
            <a:normAutofit/>
          </a:bodyPr>
          <a:lstStyle/>
          <a:p>
            <a:pPr>
              <a:defRPr/>
            </a:pPr>
            <a:endParaRPr lang="es-AR" dirty="0">
              <a:solidFill>
                <a:schemeClr val="tx1"/>
              </a:solidFill>
            </a:endParaRPr>
          </a:p>
          <a:p>
            <a:pPr eaLnBrk="1" hangingPunct="1">
              <a:lnSpc>
                <a:spcPct val="80000"/>
              </a:lnSpc>
              <a:buFont typeface="Wingdings" pitchFamily="2" charset="2"/>
              <a:buChar char="ü"/>
              <a:defRPr/>
            </a:pPr>
            <a:r>
              <a:rPr lang="es-ES_tradnl" sz="2000" dirty="0">
                <a:solidFill>
                  <a:schemeClr val="tx1"/>
                </a:solidFill>
              </a:rPr>
              <a:t>Final del reporte</a:t>
            </a:r>
          </a:p>
          <a:p>
            <a:pPr eaLnBrk="1" hangingPunct="1">
              <a:lnSpc>
                <a:spcPct val="80000"/>
              </a:lnSpc>
              <a:buFont typeface="Wingdings" pitchFamily="2" charset="2"/>
              <a:buChar char="ü"/>
              <a:defRPr/>
            </a:pPr>
            <a:r>
              <a:rPr lang="es-ES_tradnl" sz="2000" dirty="0">
                <a:solidFill>
                  <a:schemeClr val="tx1"/>
                </a:solidFill>
              </a:rPr>
              <a:t>Orden alfabético</a:t>
            </a:r>
          </a:p>
          <a:p>
            <a:pPr eaLnBrk="1" hangingPunct="1">
              <a:lnSpc>
                <a:spcPct val="80000"/>
              </a:lnSpc>
              <a:buFont typeface="Wingdings" pitchFamily="2" charset="2"/>
              <a:buChar char="ü"/>
              <a:defRPr/>
            </a:pPr>
            <a:r>
              <a:rPr lang="es-ES_tradnl" sz="2000" dirty="0">
                <a:solidFill>
                  <a:schemeClr val="tx1"/>
                </a:solidFill>
              </a:rPr>
              <a:t>Mismo autor de la más antigua a la más reciente</a:t>
            </a:r>
          </a:p>
          <a:p>
            <a:pPr eaLnBrk="1" hangingPunct="1">
              <a:lnSpc>
                <a:spcPct val="80000"/>
              </a:lnSpc>
              <a:buFont typeface="Wingdings" pitchFamily="2" charset="2"/>
              <a:buChar char="ü"/>
              <a:defRPr/>
            </a:pPr>
            <a:r>
              <a:rPr lang="es-ES_tradnl" sz="2000" dirty="0">
                <a:solidFill>
                  <a:schemeClr val="tx1"/>
                </a:solidFill>
              </a:rPr>
              <a:t>Libros, art. Revistas, cap. Libros, presentaciones, recursos electrónicos</a:t>
            </a:r>
          </a:p>
          <a:p>
            <a:pPr eaLnBrk="1" hangingPunct="1">
              <a:lnSpc>
                <a:spcPct val="80000"/>
              </a:lnSpc>
              <a:buFont typeface="Wingdings" pitchFamily="2" charset="2"/>
              <a:buChar char="ü"/>
              <a:defRPr/>
            </a:pPr>
            <a:r>
              <a:rPr lang="es-ES_tradnl" sz="2000" u="sng" dirty="0">
                <a:solidFill>
                  <a:schemeClr val="tx1"/>
                </a:solidFill>
                <a:effectLst>
                  <a:outerShdw blurRad="38100" dist="38100" dir="2700000" algn="tl">
                    <a:srgbClr val="000000">
                      <a:alpha val="43137"/>
                    </a:srgbClr>
                  </a:outerShdw>
                </a:effectLst>
              </a:rPr>
              <a:t>CITAS en el texto</a:t>
            </a:r>
          </a:p>
          <a:p>
            <a:pPr eaLnBrk="1" hangingPunct="1">
              <a:lnSpc>
                <a:spcPct val="80000"/>
              </a:lnSpc>
              <a:buFont typeface="Wingdings" pitchFamily="2" charset="2"/>
              <a:buChar char="ü"/>
              <a:defRPr/>
            </a:pPr>
            <a:r>
              <a:rPr lang="es-ES_tradnl" sz="2000" dirty="0">
                <a:solidFill>
                  <a:schemeClr val="tx1"/>
                </a:solidFill>
              </a:rPr>
              <a:t>Según Número autores</a:t>
            </a:r>
          </a:p>
          <a:p>
            <a:pPr eaLnBrk="1" hangingPunct="1">
              <a:lnSpc>
                <a:spcPct val="80000"/>
              </a:lnSpc>
              <a:buFont typeface="Wingdings" pitchFamily="2" charset="2"/>
              <a:buChar char="ü"/>
              <a:defRPr/>
            </a:pPr>
            <a:r>
              <a:rPr lang="es-ES_tradnl" sz="2000" dirty="0">
                <a:solidFill>
                  <a:schemeClr val="tx1"/>
                </a:solidFill>
              </a:rPr>
              <a:t>Citas Directas (según número palabras)</a:t>
            </a:r>
          </a:p>
          <a:p>
            <a:pPr marL="1371600" lvl="3" indent="0" eaLnBrk="1" hangingPunct="1">
              <a:lnSpc>
                <a:spcPct val="80000"/>
              </a:lnSpc>
              <a:buFont typeface="Arial" charset="0"/>
              <a:buNone/>
              <a:defRPr/>
            </a:pPr>
            <a:r>
              <a:rPr lang="es-ES_tradnl" sz="1800" i="1" dirty="0"/>
              <a:t>Manual de estilo de publicaciones de la American </a:t>
            </a:r>
            <a:r>
              <a:rPr lang="es-ES_tradnl" sz="1800" i="1" dirty="0" err="1"/>
              <a:t>Psychological</a:t>
            </a:r>
            <a:r>
              <a:rPr lang="es-ES_tradnl" sz="1800" i="1" dirty="0"/>
              <a:t> Association</a:t>
            </a:r>
            <a:r>
              <a:rPr lang="es-ES_tradnl" sz="1800" dirty="0"/>
              <a:t> (2003). México: Editorial El Manual Moderno. Código Biblioteca : 81 ´276.6:159.9 APA MAN 2A </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139597888"/>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8" y="1328897"/>
            <a:ext cx="7772401" cy="853440"/>
          </a:xfrm>
          <a:prstGeom prst="rect">
            <a:avLst/>
          </a:prstGeom>
        </p:spPr>
        <p:txBody>
          <a:bodyPr>
            <a:normAutofit/>
          </a:bodyPr>
          <a:lstStyle>
            <a:lvl1pPr>
              <a:defRPr sz="2800" spc="-100"/>
            </a:lvl1pPr>
          </a:lstStyle>
          <a:p>
            <a:pPr algn="ctr"/>
            <a:r>
              <a:rPr lang="es-AR" dirty="0">
                <a:solidFill>
                  <a:srgbClr val="C00000"/>
                </a:solidFill>
              </a:rPr>
              <a:t>A trabajar!</a:t>
            </a:r>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pic>
        <p:nvPicPr>
          <p:cNvPr id="4098" name="Picture 2" descr="Cuánto gana Homero Simpson en la planta nuclear? Filtran su sueldo (VIDEO)">
            <a:extLst>
              <a:ext uri="{FF2B5EF4-FFF2-40B4-BE49-F238E27FC236}">
                <a16:creationId xmlns:a16="http://schemas.microsoft.com/office/drawing/2014/main" id="{A08F91EF-3943-4B2F-88C1-A02545A537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398" y="2579896"/>
            <a:ext cx="5537200"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13098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pic>
        <p:nvPicPr>
          <p:cNvPr id="5" name="Picture 2" descr="Muñeco pensativo png » PNG Image">
            <a:extLst>
              <a:ext uri="{FF2B5EF4-FFF2-40B4-BE49-F238E27FC236}">
                <a16:creationId xmlns:a16="http://schemas.microsoft.com/office/drawing/2014/main" id="{ABBFEA94-4D09-4DD0-9324-00CDC39A71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7591" y="2178965"/>
            <a:ext cx="2500069" cy="2500069"/>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5920B6C3-6809-4B5E-A081-2B1DB3DE63B2}"/>
              </a:ext>
            </a:extLst>
          </p:cNvPr>
          <p:cNvSpPr txBox="1"/>
          <p:nvPr/>
        </p:nvSpPr>
        <p:spPr>
          <a:xfrm>
            <a:off x="466725" y="1781175"/>
            <a:ext cx="1990725"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s-AR" sz="1800" b="0" i="0" u="none" strike="noStrike" cap="none" spc="0" normalizeH="0" baseline="0" dirty="0">
                <a:ln>
                  <a:noFill/>
                </a:ln>
                <a:solidFill>
                  <a:srgbClr val="002060"/>
                </a:solidFill>
                <a:effectLst/>
                <a:uFillTx/>
                <a:latin typeface="+mn-lt"/>
                <a:ea typeface="+mn-ea"/>
                <a:cs typeface="+mn-cs"/>
                <a:sym typeface="Helvetica"/>
              </a:rPr>
              <a:t>¿Dudas?</a:t>
            </a:r>
          </a:p>
        </p:txBody>
      </p:sp>
      <p:sp>
        <p:nvSpPr>
          <p:cNvPr id="3" name="CuadroTexto 2">
            <a:extLst>
              <a:ext uri="{FF2B5EF4-FFF2-40B4-BE49-F238E27FC236}">
                <a16:creationId xmlns:a16="http://schemas.microsoft.com/office/drawing/2014/main" id="{7F80B713-8CF9-4A3A-9872-61BF6A07E9EF}"/>
              </a:ext>
            </a:extLst>
          </p:cNvPr>
          <p:cNvSpPr txBox="1"/>
          <p:nvPr/>
        </p:nvSpPr>
        <p:spPr>
          <a:xfrm>
            <a:off x="6524625" y="2457450"/>
            <a:ext cx="1714500"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s-AR" sz="1800" b="0" i="0" u="none" strike="noStrike" cap="none" spc="0" normalizeH="0" baseline="0" dirty="0">
                <a:ln>
                  <a:noFill/>
                </a:ln>
                <a:solidFill>
                  <a:srgbClr val="002060"/>
                </a:solidFill>
                <a:effectLst/>
                <a:uFillTx/>
                <a:latin typeface="+mn-lt"/>
                <a:ea typeface="+mn-ea"/>
                <a:cs typeface="+mn-cs"/>
                <a:sym typeface="Helvetica"/>
              </a:rPr>
              <a:t>¿Preguntas?</a:t>
            </a:r>
          </a:p>
        </p:txBody>
      </p:sp>
      <p:sp>
        <p:nvSpPr>
          <p:cNvPr id="6" name="CuadroTexto 5">
            <a:extLst>
              <a:ext uri="{FF2B5EF4-FFF2-40B4-BE49-F238E27FC236}">
                <a16:creationId xmlns:a16="http://schemas.microsoft.com/office/drawing/2014/main" id="{CDEEDB59-FB25-4C84-BFDA-7AF2A7D25B8E}"/>
              </a:ext>
            </a:extLst>
          </p:cNvPr>
          <p:cNvSpPr txBox="1"/>
          <p:nvPr/>
        </p:nvSpPr>
        <p:spPr>
          <a:xfrm>
            <a:off x="962025" y="4679034"/>
            <a:ext cx="1734326"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s-AR" sz="1800" b="0" i="0" u="none" strike="noStrike" cap="none" spc="0" normalizeH="0" baseline="0" dirty="0">
                <a:ln>
                  <a:noFill/>
                </a:ln>
                <a:solidFill>
                  <a:srgbClr val="002060"/>
                </a:solidFill>
                <a:effectLst/>
                <a:uFillTx/>
                <a:latin typeface="+mn-lt"/>
                <a:ea typeface="+mn-ea"/>
                <a:cs typeface="+mn-cs"/>
                <a:sym typeface="Helvetica"/>
              </a:rPr>
              <a:t>¿Consultas?</a:t>
            </a:r>
          </a:p>
        </p:txBody>
      </p:sp>
    </p:spTree>
    <p:extLst>
      <p:ext uri="{BB962C8B-B14F-4D97-AF65-F5344CB8AC3E}">
        <p14:creationId xmlns:p14="http://schemas.microsoft.com/office/powerpoint/2010/main" val="39946055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a:bodyPr>
          <a:lstStyle>
            <a:lvl1pPr>
              <a:defRPr sz="2800" spc="-100"/>
            </a:lvl1pPr>
          </a:lstStyle>
          <a:p>
            <a:pPr algn="ctr"/>
            <a:r>
              <a:rPr lang="es-AR" dirty="0">
                <a:solidFill>
                  <a:srgbClr val="C00000"/>
                </a:solidFill>
              </a:rPr>
              <a:t>Técnica de la rejilla</a:t>
            </a:r>
          </a:p>
        </p:txBody>
      </p:sp>
      <p:sp>
        <p:nvSpPr>
          <p:cNvPr id="263" name="Subtítulo 2"/>
          <p:cNvSpPr txBox="1">
            <a:spLocks noGrp="1"/>
          </p:cNvSpPr>
          <p:nvPr>
            <p:ph type="subTitle" idx="1"/>
          </p:nvPr>
        </p:nvSpPr>
        <p:spPr>
          <a:xfrm>
            <a:off x="685799" y="2013742"/>
            <a:ext cx="8239198" cy="4704008"/>
          </a:xfrm>
          <a:prstGeom prst="rect">
            <a:avLst/>
          </a:prstGeom>
        </p:spPr>
        <p:txBody>
          <a:bodyPr>
            <a:normAutofit/>
          </a:bodyPr>
          <a:lstStyle/>
          <a:p>
            <a:pPr>
              <a:buFont typeface="Wingdings" pitchFamily="2" charset="2"/>
              <a:buChar char="ü"/>
              <a:defRPr/>
            </a:pPr>
            <a:r>
              <a:rPr lang="es-AR" sz="1800" dirty="0">
                <a:solidFill>
                  <a:schemeClr val="tx1"/>
                </a:solidFill>
              </a:rPr>
              <a:t>Se basa en la Teoría de los Constructos Personales (TCP) de Kelly (1995), que supone que los seres humanos construimos unos significados con los que organizamos nuestro entorno físico y social.</a:t>
            </a:r>
          </a:p>
          <a:p>
            <a:pPr>
              <a:buFont typeface="Wingdings" pitchFamily="2" charset="2"/>
              <a:buChar char="ü"/>
              <a:defRPr/>
            </a:pPr>
            <a:endParaRPr lang="es-AR" sz="1800" dirty="0">
              <a:solidFill>
                <a:schemeClr val="tx1"/>
              </a:solidFill>
            </a:endParaRPr>
          </a:p>
          <a:p>
            <a:pPr>
              <a:buFont typeface="Wingdings" pitchFamily="2" charset="2"/>
              <a:buChar char="ü"/>
              <a:defRPr/>
            </a:pPr>
            <a:r>
              <a:rPr lang="es-AR" sz="1800" dirty="0">
                <a:solidFill>
                  <a:schemeClr val="tx1"/>
                </a:solidFill>
              </a:rPr>
              <a:t>El ser humano es considerado como un científico que elabora hipótesis sobre sí mismo, su entorno, los otros y el mundo, que, luego, pone a prueba en sus experiencias.</a:t>
            </a:r>
          </a:p>
          <a:p>
            <a:pP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31930556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a:bodyPr>
          <a:lstStyle>
            <a:lvl1pPr>
              <a:defRPr sz="2800" spc="-100"/>
            </a:lvl1pPr>
          </a:lstStyle>
          <a:p>
            <a:pPr algn="ctr"/>
            <a:r>
              <a:rPr lang="es-AR" dirty="0">
                <a:solidFill>
                  <a:srgbClr val="C00000"/>
                </a:solidFill>
              </a:rPr>
              <a:t>Técnica de la rejilla</a:t>
            </a:r>
          </a:p>
        </p:txBody>
      </p:sp>
      <p:sp>
        <p:nvSpPr>
          <p:cNvPr id="263" name="Subtítulo 2"/>
          <p:cNvSpPr txBox="1">
            <a:spLocks noGrp="1"/>
          </p:cNvSpPr>
          <p:nvPr>
            <p:ph type="subTitle" idx="1"/>
          </p:nvPr>
        </p:nvSpPr>
        <p:spPr>
          <a:xfrm>
            <a:off x="685799" y="2013742"/>
            <a:ext cx="8239198" cy="4704008"/>
          </a:xfrm>
          <a:prstGeom prst="rect">
            <a:avLst/>
          </a:prstGeom>
        </p:spPr>
        <p:txBody>
          <a:bodyPr>
            <a:normAutofit/>
          </a:bodyPr>
          <a:lstStyle/>
          <a:p>
            <a:pPr algn="ctr">
              <a:defRPr/>
            </a:pPr>
            <a:r>
              <a:rPr lang="es-AR" sz="1800" b="1" dirty="0">
                <a:solidFill>
                  <a:schemeClr val="tx1"/>
                </a:solidFill>
                <a:effectLst>
                  <a:outerShdw blurRad="38100" dist="38100" dir="2700000" algn="tl">
                    <a:srgbClr val="000000">
                      <a:alpha val="43137"/>
                    </a:srgbClr>
                  </a:outerShdw>
                </a:effectLst>
              </a:rPr>
              <a:t>Constructo personal</a:t>
            </a:r>
          </a:p>
          <a:p>
            <a:pPr>
              <a:buFont typeface="Wingdings" pitchFamily="2" charset="2"/>
              <a:buChar char="§"/>
              <a:defRPr/>
            </a:pPr>
            <a:r>
              <a:rPr lang="es-AR" sz="1800" dirty="0">
                <a:solidFill>
                  <a:schemeClr val="tx1"/>
                </a:solidFill>
              </a:rPr>
              <a:t>Dimensión de significado que conforma las hipótesis personales</a:t>
            </a:r>
          </a:p>
          <a:p>
            <a:pPr>
              <a:buFont typeface="Wingdings" pitchFamily="2" charset="2"/>
              <a:buChar char="§"/>
              <a:defRPr/>
            </a:pPr>
            <a:r>
              <a:rPr lang="es-AR" sz="1800" dirty="0">
                <a:solidFill>
                  <a:schemeClr val="tx1"/>
                </a:solidFill>
              </a:rPr>
              <a:t>Consiste en la captación de una diferencia o contraste en la experiencia humana </a:t>
            </a:r>
          </a:p>
          <a:p>
            <a:pPr>
              <a:buFont typeface="Wingdings" pitchFamily="2" charset="2"/>
              <a:buChar char="§"/>
              <a:defRPr/>
            </a:pPr>
            <a:r>
              <a:rPr lang="es-AR" sz="1800" dirty="0">
                <a:solidFill>
                  <a:schemeClr val="tx1"/>
                </a:solidFill>
              </a:rPr>
              <a:t>permite asimilar dos eventos (personas, cosas, hechos) y contrastarlos con un tercero (o más), que representa el otro polo del constructo</a:t>
            </a:r>
          </a:p>
          <a:p>
            <a:pPr>
              <a:buFont typeface="Wingdings" pitchFamily="2" charset="2"/>
              <a:buChar char="§"/>
              <a:defRPr/>
            </a:pPr>
            <a:r>
              <a:rPr lang="es-AR" sz="1800" dirty="0">
                <a:solidFill>
                  <a:schemeClr val="tx1"/>
                </a:solidFill>
              </a:rPr>
              <a:t>Abstracto </a:t>
            </a:r>
          </a:p>
          <a:p>
            <a:pPr>
              <a:buFont typeface="Wingdings" pitchFamily="2" charset="2"/>
              <a:buChar char="§"/>
              <a:defRPr/>
            </a:pPr>
            <a:r>
              <a:rPr lang="es-AR" sz="1800" dirty="0">
                <a:solidFill>
                  <a:schemeClr val="tx1"/>
                </a:solidFill>
              </a:rPr>
              <a:t>Bipolar</a:t>
            </a:r>
          </a:p>
          <a:p>
            <a:pPr>
              <a:buFont typeface="Wingdings" pitchFamily="2" charset="2"/>
              <a:buChar char="§"/>
              <a:defRPr/>
            </a:pPr>
            <a:r>
              <a:rPr lang="es-AR" sz="1800" dirty="0">
                <a:solidFill>
                  <a:schemeClr val="tx1"/>
                </a:solidFill>
              </a:rPr>
              <a:t>Dimensional</a:t>
            </a:r>
          </a:p>
          <a:p>
            <a:pPr>
              <a:buFont typeface="Wingdings" pitchFamily="2" charset="2"/>
              <a:buChar char="§"/>
              <a:defRPr/>
            </a:pPr>
            <a:r>
              <a:rPr lang="es-AR" sz="1800" dirty="0">
                <a:solidFill>
                  <a:schemeClr val="tx1"/>
                </a:solidFill>
              </a:rPr>
              <a:t>Organizados en red jerárquica</a:t>
            </a: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33865623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a:bodyPr>
          <a:lstStyle>
            <a:lvl1pPr>
              <a:defRPr sz="2800" spc="-100"/>
            </a:lvl1pPr>
          </a:lstStyle>
          <a:p>
            <a:pPr algn="ctr"/>
            <a:r>
              <a:rPr lang="es-AR" dirty="0">
                <a:solidFill>
                  <a:srgbClr val="C00000"/>
                </a:solidFill>
              </a:rPr>
              <a:t>Técnica de la rejilla</a:t>
            </a:r>
          </a:p>
        </p:txBody>
      </p:sp>
      <p:sp>
        <p:nvSpPr>
          <p:cNvPr id="263" name="Subtítulo 2"/>
          <p:cNvSpPr txBox="1">
            <a:spLocks noGrp="1"/>
          </p:cNvSpPr>
          <p:nvPr>
            <p:ph type="subTitle" idx="1"/>
          </p:nvPr>
        </p:nvSpPr>
        <p:spPr>
          <a:xfrm>
            <a:off x="685799" y="2013742"/>
            <a:ext cx="8239198" cy="4704008"/>
          </a:xfrm>
          <a:prstGeom prst="rect">
            <a:avLst/>
          </a:prstGeom>
        </p:spPr>
        <p:txBody>
          <a:bodyPr>
            <a:normAutofit/>
          </a:bodyPr>
          <a:lstStyle/>
          <a:p>
            <a:pPr>
              <a:buFont typeface="Wingdings" pitchFamily="2" charset="2"/>
              <a:buChar char="ü"/>
              <a:defRPr/>
            </a:pPr>
            <a:r>
              <a:rPr lang="es-AR" sz="1800" b="1" dirty="0">
                <a:solidFill>
                  <a:schemeClr val="tx1"/>
                </a:solidFill>
                <a:effectLst>
                  <a:outerShdw blurRad="38100" dist="38100" dir="2700000" algn="tl">
                    <a:srgbClr val="000000">
                      <a:alpha val="43137"/>
                    </a:srgbClr>
                  </a:outerShdw>
                </a:effectLst>
              </a:rPr>
              <a:t>Es un procedimiento </a:t>
            </a:r>
            <a:r>
              <a:rPr lang="es-AR" sz="1800" b="1" dirty="0" err="1">
                <a:solidFill>
                  <a:schemeClr val="tx1"/>
                </a:solidFill>
                <a:effectLst>
                  <a:outerShdw blurRad="38100" dist="38100" dir="2700000" algn="tl">
                    <a:srgbClr val="000000">
                      <a:alpha val="43137"/>
                    </a:srgbClr>
                  </a:outerShdw>
                </a:effectLst>
              </a:rPr>
              <a:t>semi-estructurado</a:t>
            </a:r>
            <a:r>
              <a:rPr lang="es-AR" sz="1800" b="1" dirty="0">
                <a:solidFill>
                  <a:schemeClr val="tx1"/>
                </a:solidFill>
                <a:effectLst>
                  <a:outerShdw blurRad="38100" dist="38100" dir="2700000" algn="tl">
                    <a:srgbClr val="000000">
                      <a:alpha val="43137"/>
                    </a:srgbClr>
                  </a:outerShdw>
                </a:effectLst>
              </a:rPr>
              <a:t> de evaluación de las estructuras y significado personal </a:t>
            </a:r>
            <a:r>
              <a:rPr lang="es-AR" sz="1800" dirty="0">
                <a:solidFill>
                  <a:schemeClr val="tx1"/>
                </a:solidFill>
              </a:rPr>
              <a:t>(Freixas y Cornejo, 1996).</a:t>
            </a:r>
          </a:p>
          <a:p>
            <a:pPr>
              <a:defRPr/>
            </a:pPr>
            <a:endParaRPr lang="es-AR" sz="1800" dirty="0">
              <a:solidFill>
                <a:schemeClr val="tx1"/>
              </a:solidFill>
            </a:endParaRPr>
          </a:p>
          <a:p>
            <a:pPr>
              <a:buFont typeface="Wingdings" pitchFamily="2" charset="2"/>
              <a:buChar char="ü"/>
              <a:defRPr/>
            </a:pPr>
            <a:r>
              <a:rPr lang="es-AR" sz="1800" dirty="0">
                <a:solidFill>
                  <a:schemeClr val="tx1"/>
                </a:solidFill>
              </a:rPr>
              <a:t>Forma de entrevista orientada a </a:t>
            </a:r>
            <a:r>
              <a:rPr lang="es-AR" sz="1800" b="1" dirty="0">
                <a:solidFill>
                  <a:schemeClr val="tx1"/>
                </a:solidFill>
                <a:effectLst>
                  <a:outerShdw blurRad="38100" dist="38100" dir="2700000" algn="tl">
                    <a:srgbClr val="000000">
                      <a:alpha val="43137"/>
                    </a:srgbClr>
                  </a:outerShdw>
                </a:effectLst>
              </a:rPr>
              <a:t>explicitar los constructos con los que la persona organiza su mundo.</a:t>
            </a:r>
          </a:p>
          <a:p>
            <a:pPr>
              <a:buFont typeface="Wingdings" pitchFamily="2" charset="2"/>
              <a:buChar char="ü"/>
              <a:defRPr/>
            </a:pPr>
            <a:endParaRPr lang="es-AR" sz="1800" dirty="0">
              <a:solidFill>
                <a:schemeClr val="tx1"/>
              </a:solidFill>
            </a:endParaRPr>
          </a:p>
          <a:p>
            <a:pPr>
              <a:buFont typeface="Wingdings" pitchFamily="2" charset="2"/>
              <a:buChar char="ü"/>
              <a:defRPr/>
            </a:pPr>
            <a:r>
              <a:rPr lang="es-AR" sz="1800" dirty="0">
                <a:solidFill>
                  <a:schemeClr val="tx1"/>
                </a:solidFill>
              </a:rPr>
              <a:t>Método (no estandarizado) para explorar </a:t>
            </a:r>
            <a:r>
              <a:rPr lang="es-AR" sz="1800" b="1" dirty="0">
                <a:solidFill>
                  <a:schemeClr val="tx1"/>
                </a:solidFill>
                <a:effectLst>
                  <a:outerShdw blurRad="38100" dist="38100" dir="2700000" algn="tl">
                    <a:srgbClr val="000000">
                      <a:alpha val="43137"/>
                    </a:srgbClr>
                  </a:outerShdw>
                </a:effectLst>
              </a:rPr>
              <a:t>redes de significado del paciente.</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17577400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a:bodyPr>
          <a:lstStyle>
            <a:lvl1pPr>
              <a:defRPr sz="2800" spc="-100"/>
            </a:lvl1pPr>
          </a:lstStyle>
          <a:p>
            <a:pPr algn="ctr"/>
            <a:r>
              <a:rPr lang="es-AR" dirty="0">
                <a:solidFill>
                  <a:srgbClr val="C00000"/>
                </a:solidFill>
              </a:rPr>
              <a:t>Técnica de la rejilla</a:t>
            </a:r>
          </a:p>
        </p:txBody>
      </p:sp>
      <p:sp>
        <p:nvSpPr>
          <p:cNvPr id="263" name="Subtítulo 2"/>
          <p:cNvSpPr txBox="1">
            <a:spLocks noGrp="1"/>
          </p:cNvSpPr>
          <p:nvPr>
            <p:ph type="subTitle" idx="1"/>
          </p:nvPr>
        </p:nvSpPr>
        <p:spPr>
          <a:xfrm>
            <a:off x="685799" y="2242342"/>
            <a:ext cx="8239198" cy="4704008"/>
          </a:xfrm>
          <a:prstGeom prst="rect">
            <a:avLst/>
          </a:prstGeom>
        </p:spPr>
        <p:txBody>
          <a:bodyPr>
            <a:normAutofit/>
          </a:bodyPr>
          <a:lstStyle/>
          <a:p>
            <a:pPr>
              <a:buFont typeface="Wingdings" pitchFamily="2" charset="2"/>
              <a:buChar char="ü"/>
              <a:defRPr/>
            </a:pPr>
            <a:r>
              <a:rPr lang="es-AR" sz="1800" b="1" dirty="0">
                <a:solidFill>
                  <a:schemeClr val="tx1"/>
                </a:solidFill>
                <a:effectLst>
                  <a:outerShdw blurRad="38100" dist="38100" dir="2700000" algn="tl">
                    <a:srgbClr val="000000">
                      <a:alpha val="43137"/>
                    </a:srgbClr>
                  </a:outerShdw>
                </a:effectLst>
              </a:rPr>
              <a:t>Objetivo: </a:t>
            </a:r>
            <a:r>
              <a:rPr lang="es-AR" sz="1800" dirty="0">
                <a:solidFill>
                  <a:schemeClr val="tx1"/>
                </a:solidFill>
              </a:rPr>
              <a:t>captar la forma en que la persona da sentido a su experiencia en sus propios términos.</a:t>
            </a:r>
          </a:p>
          <a:p>
            <a:pPr>
              <a:buFont typeface="Wingdings" pitchFamily="2" charset="2"/>
              <a:buChar char="ü"/>
              <a:defRPr/>
            </a:pPr>
            <a:endParaRPr lang="es-AR" sz="1800" dirty="0">
              <a:solidFill>
                <a:schemeClr val="tx1"/>
              </a:solidFill>
            </a:endParaRPr>
          </a:p>
          <a:p>
            <a:pPr>
              <a:buFont typeface="Wingdings" pitchFamily="2" charset="2"/>
              <a:buChar char="ü"/>
              <a:defRPr/>
            </a:pPr>
            <a:r>
              <a:rPr lang="es-AR" sz="1800" dirty="0">
                <a:solidFill>
                  <a:schemeClr val="tx1"/>
                </a:solidFill>
              </a:rPr>
              <a:t>Es una </a:t>
            </a:r>
            <a:r>
              <a:rPr lang="es-AR" sz="1800" b="1" i="1" dirty="0">
                <a:solidFill>
                  <a:schemeClr val="tx1"/>
                </a:solidFill>
                <a:effectLst>
                  <a:outerShdw blurRad="38100" dist="38100" dir="2700000" algn="tl">
                    <a:srgbClr val="000000">
                      <a:alpha val="43137"/>
                    </a:srgbClr>
                  </a:outerShdw>
                </a:effectLst>
              </a:rPr>
              <a:t>técnica idiosincrásica</a:t>
            </a:r>
            <a:r>
              <a:rPr lang="es-AR" sz="1800" i="1" dirty="0">
                <a:solidFill>
                  <a:schemeClr val="tx1"/>
                </a:solidFill>
                <a:effectLst>
                  <a:outerShdw blurRad="38100" dist="38100" dir="2700000" algn="tl">
                    <a:srgbClr val="000000">
                      <a:alpha val="43137"/>
                    </a:srgbClr>
                  </a:outerShdw>
                </a:effectLst>
              </a:rPr>
              <a:t>, </a:t>
            </a:r>
            <a:r>
              <a:rPr lang="es-AR" sz="1800" b="1" i="1" dirty="0">
                <a:solidFill>
                  <a:schemeClr val="tx1"/>
                </a:solidFill>
              </a:rPr>
              <a:t>«</a:t>
            </a:r>
            <a:r>
              <a:rPr lang="es-AR" sz="1800" b="1" dirty="0">
                <a:solidFill>
                  <a:schemeClr val="tx1"/>
                </a:solidFill>
              </a:rPr>
              <a:t>centrada en la persona»</a:t>
            </a:r>
            <a:r>
              <a:rPr lang="es-AR" sz="1800" dirty="0">
                <a:solidFill>
                  <a:schemeClr val="tx1"/>
                </a:solidFill>
              </a:rPr>
              <a:t>. A diferencia de las técnicas «centradas en el investigador», esta técnica parte de los constructos personales del entrevistado y no de constructos propios del entrevistador.</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22977541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ítulo 1"/>
          <p:cNvSpPr txBox="1">
            <a:spLocks noGrp="1"/>
          </p:cNvSpPr>
          <p:nvPr>
            <p:ph type="ctrTitle"/>
          </p:nvPr>
        </p:nvSpPr>
        <p:spPr>
          <a:xfrm>
            <a:off x="685799" y="991027"/>
            <a:ext cx="7772401" cy="853440"/>
          </a:xfrm>
          <a:prstGeom prst="rect">
            <a:avLst/>
          </a:prstGeom>
        </p:spPr>
        <p:txBody>
          <a:bodyPr>
            <a:normAutofit/>
          </a:bodyPr>
          <a:lstStyle>
            <a:lvl1pPr>
              <a:defRPr sz="2800" spc="-100"/>
            </a:lvl1pPr>
          </a:lstStyle>
          <a:p>
            <a:pPr algn="ctr"/>
            <a:r>
              <a:rPr lang="es-AR" dirty="0">
                <a:solidFill>
                  <a:srgbClr val="C00000"/>
                </a:solidFill>
              </a:rPr>
              <a:t>Técnica de la rejilla</a:t>
            </a:r>
          </a:p>
        </p:txBody>
      </p:sp>
      <p:sp>
        <p:nvSpPr>
          <p:cNvPr id="263" name="Subtítulo 2"/>
          <p:cNvSpPr txBox="1">
            <a:spLocks noGrp="1"/>
          </p:cNvSpPr>
          <p:nvPr>
            <p:ph type="subTitle" idx="1"/>
          </p:nvPr>
        </p:nvSpPr>
        <p:spPr>
          <a:xfrm>
            <a:off x="685799" y="2242342"/>
            <a:ext cx="8239198" cy="4704008"/>
          </a:xfrm>
          <a:prstGeom prst="rect">
            <a:avLst/>
          </a:prstGeom>
        </p:spPr>
        <p:txBody>
          <a:bodyPr>
            <a:normAutofit/>
          </a:bodyPr>
          <a:lstStyle/>
          <a:p>
            <a:pPr>
              <a:buFont typeface="Wingdings" pitchFamily="2" charset="2"/>
              <a:buChar char="ü"/>
              <a:defRPr/>
            </a:pPr>
            <a:r>
              <a:rPr lang="es-AR" sz="2000" b="1" dirty="0">
                <a:solidFill>
                  <a:schemeClr val="tx1"/>
                </a:solidFill>
                <a:effectLst>
                  <a:outerShdw blurRad="38100" dist="38100" dir="2700000" algn="tl">
                    <a:srgbClr val="000000">
                      <a:alpha val="43137"/>
                    </a:srgbClr>
                  </a:outerShdw>
                </a:effectLst>
              </a:rPr>
              <a:t>Ámbitos de aplicación: </a:t>
            </a:r>
            <a:r>
              <a:rPr lang="es-AR" sz="2000" dirty="0">
                <a:solidFill>
                  <a:schemeClr val="tx1"/>
                </a:solidFill>
              </a:rPr>
              <a:t>área clínica, educación, asesoramiento de empresas</a:t>
            </a:r>
          </a:p>
          <a:p>
            <a:pPr marL="0" indent="0">
              <a:buFont typeface="Arial"/>
              <a:buNone/>
              <a:defRPr/>
            </a:pPr>
            <a:endParaRPr lang="es-AR" sz="2000" dirty="0">
              <a:solidFill>
                <a:schemeClr val="tx1"/>
              </a:solidFill>
            </a:endParaRPr>
          </a:p>
          <a:p>
            <a:pPr>
              <a:buFont typeface="Wingdings" pitchFamily="2" charset="2"/>
              <a:buChar char="ü"/>
              <a:defRPr/>
            </a:pPr>
            <a:r>
              <a:rPr lang="es-AR" sz="2000" dirty="0">
                <a:solidFill>
                  <a:schemeClr val="tx1"/>
                </a:solidFill>
              </a:rPr>
              <a:t>Instrumento flexible que permite muchas posibilidades diferentes de aplicación</a:t>
            </a:r>
          </a:p>
          <a:p>
            <a:pPr>
              <a:buFont typeface="Wingdings" pitchFamily="2" charset="2"/>
              <a:buChar char="ü"/>
              <a:defRPr/>
            </a:pPr>
            <a:endParaRPr lang="es-AR" sz="2000" dirty="0">
              <a:solidFill>
                <a:schemeClr val="tx1"/>
              </a:solidFill>
            </a:endParaRPr>
          </a:p>
          <a:p>
            <a:pPr>
              <a:buFont typeface="Wingdings" pitchFamily="2" charset="2"/>
              <a:buChar char="ü"/>
              <a:defRPr/>
            </a:pPr>
            <a:r>
              <a:rPr lang="es-AR" sz="2000" dirty="0">
                <a:solidFill>
                  <a:schemeClr val="tx1"/>
                </a:solidFill>
              </a:rPr>
              <a:t>Se adapta a los objetivos de su administración y al ámbito de aplicación</a:t>
            </a:r>
          </a:p>
          <a:p>
            <a:pPr>
              <a:buFont typeface="Wingdings" pitchFamily="2" charset="2"/>
              <a:buChar char="ü"/>
              <a:defRPr/>
            </a:pPr>
            <a:endParaRPr lang="es-AR" sz="1800" dirty="0">
              <a:solidFill>
                <a:schemeClr val="tx1"/>
              </a:solidFill>
            </a:endParaRPr>
          </a:p>
          <a:p>
            <a:pPr>
              <a:buFont typeface="Wingdings" pitchFamily="2" charset="2"/>
              <a:buChar char="§"/>
              <a:defRPr/>
            </a:pPr>
            <a:endParaRPr lang="es-AR" sz="1900" dirty="0"/>
          </a:p>
        </p:txBody>
      </p:sp>
      <p:sp>
        <p:nvSpPr>
          <p:cNvPr id="264" name="jkovacevich@ineco.org.ar"/>
          <p:cNvSpPr txBox="1"/>
          <p:nvPr/>
        </p:nvSpPr>
        <p:spPr>
          <a:xfrm>
            <a:off x="2543370" y="6379200"/>
            <a:ext cx="3274290" cy="338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1600">
                <a:solidFill>
                  <a:schemeClr val="accent3">
                    <a:lumOff val="-10117"/>
                  </a:schemeClr>
                </a:solidFill>
                <a:latin typeface="Arial"/>
                <a:ea typeface="Arial"/>
                <a:cs typeface="Arial"/>
                <a:sym typeface="Arial"/>
              </a:defRPr>
            </a:lvl1pPr>
          </a:lstStyle>
          <a:p>
            <a:r>
              <a:rPr lang="es-AR" dirty="0"/>
              <a:t>matiasgsanchezsanda@gmail.com</a:t>
            </a:r>
          </a:p>
        </p:txBody>
      </p:sp>
    </p:spTree>
    <p:extLst>
      <p:ext uri="{BB962C8B-B14F-4D97-AF65-F5344CB8AC3E}">
        <p14:creationId xmlns:p14="http://schemas.microsoft.com/office/powerpoint/2010/main" val="2229066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valoro">
  <a:themeElements>
    <a:clrScheme name="Favaloro">
      <a:dk1>
        <a:srgbClr val="002060"/>
      </a:dk1>
      <a:lt1>
        <a:srgbClr val="FFFFFF"/>
      </a:lt1>
      <a:dk2>
        <a:srgbClr val="A7A7A7"/>
      </a:dk2>
      <a:lt2>
        <a:srgbClr val="535353"/>
      </a:lt2>
      <a:accent1>
        <a:srgbClr val="7A7A7A"/>
      </a:accent1>
      <a:accent2>
        <a:srgbClr val="F5C201"/>
      </a:accent2>
      <a:accent3>
        <a:srgbClr val="526DB0"/>
      </a:accent3>
      <a:accent4>
        <a:srgbClr val="989AAC"/>
      </a:accent4>
      <a:accent5>
        <a:srgbClr val="DC5924"/>
      </a:accent5>
      <a:accent6>
        <a:srgbClr val="B4B392"/>
      </a:accent6>
      <a:hlink>
        <a:srgbClr val="0000FF"/>
      </a:hlink>
      <a:folHlink>
        <a:srgbClr val="FF00FF"/>
      </a:folHlink>
    </a:clrScheme>
    <a:fontScheme name="Favaloro">
      <a:majorFont>
        <a:latin typeface="Calibri"/>
        <a:ea typeface="Calibri"/>
        <a:cs typeface="Calibri"/>
      </a:majorFont>
      <a:minorFont>
        <a:latin typeface="Helvetica"/>
        <a:ea typeface="Helvetica"/>
        <a:cs typeface="Helvetica"/>
      </a:minorFont>
    </a:fontScheme>
    <a:fmtScheme name="Favalor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rotWithShape="0">
              <a:srgbClr val="000000">
                <a:alpha val="40000"/>
              </a:srgbClr>
            </a:outerShdw>
          </a:effectLst>
        </a:effectStyle>
        <a:effectStyle>
          <a:effectLst>
            <a:outerShdw blurRad="38100" dist="23000" rotWithShape="0">
              <a:srgbClr val="000000">
                <a:alpha val="40000"/>
              </a:srgbClr>
            </a:outerShdw>
          </a:effectLst>
        </a:effectStyle>
        <a:effectStyle>
          <a:effectLst>
            <a:outerShdw blurRad="38100" dist="23000" rotWithShape="0">
              <a:srgbClr val="000000">
                <a:alpha val="4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rotWithShape="0">
            <a:srgbClr val="000000">
              <a:alpha val="40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206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rotWithShape="0">
            <a:srgbClr val="000000">
              <a:alpha val="4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206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Favaloro">
  <a:themeElements>
    <a:clrScheme name="Favaloro">
      <a:dk1>
        <a:srgbClr val="000000"/>
      </a:dk1>
      <a:lt1>
        <a:srgbClr val="FFFFFF"/>
      </a:lt1>
      <a:dk2>
        <a:srgbClr val="A7A7A7"/>
      </a:dk2>
      <a:lt2>
        <a:srgbClr val="535353"/>
      </a:lt2>
      <a:accent1>
        <a:srgbClr val="7A7A7A"/>
      </a:accent1>
      <a:accent2>
        <a:srgbClr val="F5C201"/>
      </a:accent2>
      <a:accent3>
        <a:srgbClr val="526DB0"/>
      </a:accent3>
      <a:accent4>
        <a:srgbClr val="989AAC"/>
      </a:accent4>
      <a:accent5>
        <a:srgbClr val="DC5924"/>
      </a:accent5>
      <a:accent6>
        <a:srgbClr val="B4B392"/>
      </a:accent6>
      <a:hlink>
        <a:srgbClr val="0000FF"/>
      </a:hlink>
      <a:folHlink>
        <a:srgbClr val="FF00FF"/>
      </a:folHlink>
    </a:clrScheme>
    <a:fontScheme name="Favaloro">
      <a:majorFont>
        <a:latin typeface="Calibri"/>
        <a:ea typeface="Calibri"/>
        <a:cs typeface="Calibri"/>
      </a:majorFont>
      <a:minorFont>
        <a:latin typeface="Helvetica"/>
        <a:ea typeface="Helvetica"/>
        <a:cs typeface="Helvetica"/>
      </a:minorFont>
    </a:fontScheme>
    <a:fmtScheme name="Favalor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rotWithShape="0">
              <a:srgbClr val="000000">
                <a:alpha val="40000"/>
              </a:srgbClr>
            </a:outerShdw>
          </a:effectLst>
        </a:effectStyle>
        <a:effectStyle>
          <a:effectLst>
            <a:outerShdw blurRad="38100" dist="23000" rotWithShape="0">
              <a:srgbClr val="000000">
                <a:alpha val="40000"/>
              </a:srgbClr>
            </a:outerShdw>
          </a:effectLst>
        </a:effectStyle>
        <a:effectStyle>
          <a:effectLst>
            <a:outerShdw blurRad="38100" dist="23000" rotWithShape="0">
              <a:srgbClr val="000000">
                <a:alpha val="4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rotWithShape="0">
            <a:srgbClr val="000000">
              <a:alpha val="40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206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rotWithShape="0">
            <a:srgbClr val="000000">
              <a:alpha val="4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206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1180</TotalTime>
  <Words>2392</Words>
  <Application>Microsoft Office PowerPoint</Application>
  <PresentationFormat>Presentación en pantalla (4:3)</PresentationFormat>
  <Paragraphs>344</Paragraphs>
  <Slides>48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48</vt:i4>
      </vt:variant>
    </vt:vector>
  </HeadingPairs>
  <TitlesOfParts>
    <vt:vector size="54" baseType="lpstr">
      <vt:lpstr>Arial</vt:lpstr>
      <vt:lpstr>ATRotisSansSerif-Bold</vt:lpstr>
      <vt:lpstr>Calibri</vt:lpstr>
      <vt:lpstr>Helvetica</vt:lpstr>
      <vt:lpstr>Wingdings</vt:lpstr>
      <vt:lpstr>Favaloro</vt:lpstr>
      <vt:lpstr>Psicología de la Personalidad Clase Práctica N°3 Técnica de la Rejilla </vt:lpstr>
      <vt:lpstr>Agenda de la clase </vt:lpstr>
      <vt:lpstr>Repaso  TEORÍA DE LOS CONSTRUCTOS PERSONALES (1955) George kelly</vt:lpstr>
      <vt:lpstr>Repaso  TEORÍA DE LOS CONSTRUCTOS PERSONALES (1955) George kelly</vt:lpstr>
      <vt:lpstr>Técnica de la rejilla</vt:lpstr>
      <vt:lpstr>Técnica de la rejilla</vt:lpstr>
      <vt:lpstr>Técnica de la rejilla</vt:lpstr>
      <vt:lpstr>Técnica de la rejilla</vt:lpstr>
      <vt:lpstr>Técnica de la rejilla</vt:lpstr>
      <vt:lpstr>Técnica de la rejilla</vt:lpstr>
      <vt:lpstr>Técnica de la rejilla etapa de diseño</vt:lpstr>
      <vt:lpstr>Técnica de la rejilla Etapa de diseño</vt:lpstr>
      <vt:lpstr>Técnica de la rejilla Etapa de diseño</vt:lpstr>
      <vt:lpstr>Ejercicio Práctico</vt:lpstr>
      <vt:lpstr>Técnica de la rejilla Etapa de diseño</vt:lpstr>
      <vt:lpstr>Técnica de la rejilla Etapa de administración </vt:lpstr>
      <vt:lpstr>Técnica de la rejilla Etapa de administración </vt:lpstr>
      <vt:lpstr>Técnica de la rejilla Etapa de administración </vt:lpstr>
      <vt:lpstr>Técnica de la rejilla Etapa de administración </vt:lpstr>
      <vt:lpstr>Técnica de la rejilla Etapa de administración </vt:lpstr>
      <vt:lpstr>Técnica de la rejilla Etapa de administración </vt:lpstr>
      <vt:lpstr>Técnica de la rejilla Etapa de administración </vt:lpstr>
      <vt:lpstr>Técnica de la rejilla Etapa de administración </vt:lpstr>
      <vt:lpstr>Ejercicio Práctico</vt:lpstr>
      <vt:lpstr>Técnica de la rejilla interpretación </vt:lpstr>
      <vt:lpstr>Técnica de la rejilla interpretación </vt:lpstr>
      <vt:lpstr>Técnica de la rejilla interpretación </vt:lpstr>
      <vt:lpstr>Técnica de la rejilla interpretación </vt:lpstr>
      <vt:lpstr>Técnica de la rejilla interpretación </vt:lpstr>
      <vt:lpstr>Técnica de la rejilla interpretación </vt:lpstr>
      <vt:lpstr>recreo</vt:lpstr>
      <vt:lpstr>Presentación : Monografía Grupal (2°Parcial)</vt:lpstr>
      <vt:lpstr>Psicología de la Personalidad</vt:lpstr>
      <vt:lpstr>Ramas de la Psicología - Ejemplos</vt:lpstr>
      <vt:lpstr>Aplicaciones de la Psicología - Ejemplos</vt:lpstr>
      <vt:lpstr>Revisión Bibliográfica</vt:lpstr>
      <vt:lpstr>Formato de Presentación</vt:lpstr>
      <vt:lpstr>Formato de Presentación CARATULA</vt:lpstr>
      <vt:lpstr>Formato de Presentación resumen</vt:lpstr>
      <vt:lpstr>Formato de Presentación introducción </vt:lpstr>
      <vt:lpstr>Formato de Presentación objetivos </vt:lpstr>
      <vt:lpstr>Formato de Presentación marco teórico </vt:lpstr>
      <vt:lpstr>Formato de Presentación método </vt:lpstr>
      <vt:lpstr>Formato de Presentación resultados</vt:lpstr>
      <vt:lpstr>Formato de Presentación discusión y conclusiones </vt:lpstr>
      <vt:lpstr>Formato de Presentación Referencias Bibliográficas (APA,2003)</vt:lpstr>
      <vt:lpstr>A trabajar!</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Técnicas y estrategias cognitivo-comportamentales eficaces en trastornos de ansiedad</dc:title>
  <dc:creator>Juan Manuel Sanchez</dc:creator>
  <cp:lastModifiedBy>Juan Manuel Sanchez</cp:lastModifiedBy>
  <cp:revision>17</cp:revision>
  <dcterms:modified xsi:type="dcterms:W3CDTF">2022-04-29T03:45:00Z</dcterms:modified>
</cp:coreProperties>
</file>