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25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75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4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4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7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45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8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1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0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24/2/2023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2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D8CC-13DE-B0DE-3F36-DE4667486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67448-1A8D-6A0C-8CE0-2C79DC621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¿Provienen estas dos ideas del mismo desafío?</a:t>
            </a:r>
          </a:p>
        </p:txBody>
      </p:sp>
    </p:spTree>
    <p:extLst>
      <p:ext uri="{BB962C8B-B14F-4D97-AF65-F5344CB8AC3E}">
        <p14:creationId xmlns:p14="http://schemas.microsoft.com/office/powerpoint/2010/main" val="386968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14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D92069B-952F-23F0-0DFA-D34B87B5E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542" y="2055223"/>
            <a:ext cx="5077600" cy="380596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52C013-A551-D988-9846-52058C1B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4" y="2055222"/>
            <a:ext cx="5403112" cy="36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15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580A31-A40F-62A8-CEC9-36C46A19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54" y="2066241"/>
            <a:ext cx="5363273" cy="3679241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CADD1C8-BE7E-E8F2-B48D-9AF2F9AB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3298" y="2066241"/>
            <a:ext cx="5201609" cy="3864576"/>
          </a:xfrm>
        </p:spPr>
      </p:pic>
    </p:spTree>
    <p:extLst>
      <p:ext uri="{BB962C8B-B14F-4D97-AF65-F5344CB8AC3E}">
        <p14:creationId xmlns:p14="http://schemas.microsoft.com/office/powerpoint/2010/main" val="335529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16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3281FA-5863-CCC5-930D-0DE740E5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1" y="1985554"/>
            <a:ext cx="5504345" cy="3709854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EBBA60B-FB01-E46B-909F-F7317F2E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9745" y="1985554"/>
            <a:ext cx="5201566" cy="3873702"/>
          </a:xfrm>
        </p:spPr>
      </p:pic>
    </p:spTree>
    <p:extLst>
      <p:ext uri="{BB962C8B-B14F-4D97-AF65-F5344CB8AC3E}">
        <p14:creationId xmlns:p14="http://schemas.microsoft.com/office/powerpoint/2010/main" val="84015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17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679C75-5ED9-FA7B-BE70-6AD0BA8E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422" y="2106802"/>
            <a:ext cx="5218049" cy="3902114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4EBEFB-4349-77D0-5D22-CC4CE15F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8" y="2091661"/>
            <a:ext cx="5486546" cy="36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18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14B3D54-FED6-D3A1-104D-EA18B9D5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772" y="1878878"/>
            <a:ext cx="5477691" cy="4098625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DA9BA7-009A-88B0-3FB2-4A0F9087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2" y="1878878"/>
            <a:ext cx="5732140" cy="38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5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r>
              <a:rPr lang="es-AR" sz="2400" dirty="0"/>
              <a:t>Evaluar la capacidad del modelo de identificar si dos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ideas provienen del mismo desafio.</a:t>
            </a:r>
          </a:p>
          <a:p>
            <a:pPr marL="0" indent="0">
              <a:buNone/>
            </a:pPr>
            <a:endParaRPr lang="es-AR" sz="2400" dirty="0"/>
          </a:p>
          <a:p>
            <a:r>
              <a:rPr lang="es-AR" sz="2400" dirty="0"/>
              <a:t>Así, aumentar la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validez</a:t>
            </a:r>
            <a:r>
              <a:rPr lang="es-AR" sz="2400" dirty="0"/>
              <a:t> y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coherencia interna </a:t>
            </a:r>
            <a:r>
              <a:rPr lang="es-AR" sz="2400" dirty="0"/>
              <a:t>del proyecto:</a:t>
            </a:r>
          </a:p>
          <a:p>
            <a:pPr marL="274320" lvl="1" indent="0">
              <a:buNone/>
            </a:pPr>
            <a:endParaRPr lang="es-AR" sz="2400" dirty="0"/>
          </a:p>
          <a:p>
            <a:pPr marL="274320" lvl="1" indent="0">
              <a:buNone/>
            </a:pPr>
            <a:r>
              <a:rPr lang="es-AR" sz="2400" dirty="0"/>
              <a:t>Al utilizar las mismas variables que durante el modelado de tópicos, se confirma la validez de la representación semántica de cada idea.</a:t>
            </a:r>
          </a:p>
        </p:txBody>
      </p:sp>
    </p:spTree>
    <p:extLst>
      <p:ext uri="{BB962C8B-B14F-4D97-AF65-F5344CB8AC3E}">
        <p14:creationId xmlns:p14="http://schemas.microsoft.com/office/powerpoint/2010/main" val="7684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Largo del documento:</a:t>
            </a:r>
            <a:r>
              <a:rPr lang="es-AR" sz="2800" dirty="0"/>
              <a:t> cantidad de palabras.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Análisis de sentimiento:</a:t>
            </a:r>
          </a:p>
          <a:p>
            <a:pPr lvl="2"/>
            <a:r>
              <a:rPr lang="es-AR" sz="2600" dirty="0"/>
              <a:t>Positivo</a:t>
            </a:r>
          </a:p>
          <a:p>
            <a:pPr lvl="2"/>
            <a:r>
              <a:rPr lang="es-AR" sz="2600" dirty="0"/>
              <a:t>Negativo</a:t>
            </a:r>
          </a:p>
          <a:p>
            <a:pPr lvl="2"/>
            <a:r>
              <a:rPr lang="es-AR" sz="2600" dirty="0"/>
              <a:t>Neutro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Embedding semántico</a:t>
            </a:r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800" dirty="0"/>
              <a:t>(768 dimensiones).</a:t>
            </a:r>
          </a:p>
        </p:txBody>
      </p:sp>
    </p:spTree>
    <p:extLst>
      <p:ext uri="{BB962C8B-B14F-4D97-AF65-F5344CB8AC3E}">
        <p14:creationId xmlns:p14="http://schemas.microsoft.com/office/powerpoint/2010/main" val="17060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dirty="0"/>
              <a:t>Modelos </a:t>
            </a:r>
            <a:br>
              <a:rPr lang="es-AR" sz="6000" dirty="0"/>
            </a:br>
            <a:r>
              <a:rPr lang="es-AR" dirty="0"/>
              <a:t>accuracy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C7A1DF-01BC-237D-8A7F-50781A06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4" y="1935692"/>
            <a:ext cx="6972732" cy="4351338"/>
          </a:xfrm>
        </p:spPr>
      </p:pic>
    </p:spTree>
    <p:extLst>
      <p:ext uri="{BB962C8B-B14F-4D97-AF65-F5344CB8AC3E}">
        <p14:creationId xmlns:p14="http://schemas.microsoft.com/office/powerpoint/2010/main" val="412763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ExtraTrees</a:t>
            </a:r>
            <a:br>
              <a:rPr lang="es-AR" sz="6000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s-AR" dirty="0"/>
              <a:t>91%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Precisión: </a:t>
            </a:r>
            <a:r>
              <a:rPr lang="es-AR" dirty="0"/>
              <a:t>63%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Recall: </a:t>
            </a:r>
            <a:r>
              <a:rPr lang="es-AR" dirty="0"/>
              <a:t>97%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F1: </a:t>
            </a:r>
            <a:r>
              <a:rPr lang="es-AR" dirty="0"/>
              <a:t>77%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AUC: </a:t>
            </a:r>
            <a:r>
              <a:rPr lang="es-AR" dirty="0"/>
              <a:t>94%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713E-BDD2-F07D-B291-79A98AAC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54" y="1487124"/>
            <a:ext cx="6370194" cy="47612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6DABB7-2840-BC9D-70D9-B52CBA2CE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2266405"/>
            <a:ext cx="4549124" cy="31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s-AR" dirty="0"/>
              <a:t>96%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Precisión: </a:t>
            </a:r>
            <a:r>
              <a:rPr lang="es-AR" dirty="0"/>
              <a:t>79%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Recall: </a:t>
            </a:r>
            <a:r>
              <a:rPr lang="es-AR" dirty="0"/>
              <a:t>99%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F1:</a:t>
            </a:r>
            <a:r>
              <a:rPr lang="es-AR" dirty="0"/>
              <a:t> 88%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AUC:</a:t>
            </a:r>
            <a:r>
              <a:rPr lang="es-AR" dirty="0"/>
              <a:t> 97%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22B701-86F0-EF47-E3BC-A1983D84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1" y="1559233"/>
            <a:ext cx="6060907" cy="45367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45F4A6-A749-3599-B37B-A87AFF3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4" y="2302288"/>
            <a:ext cx="4455983" cy="30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175"/>
            <a:ext cx="10515600" cy="125095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XGBoost</a:t>
            </a:r>
            <a:br>
              <a:rPr lang="es-AR" sz="6000" b="1" dirty="0"/>
            </a:br>
            <a:r>
              <a:rPr lang="es-AR" sz="2700" b="1" dirty="0"/>
              <a:t>feature importance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90EA29-E6E8-B48A-0DDE-A46A9449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" y="1762125"/>
            <a:ext cx="8096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8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12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E427A5C-8314-3CB3-A220-BA94A77D0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794" y="1964705"/>
            <a:ext cx="5102358" cy="3817785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FB468A-964C-EBBB-7873-DED1C81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2" y="1950721"/>
            <a:ext cx="5240321" cy="36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0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1" y="391887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/>
              <a:t>Desafío 13</a:t>
            </a:r>
            <a:br>
              <a:rPr lang="es-AR" sz="4000" b="1" dirty="0"/>
            </a:br>
            <a:r>
              <a:rPr lang="es-AR" sz="2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3BED97-7BF7-5013-29FA-276306D2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7" y="2055223"/>
            <a:ext cx="5336527" cy="3584367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9B7D549-8633-98D9-3390-678C9A68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2662" y="2055223"/>
            <a:ext cx="5134646" cy="3765407"/>
          </a:xfrm>
        </p:spPr>
      </p:pic>
    </p:spTree>
    <p:extLst>
      <p:ext uri="{BB962C8B-B14F-4D97-AF65-F5344CB8AC3E}">
        <p14:creationId xmlns:p14="http://schemas.microsoft.com/office/powerpoint/2010/main" val="137809179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372</TotalTime>
  <Words>170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Corbel</vt:lpstr>
      <vt:lpstr>Base</vt:lpstr>
      <vt:lpstr>Clasificación</vt:lpstr>
      <vt:lpstr>Objetivos</vt:lpstr>
      <vt:lpstr>Variables</vt:lpstr>
      <vt:lpstr>Modelos  accuracy</vt:lpstr>
      <vt:lpstr>ExtraTrees </vt:lpstr>
      <vt:lpstr>XGBoost </vt:lpstr>
      <vt:lpstr>XGBoost feature importance </vt:lpstr>
      <vt:lpstr>Desafío 12 XGBoost </vt:lpstr>
      <vt:lpstr>Desafío 13 XGBoost </vt:lpstr>
      <vt:lpstr>Desafío 14 XGBoost </vt:lpstr>
      <vt:lpstr>Desafío 15 XGBoost </vt:lpstr>
      <vt:lpstr>Desafío 16 XGBoost </vt:lpstr>
      <vt:lpstr>Desafío 17 XGBoost </vt:lpstr>
      <vt:lpstr>Desafío 18 XGBoost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Felipe Aguirre</dc:creator>
  <cp:lastModifiedBy>Felipe Aguirre</cp:lastModifiedBy>
  <cp:revision>15</cp:revision>
  <dcterms:created xsi:type="dcterms:W3CDTF">2023-02-23T12:39:33Z</dcterms:created>
  <dcterms:modified xsi:type="dcterms:W3CDTF">2023-02-24T12:47:21Z</dcterms:modified>
</cp:coreProperties>
</file>