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72" r:id="rId6"/>
    <p:sldId id="258" r:id="rId7"/>
    <p:sldId id="259" r:id="rId8"/>
    <p:sldId id="263" r:id="rId9"/>
    <p:sldId id="264" r:id="rId10"/>
    <p:sldId id="262" r:id="rId11"/>
    <p:sldId id="265" r:id="rId12"/>
    <p:sldId id="266" r:id="rId13"/>
    <p:sldId id="278" r:id="rId14"/>
    <p:sldId id="267" r:id="rId15"/>
    <p:sldId id="268" r:id="rId16"/>
    <p:sldId id="270" r:id="rId17"/>
    <p:sldId id="271" r:id="rId18"/>
    <p:sldId id="273" r:id="rId19"/>
    <p:sldId id="274" r:id="rId20"/>
    <p:sldId id="275" r:id="rId21"/>
    <p:sldId id="276" r:id="rId22"/>
    <p:sldId id="277" r:id="rId23"/>
    <p:sldId id="282" r:id="rId24"/>
    <p:sldId id="280" r:id="rId25"/>
    <p:sldId id="281" r:id="rId26"/>
    <p:sldId id="283" r:id="rId27"/>
    <p:sldId id="285"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 id="317"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94660"/>
  </p:normalViewPr>
  <p:slideViewPr>
    <p:cSldViewPr snapToGrid="0">
      <p:cViewPr varScale="1">
        <p:scale>
          <a:sx n="113" d="100"/>
          <a:sy n="113" d="100"/>
        </p:scale>
        <p:origin x="3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3:39.19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98,'1840'0,"-1812"-1,54-11,20 0,19 12,-58 1,1-2,78-13,76-15,-127 22,144 6,-98 4,515-3,-624-1,53-10,-52 6,50-3,1086 9,-1131 1,53 9,-52-6,48 2,11-7,-7-1,135 16,-141-7,119-3,-112-5,87 11,-3-2,-114-9,71 10,-45-1,151-5,-12-1,-101 6,114 5,1669-12,-923-4,-761 15,-3 0,733-14,-931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4:37.8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24,'321'-12,"17"0,1509 14,-941-3,-740 13,-1 0,895-13,-1033 3,54 9,18 2,5-1,-72-7,49 2,1203-8,-1266 0,0-1,32-7,31-3,301 12,-351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1:30.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50,'14'1,"1"1,-1 0,18 5,35 5,273-10,-174-4,-124 0,-1-2,61-14,-59 9,0 2,47-1,-5 7,-38 2,1-2,82-12,-35 2,-74 11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1:46.4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1 144,'77'1,"86"-3,-92-9,-49 6,0 2,31-2,12 2,124-25,-124 17,-16 5,1 3,59 3,-51 1,61-7,72-8,208 11,-193 6,-158-5,50-9,-51 5,57-1,969 8,-1056-2,0 0,32-9,18-1,-48 10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1:32.8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48,'174'2,"186"-4,-71-23,-208 15,-40 4,51-1,1909 8,-1960 1,47 8,-46-4,43 0,285 12,-183-9,51 5,-123-6,137-8,-97-2,832 2,-967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1:36.7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0,'585'28,"-449"-16,156-4,-265-7,53 9,19 2,-68-11,9 1,1-2,0-2,-1-1,42-10,-42 7,0 1,0 2,1 2,51 4,5 0,-52-3,12 1,-1-2,83-13,-76 6,0 2,1 4,64 5,-5 0,1084 16,-127-11,-624-11,163 3,-594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1:41.1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49,'421'18,"-319"-10,145-8,-100-2,473 2,-575 2,47 8,-48-4,51 0,69-4,166-6,-181-19,-104 14,0 2,49-1,-15 8,-31 1,0-2,79-12,-88 8,1 1,-1 2,46 4,63-3,-69-10,-50 5,51-1,-60 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1:47.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47,'68'1,"-12"0,0-2,96-14,-95 8,1 2,0 3,64 5,-8-1,27 1,154-6,-229-8,18-1,378 12,-428 2,50 8,-49-4,48 0,998-7,-1068 2,0 1,1-1,16 6,19 3,-31-8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1:51.7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1,'1625'0,"-1592"1,48 9,20 1,85 1,74 2,792-15,-1029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4:56:52.0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48,'1279'0,"-1255"-1,0-1,34-9,10 0,52-10,-99 19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2:05.9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0,'4940'0,"-4900"2,45 8,24 1,290-9,-210-3,-169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2:09.9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1 125,'162'-13,"8"1,1287 13,-1435-2,-1-1,29-7,-28 4,1 2,26-1,1270 5,-1282-3,49-9,30-1,-100 12,24 0,0-2,0-1,0-2,40-11,-30 6,0 2,1 3,-1 2,99 6,-35 0,1348-3,-1441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6:58.2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26,'182'2,"193"-5,-279-9,-62 7,57-2,72 8,-142-1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7:01.9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77,'56'-9,"-12"0,269-11,212 8,-315 15,-176-3,46 1,128-16,-110 5,1 5,99 7,-46 1,218-3,-350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7:04.0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51,'4'-3,"-1"1,0 0,0 0,1 0,0 1,-1-1,1 1,0 0,-1 0,1 0,5 0,49-3,-42 4,363-3,183-13,-440 8,136 8,-99 2,-112-2,-27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7:07.1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27,'62'-14,"378"2,-294 13,1639 0,-1759-1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7:09.5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72,'5'-3,"0"0,0 0,0 1,1 0,-1 0,0 0,1 1,0-1,-1 2,1-1,0 0,-1 1,11 1,-2-2,330-20,83 14,-242 10,1059-3,-1202-2,48-8,-49 4,53 0,280 7,-354-1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4:57:09.9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50,'652'0,"-611"1,52 10,-54-5,58 1,1282-8,-1345 0,53-11,-52 7,50-2,228-7,210 2,-321 15,2460-3,-2634-2,54-9,-54 6,52-3,-56 8,-3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7:13.3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0,'829'0,"-808"1,0 1,31 7,37 4,535-12,-303-3,-294 3,51 10,-51-6,49 2,135-8,-190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37:25.6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25,'138'2,"151"-5,-196-7,-46 3,56 0,1652 8,-1735-1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2:48.6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0,'17'1,"-1"1,30 7,25 2,130-12,36 3,-150 9,-52-6,56 2,1242-8,-1309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2:50.6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2,'1'1,"-1"0,0 0,0 0,1 0,-1-1,1 1,-1 0,1 0,-1 0,1-1,-1 1,1 0,-1-1,1 1,0-1,0 1,-1 0,1-1,0 0,0 1,0-1,-1 1,1-1,0 0,0 0,0 1,0-1,1 0,31 5,-29-5,438 5,-242-8,-114 4,-21 1,0-3,105-15,-113 9,-1 2,104 5,-70 2,157 11,-2-1,1940-13,-1923 13,16 0,98-13,-347 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2:52.3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50,'210'2,"223"-5,-263-8,71-1,-144 11,112-16,-119 10,140 7,-99 2,-108-2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2:53.5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1,'0'2,"1"-1,-1 1,1-1,0 1,0-1,0 1,0-1,0 0,0 1,0-1,0 0,0 0,0 0,1 1,-1-1,1-1,-1 1,1 0,-1 0,1-1,-1 1,4 0,42 14,-40-13,41 8,-1-1,96 3,103-14,-91-1,17-11,-75 3,-18 1,28-2,-86 12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2:56.8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1,'223'11,"-38"-1,1513-5,-915-8,-531 1,270 5,-332 7,156 3,1763-14,-1090 2,-996-2,1-2,28-5,40-5,175 14,-247-1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4:57:26.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74,'1591'0,"-1390"-12,5-1,609 14,-793-2,0-1,31-7,-29 4,44-3,71 10,62-4,-127-9,19-2,-72 13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3:00.2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2,'634'18,"51"-11,-400-9,-99-10,-5 0,230 13,-386-1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3:06.2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50,'772'-18,"-175"12,-376 7,-192-2,54-10,-53 6,49-3,21 7,193 4,-206 8,-54-5,52 1,-41-8,-26 0,0 1,1 1,-1 0,36 7,-38-3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3:11.3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0,'415'19,"58"-11,-270-11,731 3,-907 2,-1 0,32 8,-5-1,-7 2,-25-6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3:15.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25,'221'-12,"-18"0,1131 11,-645 3,-669-2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03:20.9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 0,-1 0,1 0,0 0,-1-1,1 1,0 0,0 0,-1-1,1 1,0 0,0-1,0 1,0-1,0 1,0-1,0 1,0-1,0 0,0 1,0-1,2 0,35 7,-28-5,491 66,33-64,-278-7,770 3,-865-12,6-1,882 14,-1029-1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12.7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25,'264'2,"280"-5,-433-8,9-1,-102 12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14.5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95,'445'-23,"-111"2,-68 9,186-3,-407 14,50-10,38 0,159 12,-268-1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1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61,'142'-14,"773"3,-586 13,-291-3,54-10,-56 5,58-1,-80 7,-1-1,1 0,16-5,-10 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17.6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1,'2329'0,"-2308"0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19.9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0,'35'9,"1"-2,0-1,67 1,-44-4,1000 16,-669-23,-112 22,-253-15,-3-1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4:57:29.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50,'776'0,"-758"-1,0-1,32-8,32-2,-12 11,-23 1,1-2,53-9,-70 6,60-1,-70 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21.5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95,'2542'0,"-2472"-3,101-18,-98 10,81-2,-101 10,-1-3,52-12,-43 9,1 3,113 2,-148 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25.4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25,'1953'0,"-1602"12,8 0,1682-13,-2005 3,0 2,48 10,30 5,652 56,-506-70,-181-7,125 12,-41 3,232-9,-195-7,170-11,168 2,-327 14,2583-2,-2420-25,-104 2,-38 0,57-1,54 7,-212 11,-83 6,86-13,-88 7,0 3,89 3,33-1,-94-10,-51 6,46-3,97 9,-145-1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27.2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1,'2094'0,"-2074"0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28.8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72,'421'2,"441"-5,-524-17,-296 16,137-19,-96 14,-27 1,58 1,169 9,-263-2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30.3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0,'1577'0,"-1557"0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7:59.4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0,'676'38,"-355"-32,-51-2,-164 7,32 2,935-12,-518-3,-519 0,51-8,-52 4,56-1,-71 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01.8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96,'237'-12,"-3"0,-8 15,191-5,-280-9,76-3,120-3,-191 8,39-5,-101 7,137 7,-93 2,1872-2,-1966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3:58.0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27,'70'11,"-7"-1,37-5,112-10,-149-5,-45 6,1 0,29 0,18 4,-21 2,0-3,75-12,-63 6,-1 3,1 1,62 7,-6-2,204-2,-299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04.2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1,'2702'0,"-2171"39,-446-29,101 11,263 24,-332-34,119 4,-73-16,-143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06.1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0,'3129'0,"-3109"0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09.6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0 119,'148'1,"158"-3,-217-9,11-1,130-3,-123 6,-2-1,64-4,184-4,-286 13,35-6,63-2,2124 14,-1901 27,-190-9,27 6,-205-24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11.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49,'825'0,"-794"-2,51-8,23-3,147-4,-199 12,96 4,-81 2,-42-1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14.1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26,'179'12,"-20"-1,955-8,-565-5,-332-10,15 0,-175 11,95-15,-77 9,148 6,-99 3,936-2,-1040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17.8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47,'355'-11,"28"-1,-268 14,180-4,-204-9,-56 5,50-1,322 8,-387-1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18:20.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96,'755'0,"-709"-2,57-11,-29 4,63-13,-85 12,99-6,-18 4,18 1,1681 11,-1811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3:35.4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74,'565'0,"-538"-2,52-9,-51 6,50-2,17 7,-20 1,136-15,-51 1,-10 2,-49 2,186 6,-138 6,5278-3,-5406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3:38.1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0,'2404'0,"-2379"0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3:48.3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0 171,'84'-1,"117"-17,-127 12,150 5,-99 3,673-2,-762-2,0-2,0-2,55-15,39-7,-6 11,181 0,62 0,-269 10,40-6,-71 5,-1 3,1 4,75 6,-32 7,59 1,-128-11,46 7,37 3,1520-13,-1417 13,-4 1,-114-15,94 4,-120 8,-48-4,51 1,2356-6,-1165-3,-1249 4,-1 1,1 1,37 11,-35-8,0 0,43 2,-4-7,-22-1,72 11,-48-4,1-3,115-6,-60-2,1332 3,-1062 24,-32-1,-254-22,515-3,-513-10,-67 6,48 0,1024 7,-934-13,-2 0,90 0,26 1,-232 9,100-14,-115 11,86 3,-87 3,89-9,-9-5,241 9,-193 6,1091-2,-1249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09.6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66,'531'0,"-503"-1,52-10,-19 1,0 2,-17 2,64-1,-28 7,114-16,-118 10,140 5,-92 4,1048-3,-1154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3:51.0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0,'35'13,"-12"-3,66 12,0-4,1-3,113 3,279-16,-230-6,3311 4,-3537-1,49-10,17 0,-66 10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3:59.5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96,'775'0,"-726"-3,0-1,55-13,-54 7,95-5,-103 15,396-17,-167-7,-13 19,-177 5,-62 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4:16.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50,'52'-2,"72"-12,-112 12,65-5,146 6,-96 4,-73-4,84-12,-41 3,195 7,-142 6,1398-3,-1520 1,52 10,-51-6,50 3,2681-6,-1312-5,407 3,-1835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4:21.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0,'2047'0,"-2027"0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4:40.7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27,'306'-14,"219"2,-322 14,1594-2,-1468 13,11-1,-104 0,-13-1,-192-9,43 8,21 1,563 12,-169-11,222 1,32 4,106-9,-488-10,1108 2,-1333-12,-90 6,48 0,-74 6</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4:49.8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1 124,'921'0,"-886"-2,-1-2,1-1,64-19,-62 13,-1 3,2 1,38-3,33-2,-70 7,47-2,-46 7,0-2,54-9,-30 3,-1 3,1 2,66 7,-3-1,1327-3,-1306 12,-12 0,-4-12,-37-1,134 16,-53-3,-7-1,-109-6,88-3,20 1,-77 8,-45-5,53 1,89-9,151 4,-216 8,88 3,1151-14,-1332 3,1 1,39 10,-12-3,81 5,270-8,-234-10,909 3,-780-24,0 0,-76 13,11-1,-215 11,0-1,28-6,33-3,71 10,-131 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149"/>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12.6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86,'888'0,"-866"-1,-1-1,24-6,39-2,11 9,-12 1,92-12,225-15,-302 23,48-6,74-1,806 12,-1008-1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750"/>
    </inkml:context>
    <inkml:brush xml:id="br0">
      <inkml:brushProperty name="width" value="0.05" units="cm"/>
      <inkml:brushProperty name="height" value="0.05" units="cm"/>
      <inkml:brushProperty name="color" value="#FFFFFF"/>
    </inkml:brush>
  </inkml:definitions>
  <inkml:trace contextRef="#ctx0" brushRef="#br0">0 0 24575,'4'0'0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10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442"/>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23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4.364"/>
    </inkml:context>
    <inkml:brush xml:id="br0">
      <inkml:brushProperty name="width" value="0.05" units="cm"/>
      <inkml:brushProperty name="height" value="0.05" units="cm"/>
      <inkml:brushProperty name="color" value="#FFFFFF"/>
    </inkml:brush>
  </inkml:definitions>
  <inkml:trace contextRef="#ctx0" brushRef="#br0">133 0 24575,'98'1'0,"-98"-1"0,0 0 0,0 0 0,0 0 0,0 0 0,0 0 0,0 0 0,0 0 0,0 0 0,0 0 0,0 0 0,0 0 0,-1 0 0,1 1 0,0-1 0,0 0 0,0 0 0,0 0 0,0 0 0,0 0 0,0 0 0,0 0 0,0 0 0,0 0 0,0 0 0,0 1 0,0-1 0,0 0 0,0 0 0,0 0 0,0 0 0,0 0 0,0 0 0,0 0 0,0 0 0,0 0 0,1 0 0,-1 0 0,0 1 0,0-1 0,0 0 0,0 0 0,0 0 0,0 0 0,0 0 0,0 0 0,0 0 0,0 0 0,0 0 0,0 0 0,0 0 0,0 0 0,1 0 0,-1 0 0,0 0 0,0 0 0,0 0 0,0 0 0,0 0 0,0 0 0,0 0 0,0 0 0,0 0 0,-12 6 0,-17 3 0,-33-4 0,54-4 0,38-1 0,-21 0 0,27 0 0,7 0 0,0-1 0,51-8 0,-87 5 0,-23 1 0,-30 2 0,3 5 0,1 1 0,-1 3 0,1 1 0,1 2 0,-69 27 0,144-48-341,-1 2 0,1 0-1,38-2 1,-47 9-6485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5.939"/>
    </inkml:context>
    <inkml:brush xml:id="br0">
      <inkml:brushProperty name="width" value="0.05" units="cm"/>
      <inkml:brushProperty name="height" value="0.05" units="cm"/>
      <inkml:brushProperty name="color" value="#FFFFFF"/>
    </inkml:brush>
  </inkml:definitions>
  <inkml:trace contextRef="#ctx0" brushRef="#br0">199 73 24575,'-91'20'0,"36"-24"0,52 3 0,-1 1 0,1-1 0,-1 0 0,1 0 0,0 0 0,-1-1 0,1 1 0,0-1 0,0 0 0,0 0 0,0 0 0,0 0 0,-3-3 0,6 5 0,-1-1 0,1 0 0,-1 1 0,1-1 0,0 1 0,-1-1 0,1 0 0,0 1 0,0-1 0,-1 0 0,1 1 0,0-1 0,0 0 0,0 1 0,0-1 0,0 0 0,0 0 0,0 1 0,0-1 0,0 0 0,0 1 0,0-1 0,1 0 0,-1 1 0,0-1 0,0 0 0,1 1 0,-1-1 0,0 0 0,1 1 0,-1-1 0,1 1 0,-1-1 0,1 1 0,-1-1 0,1 1 0,-1-1 0,1 1 0,-1-1 0,1 1 0,-1 0 0,1-1 0,0 1 0,1-1 0,40-14 0,-15 6 0,-27 8 0,0 1 0,0 0 0,0 0 0,0 0 0,0-1 0,0 1 0,0 0 0,0 0 0,0 0 0,0-1 0,0 1 0,0 0 0,0 0 0,0 0 0,0-1 0,0 1 0,0 0 0,0 0 0,0 0 0,0 0 0,0-1 0,0 1 0,-1 0 0,1 0 0,0 0 0,0 0 0,0-1 0,0 1 0,0 0 0,-1 0 0,1 0 0,0 0 0,0 0 0,0 0 0,0-1 0,-1 1 0,1 0 0,0 0 0,0 0 0,0 0 0,-1 0 0,1 0 0,0 0 0,0 0 0,0 0 0,-1 0 0,1 0 0,0 0 0,0 0 0,-1 0 0,-17-4 0,10 1 0,29 3 0,-9 0-120,-6-1 24,-1 1 1,0 0-1,1 0 0,-1 1 0,1 0 0,-1 0 1,0 0-1,0 0 0,1 1 0,-1 0 1,0 0-1,5 2 0,2 7-6730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8:34.2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97,'1221'0,"-1046"-12,-13-1,115 0,41-15,-96 20,17-3,-91 0,180 10,-143 4,5691-3,-5856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8:38.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95,'406'-24,"15"0,-247 13,-17 0,150 12,128-3,-287-9,50-1,2542 13,-2575 11,-4 0,-77-12,-7-1,135 15,-127-5,1-4,101-7,-46-1,539 3,-634 2,47 8,38 3,188-16,141 6,-322 7,94 3,1060-14,-1273 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8:44.4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28,'1554'0,"-1523"-2,49-8,21-2,767 9,-442 6,3874-3,-4098 12,-5 1,192-2,45 0,978-11,-1151 12,9 1,-31-14,635-18,-295 12,-344 9,-210-2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17.4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0 110,'950'0,"-809"-11,-1 0,19-9,-57 21,39-3,-67-8,-45 5,48-1,-3 5,93-14,-94 9,0 2,74 7,-23 0,134-20,-128 9,132 8,-94 3,459-3,-609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8:49.5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1,'3698'0,"-3397"12,12 0,1517-13,-1006 2,-748 2,95 17,35 2,575-18,-410-6,725 2,-1076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9:01.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1 166,'25'-2,"46"-7,8-2,55-1,78-2,-54 2,-6 0,66 14,162-4,-253-8,83-3,359 15,341-4,-632-9,142-1,2655 12,-3034-1,50-10,34-1,1022 10,-556 4,-427-14,8 0,1111 13,-1124 11,-2 0,-72-9,162 24,-191-20,63 1,-42-5,11 8,-55-6,45 1,-31-1,-31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9:11.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47,'44'-2,"45"-8,34-1,102 12,96-2,-229-11,-60 7,55-2,3099 9,-1754-3,-1400 3,1 1,-1 2,33 9,-31-7,0 0,60 3,797-12,-871 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9:14.7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26,'327'-14,"291"2,-378 15,-3-5,240 5,-287 7,139 3,-51-1,-4-1,172 1,-1 0,-29-14,462 4,-583 7,336 5,-239-13,253-3,-383-9,115-1,796 12,-1142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9:23.9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1 121,'2870'0,"-2852"-1,0-1,30-7,33-3,722 10,-391 5,1324-3,-1578-13,4 1,-65 13,103-2,-122-10,-56 6,0 2,28-1,-41 4,279-13,-62 0,-60 6,802-9,-613 18,1627-2,-1958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9:28.2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0 137,'912'-31,"-511"10,-102 7,360 6,-377 11,245-21,-321 16,15-2,-151-7,-46 6,0 1,27 0,1096 2,-559 5,-571-4,0-1,31-7,-37 7,10-3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4:59:30.6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1 119,'380'-13,"-157"2,501-14,-473 15,132-2,-182 0,10 0,1771 13,-1955-3,51-8,-50 5,48-2,-30 7,-26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21.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68,'290'10,"18"1,687-12,-834-11,-81 3,161-14,-160 14,-40 4,49 0,569-12,215 10,-493 10,373-3,-736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149"/>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750"/>
    </inkml:context>
    <inkml:brush xml:id="br0">
      <inkml:brushProperty name="width" value="0.05" units="cm"/>
      <inkml:brushProperty name="height" value="0.05" units="cm"/>
      <inkml:brushProperty name="color" value="#FFFFFF"/>
    </inkml:brush>
  </inkml:definitions>
  <inkml:trace contextRef="#ctx0" brushRef="#br0">0 0 24575,'4'0'0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10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442"/>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23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4.364"/>
    </inkml:context>
    <inkml:brush xml:id="br0">
      <inkml:brushProperty name="width" value="0.05" units="cm"/>
      <inkml:brushProperty name="height" value="0.05" units="cm"/>
      <inkml:brushProperty name="color" value="#FFFFFF"/>
    </inkml:brush>
  </inkml:definitions>
  <inkml:trace contextRef="#ctx0" brushRef="#br0">133 0 24575,'98'1'0,"-98"-1"0,0 0 0,0 0 0,0 0 0,0 0 0,0 0 0,0 0 0,0 0 0,0 0 0,0 0 0,0 0 0,0 0 0,-1 0 0,1 1 0,0-1 0,0 0 0,0 0 0,0 0 0,0 0 0,0 0 0,0 0 0,0 0 0,0 0 0,0 0 0,0 0 0,0 1 0,0-1 0,0 0 0,0 0 0,0 0 0,0 0 0,0 0 0,0 0 0,0 0 0,0 0 0,0 0 0,1 0 0,-1 0 0,0 1 0,0-1 0,0 0 0,0 0 0,0 0 0,0 0 0,0 0 0,0 0 0,0 0 0,0 0 0,0 0 0,0 0 0,0 0 0,0 0 0,1 0 0,-1 0 0,0 0 0,0 0 0,0 0 0,0 0 0,0 0 0,0 0 0,0 0 0,0 0 0,0 0 0,-12 6 0,-17 3 0,-33-4 0,54-4 0,38-1 0,-21 0 0,27 0 0,7 0 0,0-1 0,51-8 0,-87 5 0,-23 1 0,-30 2 0,3 5 0,1 1 0,-1 3 0,1 1 0,1 2 0,-69 27 0,144-48-341,-1 2 0,1 0-1,38-2 1,-47 9-6485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5.939"/>
    </inkml:context>
    <inkml:brush xml:id="br0">
      <inkml:brushProperty name="width" value="0.05" units="cm"/>
      <inkml:brushProperty name="height" value="0.05" units="cm"/>
      <inkml:brushProperty name="color" value="#FFFFFF"/>
    </inkml:brush>
  </inkml:definitions>
  <inkml:trace contextRef="#ctx0" brushRef="#br0">199 73 24575,'-91'20'0,"36"-24"0,52 3 0,-1 1 0,1-1 0,-1 0 0,1 0 0,0 0 0,-1-1 0,1 1 0,0-1 0,0 0 0,0 0 0,0 0 0,0 0 0,-3-3 0,6 5 0,-1-1 0,1 0 0,-1 1 0,1-1 0,0 1 0,-1-1 0,1 0 0,0 1 0,0-1 0,-1 0 0,1 1 0,0-1 0,0 0 0,0 1 0,0-1 0,0 0 0,0 0 0,0 1 0,0-1 0,0 0 0,0 1 0,0-1 0,1 0 0,-1 1 0,0-1 0,0 0 0,1 1 0,-1-1 0,0 0 0,1 1 0,-1-1 0,1 1 0,-1-1 0,1 1 0,-1-1 0,1 1 0,-1-1 0,1 1 0,-1-1 0,1 1 0,-1 0 0,1-1 0,0 1 0,1-1 0,40-14 0,-15 6 0,-27 8 0,0 1 0,0 0 0,0 0 0,0 0 0,0-1 0,0 1 0,0 0 0,0 0 0,0 0 0,0-1 0,0 1 0,0 0 0,0 0 0,0 0 0,0-1 0,0 1 0,0 0 0,0 0 0,0 0 0,0 0 0,0-1 0,0 1 0,-1 0 0,1 0 0,0 0 0,0 0 0,0-1 0,0 1 0,0 0 0,-1 0 0,1 0 0,0 0 0,0 0 0,0 0 0,0-1 0,-1 1 0,1 0 0,0 0 0,0 0 0,0 0 0,-1 0 0,1 0 0,0 0 0,0 0 0,0 0 0,-1 0 0,1 0 0,0 0 0,0 0 0,-1 0 0,-17-4 0,10 1 0,29 3 0,-9 0-120,-6-1 24,-1 1 1,0 0-1,1 0 0,-1 1 0,1 0 0,-1 0 1,0 0-1,0 0 0,1 1 0,-1 0 1,0 0-1,5 2 0,2 7-6730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08:03.8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0,'1217'0,"-1178"2,49 9,34 1,852-10,-474-5,-460 5,49 8,-48-4,45 0,1866-7,-1934 2,-1 1,32 7,26 3,85-1,83 3,-169-15,576-17,-523 12,-72 5,82-12,-65 4,-1 4,120 7,-61 0,1718-2,-1823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08:12.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67,'1719'0,"-1546"-14,-58 3,144-18,-195 21,-31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3:44.82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76,'1017'0,"-989"-1,54-11,-54 7,52-3,-48 7,44-9,-44 4,46 0,406 7,-458-3,-1 0,28-7,46-4,541 12,-308 3,-179 11,-10-1,-46-11,193 12,-161-3,183-8,-143-5,-148 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40.9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43,'1109'0,"-979"-11,-85 6,49-1,500 7,-558-3,44-7,-44 4,47-1,838 7,-790 9,-14 0,-18-9,-24-1,127 17,-184-15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08:18.0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1,'3434'0,"-3413"0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0:06.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1 120,'7'-1,"1"0,-1-1,1 0,-1 0,8-3,15-5,33-5,2 2,-1 3,98-2,1662 14,-1661-14,-3 0,857 11,-485 3,-376-15,4 1,1134 13,-1268 0,49 9,15 2,133-11,-197-1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0:08.8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1,'1154'0,"-1134"0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0:15.3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52,'9'-1,"0"0,0-1,0 0,14-6,4-1,17 0,1 1,86-4,95 14,-80 1,192 11,268-2,-368-15,91 3,-309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1:34.1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2,'2189'0,"-2161"1,50 10,-50-6,49 2,1549-6,-759-3,-845 1,-1-2,29-5,-27 3,-1 2,28-1,915 5,-944 0,1 1,28 7,-27-5,-1-1,27 2,601-6,-624 2,0 2,26 5,-26-3,50 3,785-9,-841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1:40.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98 3,'-54'-2,"10"2,81 2,777 22,255-24,-1034 1,49 9,28 2,943-10,-517-4,2025 2,-2543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1:50.1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27,'15'-1,"-1"-1,1 0,15-5,35-4,411 8,-243 6,688-3,-882 1,48 10,-48-6,51 2,1298-8,-1355 2,53 10,-52-5,49 1,1151-7,-564-1,-643-1,52-9,-52 6,51-2,2012 5,-990 5,-1070-5,51-8,-50 5,48-2,650 8,-702 0,52 10,-50-6,47 2,1359-8,-1415 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2:05.5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1 121,'1273'0,"-952"-12,21 0,-317 11,0-2,30-5,-29 3,48-2,-41 5,42-8,-42 5,47-1,343 18,-56 0,-30 0,53 0,-338-13,93-13,-56 0,0 4,99 1,876-9,-960 14,119-12,-111 6,194 9,-141 3,3064-2,-3201 2,50 8,-50-5,49 2,-31-7,-26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2:08.2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72,'32'-2,"55"-10,-24 3,5-1,-28 3,71-1,-45 9,-12 1,1-3,101-14,-114 9,0 3,77 2,-66 2,-32-1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2:12.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51,'2600'0,"-2554"-2,48-8,36-3,41 12,202-11,222 0,-358 15,814-3,-1022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44.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1 107,'176'-11,"2"0,-25 1,-6-1,-23 0,5 1,23 12,173-4,-214-8,57-2,81 2,9 0,531 10,-766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2:20.6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1 118,'17'-1,"0"0,31-9,25-1,394 8,-239 5,-194-3,50-9,27-2,377 13,116-2,-438-11,88-1,-51 15,375-3,-408-11,55 0,1408 13,-1269-13,10 0,824 12,-1166 2,50 8,19 2,24-12,-72-2,1 3,95 14,-100-8,0-3,0-2,55-4,-17 0,-69 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3:46.8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0,'2153'0,"-1700"24,-21 0,1022-23,-664-3,-554 14,-17 0,960-13,-1159 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3:49.3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0,'1178'0,"-1158"0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4:00.9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0,'360'14,"5"-4,-283-10,-57 1,-1 1,31 7,-29-4,50 2,37 4,-8 0,174 8,-123-10,4 1,-59 0,195-8,-141-4,3348 2,-3483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4:11.4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48,'2264'0,"-2239"-1,1-2,26-5,-25 3,50-3,15 9,-37 1,0-3,97-14,-121 11,1 0,44 2,-56 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4:25.7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25,'229'-13,"11"1,2915 15,-1618-5,-817 2,-700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4:32.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26,'3247'0,"-3229"-1,-1-1,33-7,28-4,-58 13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4:36.6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49,'0'-1,"0"0,1 0,-1 0,1 0,-1 0,1 0,0 0,-1 0,1 0,0 1,0-1,-1 0,1 0,0 1,0-1,0 0,0 1,0-1,0 1,0-1,0 1,0 0,0-1,0 1,1 0,-1 0,2-1,36-3,-35 4,105-12,43-1,2270 13,-1102 1,-1292 1,49 8,12 1,27 1,21 1,1008-12,-545-3,-328-10,5-1,1139 14,-1180-12,18-1,528 12,-760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4:55.2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0 142,'63'1,"30"-1,134-14,-9 1,-7 2,-14-1,-9 0,81 1,0-1,-129 1,183 10,-142 3,30 0,222-4,-317-10,-70 6,48 0,4246 7,-4307-2,51-10,-52 5,56-1,53 8,-121-1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07.4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0,'1624'0,"-1604"0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48.2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0 109,'704'0,"-642"-4,0-2,80-19,-57 9,20-8,-72 15,-1 1,1 2,43-2,608 6,-329 4,-337-2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18.1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4605 0,'-89'0,"-532"14,-151-2,474-14,85 0,-229 4,278 9,-120 3,-620-15,875-1,-51-9,-21-1,-283 11,184 3,177-2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29.7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20,'138'-3,"148"6,-195 8,69 2,1835-14,-1844-11,-1 0,1615 11,-807 3,-945-3,-1 0,0-1,0-1,15-4,-25 6,14-3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15:37.7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0 121,'1552'0,"-1509"-2,50-8,-49 4,53-1,176-7,-128 4,-24 0,64-3,-51 15,189-4,-222-9,-56 5,52 0,140 9,274-6,-394-8,36-2,1992 12,-1001 3,-1118-2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149"/>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750"/>
    </inkml:context>
    <inkml:brush xml:id="br0">
      <inkml:brushProperty name="width" value="0.05" units="cm"/>
      <inkml:brushProperty name="height" value="0.05" units="cm"/>
      <inkml:brushProperty name="color" value="#FFFFFF"/>
    </inkml:brush>
  </inkml:definitions>
  <inkml:trace contextRef="#ctx0" brushRef="#br0">0 0 24575,'4'0'0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10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442"/>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23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50.4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1,'552'0,"-534"0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4.364"/>
    </inkml:context>
    <inkml:brush xml:id="br0">
      <inkml:brushProperty name="width" value="0.05" units="cm"/>
      <inkml:brushProperty name="height" value="0.05" units="cm"/>
      <inkml:brushProperty name="color" value="#FFFFFF"/>
    </inkml:brush>
  </inkml:definitions>
  <inkml:trace contextRef="#ctx0" brushRef="#br0">133 0 24575,'98'1'0,"-98"-1"0,0 0 0,0 0 0,0 0 0,0 0 0,0 0 0,0 0 0,0 0 0,0 0 0,0 0 0,0 0 0,0 0 0,-1 0 0,1 1 0,0-1 0,0 0 0,0 0 0,0 0 0,0 0 0,0 0 0,0 0 0,0 0 0,0 0 0,0 0 0,0 0 0,0 1 0,0-1 0,0 0 0,0 0 0,0 0 0,0 0 0,0 0 0,0 0 0,0 0 0,0 0 0,0 0 0,1 0 0,-1 0 0,0 1 0,0-1 0,0 0 0,0 0 0,0 0 0,0 0 0,0 0 0,0 0 0,0 0 0,0 0 0,0 0 0,0 0 0,0 0 0,0 0 0,1 0 0,-1 0 0,0 0 0,0 0 0,0 0 0,0 0 0,0 0 0,0 0 0,0 0 0,0 0 0,0 0 0,-12 6 0,-17 3 0,-33-4 0,54-4 0,38-1 0,-21 0 0,27 0 0,7 0 0,0-1 0,51-8 0,-87 5 0,-23 1 0,-30 2 0,3 5 0,1 1 0,-1 3 0,1 1 0,1 2 0,-69 27 0,144-48-341,-1 2 0,1 0-1,38-2 1,-47 9-6485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5.939"/>
    </inkml:context>
    <inkml:brush xml:id="br0">
      <inkml:brushProperty name="width" value="0.05" units="cm"/>
      <inkml:brushProperty name="height" value="0.05" units="cm"/>
      <inkml:brushProperty name="color" value="#FFFFFF"/>
    </inkml:brush>
  </inkml:definitions>
  <inkml:trace contextRef="#ctx0" brushRef="#br0">199 73 24575,'-91'20'0,"36"-24"0,52 3 0,-1 1 0,1-1 0,-1 0 0,1 0 0,0 0 0,-1-1 0,1 1 0,0-1 0,0 0 0,0 0 0,0 0 0,0 0 0,-3-3 0,6 5 0,-1-1 0,1 0 0,-1 1 0,1-1 0,0 1 0,-1-1 0,1 0 0,0 1 0,0-1 0,-1 0 0,1 1 0,0-1 0,0 0 0,0 1 0,0-1 0,0 0 0,0 0 0,0 1 0,0-1 0,0 0 0,0 1 0,0-1 0,1 0 0,-1 1 0,0-1 0,0 0 0,1 1 0,-1-1 0,0 0 0,1 1 0,-1-1 0,1 1 0,-1-1 0,1 1 0,-1-1 0,1 1 0,-1-1 0,1 1 0,-1-1 0,1 1 0,-1 0 0,1-1 0,0 1 0,1-1 0,40-14 0,-15 6 0,-27 8 0,0 1 0,0 0 0,0 0 0,0 0 0,0-1 0,0 1 0,0 0 0,0 0 0,0 0 0,0-1 0,0 1 0,0 0 0,0 0 0,0 0 0,0-1 0,0 1 0,0 0 0,0 0 0,0 0 0,0 0 0,0-1 0,0 1 0,-1 0 0,1 0 0,0 0 0,0 0 0,0-1 0,0 1 0,0 0 0,-1 0 0,1 0 0,0 0 0,0 0 0,0 0 0,0-1 0,-1 1 0,1 0 0,0 0 0,0 0 0,0 0 0,-1 0 0,1 0 0,0 0 0,0 0 0,0 0 0,-1 0 0,1 0 0,0 0 0,0 0 0,-1 0 0,-17-4 0,10 1 0,29 3 0,-9 0-120,-6-1 24,-1 1 1,0 0-1,1 0 0,-1 1 0,1 0 0,-1 0 1,0 0-1,0 0 0,1 1 0,-1 0 1,0 0-1,5 2 0,2 7-6730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1:22.4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26,'803'0,"-777"-1,51-9,20-2,796 10,-436 4,261-2,-692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1:29.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0,'3836'0,"-3809"2,52 8,-51-5,48 2,78-8,102 2,-228 3,-7 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1:32.1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26,'1093'0,"-1064"-2,53-9,-54 6,57-2,1994 8,-2050 0,45 8,19 2,62-5,177 9,289-7,-344-11,-58 3,-195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1:39.1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71,'531'0,"-508"-1,1-1,29-7,-29 4,0 2,26-1,193-8,36 1,470 11,-733-1,0 0,-1-1,17-5,40-5,177 11,-229 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2:08.8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25,'109'1,"122"-3,-126-9,53-1,1325 11,-675 3,-533 9,12 1,2011-12,-2116 12,-12 0,118-11,312 12,-337 15,-129-19,136-10,-101-2,3173 3,-3322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2:12.1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3,'3'1,"-1"-1,1 1,0 1,0-1,-1 0,1 1,-1-1,1 1,-1 0,0 0,3 3,17 11,-1-7,0-2,0 0,0-1,1-1,25 3,113 3,-120-9,648 3,-382-7,-129-12,-64 3,-2 1,79-3,18 2,16-1,-32 0,11 0,43 11,246 3,-261 9,134 3,-112 0,-191-8,354-1,-226-8,3696 3,-3866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52.7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0 193,'0'0,"1"-1,-1 0,0 0,1 0,-1 1,1-1,-1 0,1 1,-1-1,1 0,-1 1,1-1,0 0,-1 1,1-1,0 1,-1-1,1 1,0 0,0-1,0 1,-1 0,1 0,0-1,1 1,27-7,-20 6,112-20,168-7,-66 9,367-58,-443 57,-82 15,124 5,-75 2,396 26,-319-13,242-13,-204-5,-187 4,1 2,46 10,-11-8,-60-5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2:31.1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0,'1176'0,"-970"12,-12 0,-32-11,444 16,-29-9,-335-10,337 2,-555-2,-1 0,29-7,41-3,730 10,-403 5,-400-3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2:36.8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 0,0 0,0 0,-1 0,1 0,0 1,0-1,0 0,0 0,0 1,0-1,0 1,0-1,0 1,0-1,0 1,0 0,0 0,0-1,0 1,1 0,1 0,39-4,-35 4,579-5,-315 8,-166-2,106 16,-93-11,-98-6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2:41.6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0,'167'13,"-11"-1,12-14,96 4,-49 21,-107-14,124 6,1613-16,-1661 13,4 0,-50-12,452 14,65-2,-399-15,2152 3,-2388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3:03.8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53,'157'3,"167"-6,-230-8,-55 5,55-1,-19 8,-18 1,-1-2,108-16,-107 8,0 3,0 3,67 5,-11-1,890-2,-978 2,0 0,27 7,44 3,283-11,-180-3,-177 4,0 0,28 6,-28-3,0-2,27 1,-26-4,-3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3:10.3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2,'149'-1,"164"3,-193 9,59 2,-95-14,-31-1,0 3,103 14,-99-7,0-3,0-3,70-5,-14 1,888 2,-974 1,51 9,18 2,360-12,-437-1,0-1,28-7,9 0,-36 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3:20.2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96,'1467'0,"-1435"-2,53-9,-52 6,50-2,30 8,-45 1,1-3,103-14,-104 7,0 3,120 6,-64 2,682-3,-647 12,1 0,606-13,-610 13,2 1,1646-14,-1612-12,8 1,-143 10,108-20,-105 12,90-3,19 1,21 1,542 12,-584 11,8 0,195-13,-331 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3:21.8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96,'96'-18,"131"10,35-4,-180 6,106 4,7 0,-115-9,10-1,-51 12,3-1,0-1,52-9,-61 6,0 2,44 1,-49 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3:30.9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72,'151'-12,"6"0,-5 14,262-4,-298-9,40-1,791 13,-802-14,-96 7,51 0,1104 7,-1059 11,-96-5,52-1,12-8,128 4,-138 8,68 3,143-2,13 0,515-11,-692 12,-17 0,233 9,173-16,-292-8,664 3,-876-1,50-10,-51 6,55-2,9 9,-29 0,1-3,116-15,-120 8,1 2,125 7,-65 2,-23-2,33 1,0-6,211-32,-322 31,0 2,38 1,-44 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3:46.5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50,'1804'0,"-1775"-1,53-10,-52 6,50-2,287-6,305 1,-414 14,114-2,-352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3:58.5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0 169,'0'-1,"0"0,1 0,-1 0,0 1,1-1,-1 0,0 0,1 1,-1-1,1 0,-1 1,1-1,-1 0,1 1,0-1,-1 1,1-1,0 1,-1-1,1 1,0 0,0-1,-1 1,1 0,0 0,0-1,1 1,27-5,-19 3,33-7,-19 4,1 0,41-1,58-6,-79 6,49 0,96 8,223-4,-289-9,31-1,-18 0,2 0,53-1,-111 6,215 3,-199 7,187-19,-190 7,188 6,-140 5,-120-2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4:57.6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21,'122'-10,"-20"1,507 7,-456 12,98 2,-55-2,3 0,-52-10,-129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4:01.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1 121,'168'1,"484"-21,-250-9,-293 18,85-2,-100 13,-5 2,145-17,-77 2,-13 3,-22-1,190 10,-142 3,-53-2,-97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24:09.1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3,'1578'0,"-1207"12,26-1,143-29,112 11,-377 9,3206-2,-3250 12,4 0,419-13,-514 14,-8-1,-67-11,352 11,612 22,-974-35,1-1,-1 3,97 14,-93-7,1-3,-1-3,64-5,-7 0,241 3,-336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149"/>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750"/>
    </inkml:context>
    <inkml:brush xml:id="br0">
      <inkml:brushProperty name="width" value="0.05" units="cm"/>
      <inkml:brushProperty name="height" value="0.05" units="cm"/>
      <inkml:brushProperty name="color" value="#FFFFFF"/>
    </inkml:brush>
  </inkml:definitions>
  <inkml:trace contextRef="#ctx0" brushRef="#br0">0 0 24575,'4'0'0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10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442"/>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23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4.364"/>
    </inkml:context>
    <inkml:brush xml:id="br0">
      <inkml:brushProperty name="width" value="0.05" units="cm"/>
      <inkml:brushProperty name="height" value="0.05" units="cm"/>
      <inkml:brushProperty name="color" value="#FFFFFF"/>
    </inkml:brush>
  </inkml:definitions>
  <inkml:trace contextRef="#ctx0" brushRef="#br0">133 0 24575,'98'1'0,"-98"-1"0,0 0 0,0 0 0,0 0 0,0 0 0,0 0 0,0 0 0,0 0 0,0 0 0,0 0 0,0 0 0,0 0 0,-1 0 0,1 1 0,0-1 0,0 0 0,0 0 0,0 0 0,0 0 0,0 0 0,0 0 0,0 0 0,0 0 0,0 0 0,0 0 0,0 1 0,0-1 0,0 0 0,0 0 0,0 0 0,0 0 0,0 0 0,0 0 0,0 0 0,0 0 0,0 0 0,1 0 0,-1 0 0,0 1 0,0-1 0,0 0 0,0 0 0,0 0 0,0 0 0,0 0 0,0 0 0,0 0 0,0 0 0,0 0 0,0 0 0,0 0 0,0 0 0,1 0 0,-1 0 0,0 0 0,0 0 0,0 0 0,0 0 0,0 0 0,0 0 0,0 0 0,0 0 0,0 0 0,-12 6 0,-17 3 0,-33-4 0,54-4 0,38-1 0,-21 0 0,27 0 0,7 0 0,0-1 0,51-8 0,-87 5 0,-23 1 0,-30 2 0,3 5 0,1 1 0,-1 3 0,1 1 0,1 2 0,-69 27 0,144-48-341,-1 2 0,1 0-1,38-2 1,-47 9-6485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5:02.9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44,'2059'0,"-2022"2,43 7,-43-4,46 1,1094-7,-1160 0,0-1,27-6,34-3,8 11,-36 2,-1-4,78-10,44-13,-113 20,-40 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5.939"/>
    </inkml:context>
    <inkml:brush xml:id="br0">
      <inkml:brushProperty name="width" value="0.05" units="cm"/>
      <inkml:brushProperty name="height" value="0.05" units="cm"/>
      <inkml:brushProperty name="color" value="#FFFFFF"/>
    </inkml:brush>
  </inkml:definitions>
  <inkml:trace contextRef="#ctx0" brushRef="#br0">199 73 24575,'-91'20'0,"36"-24"0,52 3 0,-1 1 0,1-1 0,-1 0 0,1 0 0,0 0 0,-1-1 0,1 1 0,0-1 0,0 0 0,0 0 0,0 0 0,0 0 0,-3-3 0,6 5 0,-1-1 0,1 0 0,-1 1 0,1-1 0,0 1 0,-1-1 0,1 0 0,0 1 0,0-1 0,-1 0 0,1 1 0,0-1 0,0 0 0,0 1 0,0-1 0,0 0 0,0 0 0,0 1 0,0-1 0,0 0 0,0 1 0,0-1 0,1 0 0,-1 1 0,0-1 0,0 0 0,1 1 0,-1-1 0,0 0 0,1 1 0,-1-1 0,1 1 0,-1-1 0,1 1 0,-1-1 0,1 1 0,-1-1 0,1 1 0,-1-1 0,1 1 0,-1 0 0,1-1 0,0 1 0,1-1 0,40-14 0,-15 6 0,-27 8 0,0 1 0,0 0 0,0 0 0,0 0 0,0-1 0,0 1 0,0 0 0,0 0 0,0 0 0,0-1 0,0 1 0,0 0 0,0 0 0,0 0 0,0-1 0,0 1 0,0 0 0,0 0 0,0 0 0,0 0 0,0-1 0,0 1 0,-1 0 0,1 0 0,0 0 0,0 0 0,0-1 0,0 1 0,0 0 0,-1 0 0,1 0 0,0 0 0,0 0 0,0 0 0,0-1 0,-1 1 0,1 0 0,0 0 0,0 0 0,0 0 0,-1 0 0,1 0 0,0 0 0,0 0 0,0 0 0,-1 0 0,1 0 0,0 0 0,0 0 0,-1 0 0,-17-4 0,10 1 0,29 3 0,-9 0-120,-6-1 24,-1 1 1,0 0-1,1 0 0,-1 1 0,1 0 0,-1 0 1,0 0-1,0 0 0,1 1 0,-1 0 1,0 0-1,5 2 0,2 7-6730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2:21.2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0,'2203'0,"-1951"12,14 0,1781-14,-1077 4,-954-2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2:25.5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1,'1139'0,"-1001"11,-15 1,89 0,82 1,82 0,-20 15,68-20,-250-11,3101 3,-3254 1,1 1,30 7,22 2,-54-9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3:17.2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0 119,'255'14,"-110"-3,185-10,-143-4,1322 3,-1473-2,48-8,29-2,-25 11,190-12,-33-15,-159 21,141 7,-91 3,50-1,201-5,-276-8,62-2,1424 14,-1564-3,49-8,-49 5,51-2,1111 8,-1160-3,49-8,30-2,376 12,-461 2,51 8,-50-4,47 1,-30-8,-27 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3:31.9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95,'567'0,"-538"-1,50-10,-50 6,49-2,576 8,-614 1,48 8,-48-4,52 0,2372-7,-2300-11,-3 0,972 13,-1101 1,50 8,-50-4,48 0,1910-5,-936-3,-1036 3,0 1,31 7,24 3,440-9,-262-6,-89 5,180-4,-218-10,49 0,52 14,414-4,-293-22,-238 13,55-2,1379 14,-1506-2,49-10,-50 6,53-2,176-6,51 3,-289 10,-1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3:37.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1,'24'1,"0"2,0 1,29 8,34 5,192 10,84 11,-287-30,115-2,43 5,-50 3,221-11,-198-6,3764 3,-3761 12,-14 0,-122-12,2 0,112 13,-94-4,187-6,-136-6,348 3,-471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5:23.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0 151,'64'-20,"298"-3,-339 22,0-1,27-6,43-3,63 13,108-4,-58-19,-138 11,-44 5,50-2,55-3,9 0,-19 12,164-4,-198-8,-36 4,49 0,2721 7,-2694 10,-15-1,38 1,41 0,-154-11,0 1,53 10,-21-3,-1-3,118-6,-59-2,109 14,-3-1,62-12,230 4,-356 8,127 2,1156-13,-1422 3,45 7,-46-4,49 1,79-9,179 6,-236 6,62 3,-103-11,93 14,-98-10,71-2,18 2,171 4,-78-5,-95 6,87 2,799-13,-884 12,7-1,427-10,-549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3:41.8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73,'297'2,"313"-5,-434-8,88-2,-135 15,273-4,-256-9,60-1,953 13,-953-14,9 1,298 13,-489-1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4:13.1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3,'99'-2,"109"4,-138 9,-49-6,1-2,29 2,-13-5,-1 2,53 9,-30-3,0-3,0-2,66-7,-8 2,43-1,169 6,-257 9,-51-8,0-1,28 2,812-6,-816 3,48 8,43 3,347-14,-471 2,-1 0,1 1,17 5,1 0,-14-4</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8:53.0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0 146,'0'-1,"1"0,-1 0,1 0,-1 0,1 0,-1 0,1 1,-1-1,1 0,0 0,0 0,-1 1,1-1,0 1,0-1,0 0,0 1,0-1,0 1,0 0,0-1,0 1,0 0,0 0,0-1,0 1,1 0,35-4,-32 3,165-2,-127 4,0-1,1-2,-1-2,0-2,48-12,-57 10,1 1,-1 2,45-1,-5 0,397-5,-285 14,85-1,289-5,-386-8,113-2,-247 13,0-1,66-11,-43 4,1 3,123 6,-69 2,1904-3,-2001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8:55.6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2,'156'11,"-28"-1,875-5,-541-7,-313 3,170-3,-207-9,42-2,972 14,-1098-1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8:59.3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72,'73'0,"110"-14,-84 4,193 8,-140 4,178-13,18-1,-160 14,318-5,-292-8,136-2,655 14,-985-1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10.6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0 119,'2'-2,"-1"0,1 1,0-1,-1 1,1-1,0 1,0-1,0 1,0 0,0 0,1 0,-1 0,0 1,0-1,5 0,0-1,40-12,0 3,1 2,-1 2,84-2,-106 8,68-10,21 0,27 0,19-1,2193 13,-2208 11,-13-1,-58-9,91 14,-110-10,87-2,16 1,207 5,-63-6,-189 8,60 1,546-14,-536-11,-24 0,372 11,-280 2,-230-1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12.6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50,'92'-18,"201"-2,234 9,-323 13,328-2,-512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21.6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47,'237'-11,"11"-1,1233 12,-1455-1,-1-1,26-7,-25 5,49-4,650 9,-705-1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5:38.1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25,'3'-3,"0"1,0 0,0 0,0 0,0 1,0-1,1 1,-1 0,1 0,-1 0,1 0,6 0,50-2,-40 4,1091-3,-542 4,-407 9,8 0,-146-10,48 9,20 0,-14-9,99 14,4 3,-144-14,62 1,-81-5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25.5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48,'1008'0,"-963"-2,45-8,-45 4,49 0,-23 7,15 0,148-16,-188 9,72 1,-98 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31.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0,'0'1,"1"0,-1 0,1 0,-1 0,1 0,-1 0,1 0,0 0,-1 0,1 0,0-1,0 1,0 0,0 0,-1-1,1 1,0-1,0 1,0-1,0 1,0-1,1 0,-1 1,0-1,0 0,0 0,2 0,35 5,-33-5,425 3,-220-6,918 3,-1108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38.5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1,'77'1,"106"16,-108-10,145-7,-97-2,3693 2,-3796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42.0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0 143,'40'-2,"49"-8,-50 4,53 0,-51 4,47-7,-48 3,51 0,1084 7,-1142-3,51-8,26-3,-39 11,84-13,307-37,76 49,-272 6,179-3,-424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48.9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50,'86'-18,"213"-2,-134 9,168 10,-139 4,869-3,-1042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50.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45,'845'0,"-683"-14,-55 3,19-6,-101 14</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49:57.1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1 144,'4'-2,"1"-1,-1 1,1 0,0 0,0 1,0-1,0 1,0 0,0 1,0-1,0 1,6 0,5-1,587-70,-172 64,-239 10,359-22,-336-5,-108 16,149 9,-96 2,-13-5,162 4,-194 9,81 2,-146-14,-15-1,1 2,-1 2,0 1,40 8,-52-6,0-2,0-1,38-1,-41-1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5:50:09.1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24,'317'3,"338"-6,-491-8,68-1,283 12,-495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5:43.6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49,'48'0,"22"1,0-2,0-3,119-24,-150 21,0 2,1 2,-1 2,54 4,0-1,43-4,147 5,-198 7,-39-4,55 0,46-7,-129 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0:58.9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1,'15'1,"0"1,0 0,20 7,-1-1,38 4,129 4,76-17,-97-2,-59 1,129 5,-141 7,69 4,120 3,135-9,-251-11,-115 3,25 1,138-16,-132 6,184 7,-135 4,1086-2,-1213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1:11.4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76,'1367'0,"-1348"-1,-1-1,30-7,34-3,-76 12,47-1,74-11,-30 3,-66 7,-1-1,33-7,-24 4,0 1,1 2,-1 2,46 4,6 0,906-3,-970 1,0 2,26 5,-26-3,51 3,43-10,89 3,-128 10,-47-5,58 1,1336-8,-1390 3,49 8,-48-4,44 0,563-7,-626 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1:21.2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97,'150'2,"164"-5,-208-8,-54 4,57 1,46-6,-1 1,1586 11,-1702-1,51-10,-49 5,47 0,1422 6,-1483-1,51-9,19-2,664 10,-369 4,-132 10,4 0,379-13,-621 3,-1 0,32 7,-31-5,1 0,28 0,21-4,-51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1:24.6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72,'3'-3,"1"1,0-1,0 1,0 0,0 0,0 0,1 1,-1-1,1 1,-1 0,1 0,6 0,62 0,-45 1,165-14,-92 4,-9 0,61-3,192 32,-220-10,140-10,-100-1,2349 2,-2343-13,-5 1,1193 13,-1339-1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1:28.6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1,'1130'0,"-1101"1,50 10,-49-6,48 2,599-8,-656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1:35.2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96,'2022'0,"-1993"-2,52-9,22-1,-90 12,211-13,-115 3,140 6,79-6,-134 3,-39 4,-57-8,52-2,244 14,-369-1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1:47.5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1 123,'122'2,"135"-5,-178-8,-49 6,52-2,46-5,0 0,-98 10,45-8,-45 5,45-1,-72 6,58 0,101-14,-109 8,79 0,-77 6,72-11,-42 2,1 4,105 7,-52 1,3399-3,-3358 11,-8 1,20 1,-102-4,-64-8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2:11.8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66,'1038'0,"-1021"-1,1-1,30-7,32-3,654 10,-358 4,-266 0,122-4,-140-10,-57 7,56-3,921 9,-999-1,0-2,0 0,25-7,-37 9,15-5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2:15.9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49,'1836'0,"-1809"-2,52-9,-51 6,50-2,487 8,-547-2,0-1,30-7,31-3,-56 12,-3-1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2:30.9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49,'74'0,"314"-14,-306 8,104 5,49-2,-151-8,-49 5,52-1,1084 6,-527 3,-605-1,51 10,-51-5,54 1,4082-8,-3940-12,3 1,2696 13,-2747 11,-2 1,492-14,-650 2,52 10,-51-6,49 2,-54-7,-3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3:48.1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99,'135'2,"144"-5,-194-8,-49 5,59-1,15 9,123-4,-147-10,-61 7,1 1,26 0,2 4,-7 1,1-2,69-12,-74 7,-1 3,1 1,49 4,74-3,-94-11,-50 7,-1 2,33-2,407 6,-441-1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5:55.6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1,'131'11,"-2"1,1601-13,-1526-10,7-1,996 13,-1185-1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2:41.7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73,'50'1,"0"-3,0-2,61-13,217-27,-321 44,399-6,-230 8,9562-2,-9718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2:58.9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96,'29'-1,"50"-10,-49 6,49-2,-35 7,-15 1,0-1,1-2,56-11,-47 7,-1 1,2 2,-1 1,59 6,2-1,253-21,-228 10,138 8,-98 3,1454-3,-1469-13,2 1,3712 13,-3830 0,51 10,-50-5,48 1,54 4,3 1,-98-10,42 8,-42-4,43 0,74-7,278 15,-111-4,-228-11,-78 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07.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0 168,'6'-3,"0"-1,1 1,-1 0,1 0,-1 0,1 1,0 0,0 1,0 0,11-1,13-4,12-2,85-5,-36 6,116-5,0 1,-60 1,169 9,-139 3,952-2,-1113-1,0-1,32-7,30-4,106 13,-77 1,129-15,-146 7,144 5,15 1,-135-10,67-2,57 11,236 6,-367 7,25 1,30-11,221 12,-52 15,212-20,-306-11,60 26,-63-1,-79-20,-133-2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23.5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52,'0'-1,"0"-1,1 1,-1 0,1 0,-1 0,1 0,-1 1,1-1,0 0,0 0,-1 0,1 0,0 1,0-1,0 0,0 1,0-1,0 1,0-1,0 1,0-1,0 1,0 0,0-1,0 1,0 0,3 0,35-5,-35 5,467-3,-241 6,657-3,-728 12,-12 0,86-14,108 4,-226 9,54 2,2506-14,-2651-1,0 0,27-6,-27 3,50-2,-51 5,0 0,24-6,-24 3,0 2,26-1,-31 4,40-1,97-11,-77 3,0 4,109 7,-55 0,5449-2,-5428 12,-12 0,1186-10,-648-4,-244 2,-409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28.9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49,'626'-17,"-17"9,-356 10,38-20,-184 10,131 8,-96 2,991-2,-1100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31.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1 119,'151'-7,"162"-27,-145 12,-35 16,-24 3,-39-8,-49 6,0 2,28-1,11 2,98-14,-115 11,-24 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39.8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0,'4979'0,"-4955"0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42.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48,'67'-1,"102"-17,-94 11,1 3,85 7,-28 0,918-3,-1024-1,50-10,16 0,-73 10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53.9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0 264,'1'-1,"-1"0,1 0,-1 0,1 0,-1 0,1 0,0 0,-1 0,1 0,0 0,0 1,-1-1,1 0,0 0,0 1,0-1,0 1,0-1,0 1,0-1,0 1,0 0,0-1,0 1,1 0,-1 0,1 0,37-5,-34 5,37-3,47-9,-30 4,0 3,97 3,-86 4,101-12,-62 0,185 8,-137 5,-107-5,91-15,103-3,-157 12,0 3,102 7,-42 1,84-16,13 1,-210 12,4 1,-1-1,1-3,51-8,-40 3,-1 3,1 3,81 4,-34 1,68-15,-2 0,-66 13,384-15,-53-14,-214 23,-144 6,-1-2,79-13,-72 5,1 4,119 6,-60 2,1366-3,-1106 12,-29 1,-108-15,147 4,-256 9,37 1,1032-13,-1195 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3:58.4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0 143,'926'-14,"611"-19,-38 33,-1271 14,-79-3,153 10,163 5,38-13,-111-5,77 8,76-5,-335-13,530 2,-567-12,-3 0,650 13,-793-3,53-9,-52 6,52-2,-61 7,25 0,0-2,57-9,-39 3,0 2,1 4,65 5,95-4,587-19,-743 20,114-12,-3 0,254-1,47-15,-327 22,65-7,-97 3,198 8,-146 5,-77-2,343-16,-45 4,-257 12,-116-1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6:04.7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0 108,'37'1,"12"-1,-1-1,69-11,-59 5,-1 2,98 4,-90 3,115-12,-78 3,-73 6,0-1,50-9,-53 6,-1 1,37 0,32-5,-26 2,0 2,110 7,-56 0,11-13,-10 0,1168 9,-633 5,-638-3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5:19.1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0,'5223'0,"-5181"5,-27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149"/>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750"/>
    </inkml:context>
    <inkml:brush xml:id="br0">
      <inkml:brushProperty name="width" value="0.05" units="cm"/>
      <inkml:brushProperty name="height" value="0.05" units="cm"/>
      <inkml:brushProperty name="color" value="#FFFFFF"/>
    </inkml:brush>
  </inkml:definitions>
  <inkml:trace contextRef="#ctx0" brushRef="#br0">0 0 24575,'4'0'0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10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442"/>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23 1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4.364"/>
    </inkml:context>
    <inkml:brush xml:id="br0">
      <inkml:brushProperty name="width" value="0.05" units="cm"/>
      <inkml:brushProperty name="height" value="0.05" units="cm"/>
      <inkml:brushProperty name="color" value="#FFFFFF"/>
    </inkml:brush>
  </inkml:definitions>
  <inkml:trace contextRef="#ctx0" brushRef="#br0">133 0 24575,'98'1'0,"-98"-1"0,0 0 0,0 0 0,0 0 0,0 0 0,0 0 0,0 0 0,0 0 0,0 0 0,0 0 0,0 0 0,0 0 0,-1 0 0,1 1 0,0-1 0,0 0 0,0 0 0,0 0 0,0 0 0,0 0 0,0 0 0,0 0 0,0 0 0,0 0 0,0 0 0,0 1 0,0-1 0,0 0 0,0 0 0,0 0 0,0 0 0,0 0 0,0 0 0,0 0 0,0 0 0,0 0 0,1 0 0,-1 0 0,0 1 0,0-1 0,0 0 0,0 0 0,0 0 0,0 0 0,0 0 0,0 0 0,0 0 0,0 0 0,0 0 0,0 0 0,0 0 0,0 0 0,1 0 0,-1 0 0,0 0 0,0 0 0,0 0 0,0 0 0,0 0 0,0 0 0,0 0 0,0 0 0,0 0 0,-12 6 0,-17 3 0,-33-4 0,54-4 0,38-1 0,-21 0 0,27 0 0,7 0 0,0-1 0,51-8 0,-87 5 0,-23 1 0,-30 2 0,3 5 0,1 1 0,-1 3 0,1 1 0,1 2 0,-69 27 0,144-48-341,-1 2 0,1 0-1,38-2 1,-47 9-6485</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5.939"/>
    </inkml:context>
    <inkml:brush xml:id="br0">
      <inkml:brushProperty name="width" value="0.05" units="cm"/>
      <inkml:brushProperty name="height" value="0.05" units="cm"/>
      <inkml:brushProperty name="color" value="#FFFFFF"/>
    </inkml:brush>
  </inkml:definitions>
  <inkml:trace contextRef="#ctx0" brushRef="#br0">199 73 24575,'-91'20'0,"36"-24"0,52 3 0,-1 1 0,1-1 0,-1 0 0,1 0 0,0 0 0,-1-1 0,1 1 0,0-1 0,0 0 0,0 0 0,0 0 0,0 0 0,-3-3 0,6 5 0,-1-1 0,1 0 0,-1 1 0,1-1 0,0 1 0,-1-1 0,1 0 0,0 1 0,0-1 0,-1 0 0,1 1 0,0-1 0,0 0 0,0 1 0,0-1 0,0 0 0,0 0 0,0 1 0,0-1 0,0 0 0,0 1 0,0-1 0,1 0 0,-1 1 0,0-1 0,0 0 0,1 1 0,-1-1 0,0 0 0,1 1 0,-1-1 0,1 1 0,-1-1 0,1 1 0,-1-1 0,1 1 0,-1-1 0,1 1 0,-1-1 0,1 1 0,-1 0 0,1-1 0,0 1 0,1-1 0,40-14 0,-15 6 0,-27 8 0,0 1 0,0 0 0,0 0 0,0 0 0,0-1 0,0 1 0,0 0 0,0 0 0,0 0 0,0-1 0,0 1 0,0 0 0,0 0 0,0 0 0,0-1 0,0 1 0,0 0 0,0 0 0,0 0 0,0 0 0,0-1 0,0 1 0,-1 0 0,1 0 0,0 0 0,0 0 0,0-1 0,0 1 0,0 0 0,-1 0 0,1 0 0,0 0 0,0 0 0,0 0 0,0-1 0,-1 1 0,1 0 0,0 0 0,0 0 0,0 0 0,-1 0 0,1 0 0,0 0 0,0 0 0,0 0 0,-1 0 0,1 0 0,0 0 0,0 0 0,-1 0 0,-17-4 0,10 1 0,29 3 0,-9 0-120,-6-1 24,-1 1 1,0 0-1,1 0 0,-1 1 0,1 0 0,-1 0 1,0 0-1,0 0 0,1 1 0,-1 0 1,0 0-1,5 2 0,2 7-6730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6:08.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0 108,'729'0,"-696"-2,45-7,-44 4,47-1,-5 2,136-23,-46 2,-75 14,-30 2,81 0,1544 10,-1670 0,0 1,28 6,26 2,-52-9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07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50.7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19:19.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0 100,'84'1,"95"16,-88-10,146-7,-100-2,1629 2,-1592-12,4 0,3634 13,-3792 0,0 1,29 6,-27-3,0-2,23 1,1082-2,-551-4,-481 2,37 1,134-16,-179 8,122 6,28-1,-146-10,-54 7,51-2,25 8,85-2,-111-10,-53 6,57-2,1699 7,-1734 3,100 18,-94-10,67 2,639-11,-387-4,387 2,-714-3,103-19,-105 13,1 2,57-1,623 9,-716-2,0 0,33-9,29-2,-55 11,31 0,62-11,-34 4,1 3,108 7,-52 0,7-4,163 5,-144 21,46 0,-136-14,-45-4,48 0,-59-5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0:57.1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96,'730'0,"-703"1,52 10,-51-6,49 2,33-7,235 13,-274-8,90-4,45 3,-136 7,-49-6,0-2,32 2,865-6,-891 0,52-10,-51 6,50-3,495 9,-545-2,50-10,19-1,-8 1,-64 6,48-2,1411 6,-685 3,-647 10,-10-1,128 13,-171-12,108 0,916-13,-967-11,-11-1,-22 12,292-11,267-1,27-1,-501 12,18-2,-132-7,-42 5,55-1,-64 5,45-8,41-1,63-1,18 0,-68 15,220-6,-266-8,40-1,1216 13,-1313 0,49 10,-48-6,43 2,-60-7,52 0,100 13,9 2,-43-6,5-3,-27-2,-46 8,-53-8,0-1,29 2,1346-4,-647-3,-597 14,4 0,1513-13,-1648 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1:04.6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1:08.2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1,'125'-1,"329"17,-240 12,-70-23,-101-5,0 2,66 10,-69-6,1-2,54-1,36 2,495 12,-404-20,1189 3,-1372-1,48-10,-47 6,45-2,355-6,385 1,-502 14,1799-2,-1907-11,-30 0,1101 7,-656 7,520-3,-1126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1:35.3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97,'265'-13,"12"1,-170 11,114-15,-120 8,155 8,-104 3,2751-3,-2861-2,46-8,34-2,1018 10,-557 5,-295-18,-129 4,167 10,-140 4,2791-3,-2829 12,-10 0,1051-10,-581-4,1251 2,-1838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1:38.3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95,'58'-12,"-26"3,49-10,-47 10,1 1,0 2,43-2,26-3,-73 6,47-2,1735 6,-852 3,-941-2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1:53.6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0 143,'51'-18,"11"12,1 2,90 6,-34 1,3272-3,-2924-40,-207 10,-170 21,151-7,1604 17,-1405-13,-9 0,-209 11,373 3,-376 9,99 1,-171-1,-30-1,83-3,599 12,-470-19,-307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1:56.3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71,'1713'0,"-1522"-14,-87 4,-5 0,101-4,-41 16,178-3,-210-11,41 0,474 13,-622-1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6:16.9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60,'75'-10,"-9"-1,91-9,-123 13,1 2,-1 1,1 2,0 1,47 5,154 27,-135-24,140-7,-91-3,536 3,-602 10,-8 0,14-9,-48-2,0 3,72 10,-63-5,1-2,0-3,67-5,-13 0,4106 3,-4200 0,-1-1,1-1,-1 0,16-6,-14 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6:22:35.3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48,'1370'0,"-1331"-2,48-8,-49 5,52-2,498 8,-561-2,-1-2,28-5,-27 3,51-3,1269 9,-1069 18,-131-5,-108-11,744 32,801-36,-801 2,-260 23,23 0,-353-12,-6-1,953-12,-894-10,16-1,-114 13,254-2,-115-23,-183 14,86-4,99 16,499-4,-499-8,167-3,-299 14,236-3,-236-8,59-3,998 14,-1193-1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149"/>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1.750"/>
    </inkml:context>
    <inkml:brush xml:id="br0">
      <inkml:brushProperty name="width" value="0.05" units="cm"/>
      <inkml:brushProperty name="height" value="0.05" units="cm"/>
      <inkml:brushProperty name="color" value="#FFFFFF"/>
    </inkml:brush>
  </inkml:definitions>
  <inkml:trace contextRef="#ctx0" brushRef="#br0">0 0 24575,'4'0'0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10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2.442"/>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23 1 24575,'0'0'-8191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4.364"/>
    </inkml:context>
    <inkml:brush xml:id="br0">
      <inkml:brushProperty name="width" value="0.05" units="cm"/>
      <inkml:brushProperty name="height" value="0.05" units="cm"/>
      <inkml:brushProperty name="color" value="#FFFFFF"/>
    </inkml:brush>
  </inkml:definitions>
  <inkml:trace contextRef="#ctx0" brushRef="#br0">133 0 24575,'98'1'0,"-98"-1"0,0 0 0,0 0 0,0 0 0,0 0 0,0 0 0,0 0 0,0 0 0,0 0 0,0 0 0,0 0 0,0 0 0,-1 0 0,1 1 0,0-1 0,0 0 0,0 0 0,0 0 0,0 0 0,0 0 0,0 0 0,0 0 0,0 0 0,0 0 0,0 0 0,0 1 0,0-1 0,0 0 0,0 0 0,0 0 0,0 0 0,0 0 0,0 0 0,0 0 0,0 0 0,0 0 0,1 0 0,-1 0 0,0 1 0,0-1 0,0 0 0,0 0 0,0 0 0,0 0 0,0 0 0,0 0 0,0 0 0,0 0 0,0 0 0,0 0 0,0 0 0,0 0 0,1 0 0,-1 0 0,0 0 0,0 0 0,0 0 0,0 0 0,0 0 0,0 0 0,0 0 0,0 0 0,0 0 0,-12 6 0,-17 3 0,-33-4 0,54-4 0,38-1 0,-21 0 0,27 0 0,7 0 0,0-1 0,51-8 0,-87 5 0,-23 1 0,-30 2 0,3 5 0,1 1 0,-1 3 0,1 1 0,1 2 0,-69 27 0,144-48-341,-1 2 0,1 0-1,38-2 1,-47 9-6485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4:55:35.939"/>
    </inkml:context>
    <inkml:brush xml:id="br0">
      <inkml:brushProperty name="width" value="0.05" units="cm"/>
      <inkml:brushProperty name="height" value="0.05" units="cm"/>
      <inkml:brushProperty name="color" value="#FFFFFF"/>
    </inkml:brush>
  </inkml:definitions>
  <inkml:trace contextRef="#ctx0" brushRef="#br0">199 73 24575,'-91'20'0,"36"-24"0,52 3 0,-1 1 0,1-1 0,-1 0 0,1 0 0,0 0 0,-1-1 0,1 1 0,0-1 0,0 0 0,0 0 0,0 0 0,0 0 0,-3-3 0,6 5 0,-1-1 0,1 0 0,-1 1 0,1-1 0,0 1 0,-1-1 0,1 0 0,0 1 0,0-1 0,-1 0 0,1 1 0,0-1 0,0 0 0,0 1 0,0-1 0,0 0 0,0 0 0,0 1 0,0-1 0,0 0 0,0 1 0,0-1 0,1 0 0,-1 1 0,0-1 0,0 0 0,1 1 0,-1-1 0,0 0 0,1 1 0,-1-1 0,1 1 0,-1-1 0,1 1 0,-1-1 0,1 1 0,-1-1 0,1 1 0,-1-1 0,1 1 0,-1 0 0,1-1 0,0 1 0,1-1 0,40-14 0,-15 6 0,-27 8 0,0 1 0,0 0 0,0 0 0,0 0 0,0-1 0,0 1 0,0 0 0,0 0 0,0 0 0,0-1 0,0 1 0,0 0 0,0 0 0,0 0 0,0-1 0,0 1 0,0 0 0,0 0 0,0 0 0,0 0 0,0-1 0,0 1 0,-1 0 0,1 0 0,0 0 0,0 0 0,0-1 0,0 1 0,0 0 0,-1 0 0,1 0 0,0 0 0,0 0 0,0 0 0,0-1 0,-1 1 0,1 0 0,0 0 0,0 0 0,0 0 0,-1 0 0,1 0 0,0 0 0,0 0 0,0 0 0,-1 0 0,1 0 0,0 0 0,0 0 0,-1 0 0,-17-4 0,10 1 0,29 3 0,-9 0-120,-6-1 24,-1 1 1,0 0-1,1 0 0,-1 1 0,1 0 0,-1 0 1,0 0-1,0 0 0,1 1 0,-1 0 1,0 0-1,5 2 0,2 7-6730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8:58.6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0,'66'3,"99"18,-40-3,-95-15,242 16,-236-18,50 9,-47-5,40 1,676-7,-737 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6:24:00.339"/>
    </inkml:context>
    <inkml:brush xml:id="br0">
      <inkml:brushProperty name="width" value="0.05" units="cm"/>
      <inkml:brushProperty name="height" value="0.05" units="cm"/>
      <inkml:brushProperty name="color" value="#FFFFFF"/>
    </inkml:brush>
  </inkml:definitions>
  <inkml:trace contextRef="#ctx0" brushRef="#br0">33 94 24575,'350'0'0,"-456"-1"0,-128 3 0,199 4 0,27-1 0,24 1 0,52 1 0,-1-3 0,92-7 0,-47 1 0,20 1 0,-332 1 0,924 0 0,-922-18 0,-112 13 0,426 5 0,-67 0 0,-38 0 0,-15 0 0,-171 0 0,631 0 0,-1127 0 0,1235 0 0,-558 0 0,-11-2 0,-27-2 0,-52-4 0,-281-3 0,397 12 0,-10 0 0,-1 0 0,1-2 0,-1 0 0,0-1 0,1-1 0,33-10 0,-39 1 0,-20 1 0,-31-9 0,19 12 0,52 9 0,40 11 0,0-4 0,0-3 0,96-7 0,-58 1 0,379 0 0,-856 1 0,759 0 0,-648-2 0,-394 8 0,569-1 0,54 1 0,46-2 0,504 4 0,-120-7 0,-270 9 0,-135-9 0,-8 0 0,-21 2 0,-40 1 0,-175-5 0,-118 3 0,340 1 0,20 1 0,28 3 0,63 0 0,115-5 0,-167-5 0,-39 3 0,0 0 0,0 0 0,0 0 0,0 0 0,0 0 0,0-1 0,0 1 0,0 0 0,0 0 0,-1 0 0,1 0 0,0 0 0,0 0 0,0 0 0,0 0 0,0 0 0,0 0 0,0 0 0,0 0 0,0 0 0,0-1 0,0 1 0,0 0 0,0 0 0,0 0 0,0 0 0,0 0 0,0 0 0,0 0 0,0 0 0,0 0 0,0 0 0,0-1 0,0 1 0,0 0 0,0 0 0,0 0 0,0 0 0,0 0 0,0 0 0,0 0 0,0 0 0,0 0 0,0 0 0,0-1 0,0 1 0,0 0 0,0 0 0,-18-5 0,-24-1 0,20 4 0,-24-2 0,-69 4 0,115 0 0,0 0 0,0 0 0,0 0 0,0 0 0,0 0 0,0 0 0,0 0 0,0 1 0,0-1 0,0 0 0,0 0 0,0 0 0,0 0 0,0 0 0,0 0 0,0 0 0,0 0 0,0 0 0,0 1 0,0-1 0,0 0 0,0 0 0,0 0 0,0 0 0,0 0 0,0 0 0,0 0 0,0 0 0,0 0 0,0 0 0,0 0 0,-1 0 0,1 0 0,0 0 0,0 1 0,0-1 0,0 0 0,0 0 0,0 0 0,0 0 0,0 0 0,0 0 0,-1 0 0,1 0 0,0 0 0,0 0 0,0 0 0,0 0 0,0 0 0,0 0 0,0 0 0,0 0 0,0 0 0,-1-1 0,14 6 0,22 2 0,464 4 0,-379-12 0,-225 1 0,89 0 0,74 0 0,861 0 0,-1150-2 0,-409 13 0,591-6 0,47-4 0,9 0 0,21 3 0,44 0 0,670-26 0,-1042 23 0,152 10 0,135-8 0,31 0 0,35 0 0,17-2 0,78 3 0,164-18 0,-286 9 0,-39 0 0,-41 0 0,142 6 0,-34-1 0,-42 0 0,-19 0 0,-640 35 0,605-28 0,41-5 0,10 0 0,71 1 0,388-29 0,-114 2 0,-339 24 0,-11 1 0,1 0 0,0-1 0,-1 0 0,1 0 0,-1-1 0,1 1 0,-1-1 0,1 0 0,-1 0 0,1 0 0,-1-1 0,8-3 0,-16-1 0,2 3 0,10 1 0,166-8 0,-22 3 0,-78-4 0,-50 6 0,0 2 0,1 0 0,-1 1 0,31 3 0,119 14 0,-224-16 0,35 0 0,0 0 0,0 1 0,0 0 0,0 2 0,0-1 0,0 2 0,-28 8 0,43-11 0,0 0 0,0 0 0,-1 0 0,1 0 0,0 0 0,0 0 0,-1 0 0,1 0 0,0 0 0,0 0 0,0 0 0,-1 0 0,1 0 0,0 1 0,0-1 0,0 0 0,-1 0 0,1 0 0,0 0 0,0 1 0,0-1 0,0 0 0,0 0 0,-1 0 0,1 0 0,0 1 0,0-1 0,0 0 0,0 0 0,0 1 0,0-1 0,0 0 0,0 0 0,0 0 0,0 1 0,0-1 0,0 0 0,0 0 0,0 1 0,0-1 0,0 0 0,0 0 0,0 1 0,0-1 0,0 0 0,0 0 0,0 0 0,0 1 0,0-1 0,1 0 0,-1 0 0,0 0 0,0 1 0,0-1 0,18 8 0,25 0 0,29-1 0,-1-3 0,1-4 0,143-17 0,-214 17 0,0 1 0,0-1 0,0 0 0,0 0 0,1 0 0,-1-1 0,0 1 0,0 0 0,0 0 0,0-1 0,0 1 0,0 0 0,0-1 0,0 1 0,0-1 0,0 1 0,0-1 0,0 0 0,-1 1 0,1-1 0,0 0 0,1-1 0,-22-7 0,-46-1 0,49 8 0,0 1 0,-29 2 0,35 3 0,18 0 0,21 1 0,24 0 0,-1-3 0,1-2 0,94-13 0,-128 7 0,-27 3 0,7 1 0,21 2 0,94 1 0,-200 4 0,0 5 0,0 3 0,1 4 0,-111 37 0,182-50 0,6-1 0,0-1 0,0 1 0,0 1 0,1 0 0,-13 7 0,21-11 0,0 0 0,0 0 0,0 0 0,0 0 0,-1 0 0,1 0 0,0 0 0,0 0 0,0 0 0,0 0 0,0 0 0,-1 1 0,1-1 0,0 0 0,0 0 0,0 0 0,0 0 0,0 0 0,0 1 0,0-1 0,0 0 0,-1 0 0,1 0 0,0 0 0,0 0 0,0 1 0,0-1 0,0 0 0,0 0 0,0 0 0,0 1 0,0-1 0,0 0 0,0 0 0,0 0 0,0 0 0,0 1 0,0-1 0,1 0 0,-1 0 0,0 0 0,0 0 0,0 0 0,0 1 0,0-1 0,0 0 0,0 0 0,0 0 0,1 0 0,-1 0 0,0 0 0,0 1 0,0-1 0,15 4 0,17-1 0,90-2 0,178-23 0,-349 18 0,0-1 0,-72-18 0,-28-4 0,45 12 0,98 14 0,9 0 0,22-1 0,26-2 0,-82-5 0,-435-2 0,361 12 0,583-21 0,-467 18-80,-32 1 280,5 1-401,40 1-1083,-6-1-5542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9:01.2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0,'1880'0,"-1859"0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5:29:04.7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13,'955'0,"-943"0,0-1,0 0,18-5,-12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19.6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44,'827'0,"-789"-1,44-9,27-1,-8 1,-67 5,46-1,152 7,-214-1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27.4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0,'0'1,"1"0,-1 0,1 0,-1 0,1-1,-1 1,1 0,0 0,-1-1,1 1,0 0,0-1,-1 1,1-1,0 1,0-1,0 1,0-1,-1 0,1 1,0-1,0 0,0 0,1 0,32 7,-23-5,68 11,143 6,-146-14,314-2,-29-2,-217 8,119 4,-94-14,357 14,119-2,-388-14,290 20,-194-9,-55-3,1300 10,-996-18,1405 3,-1912-4,134-24,-151 17,-56 8,34-5,80-2,-107 9,48-8,-20 1,-39 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33.4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98,'399'-24,"-147"4,-143 11,73-1,-141 9,1-1,61-12,-68 10,-1 2,1 1,41 4,-45-1,0-1,0-2,-1 0,43-9,-54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3:54.75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77,'1042'0,"-1015"-1,55-11,-54 7,52-2,573 8,-624-3,52-9,-52 6,50-2,-27 6,79-12,-47 5,0 3,106 6,-53 2,129-3,-245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39.4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46,'1075'0,"-915"-11,-6 0,201-5,110 9,-263 9,966-2,-1150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45.7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65,'649'0,"-479"-14,-98 6,-5 0,92-5,1346 14,-1485-2,-1-1,27-6,21-2,-49 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50.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56,'87'0,"-6"2,149-17,-109 6,-83 8,63-10,-45 3,0 4,0 1,65 7,-7-2,329-2,-435 0,0 0,0-1,0 0,15-5,-10 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52.7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0,'213'11,"-27"-1,-87-9,356 15,71-8,-300-11,259-14,26 9,-286 11,-18-3,-187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54.3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43,'328'2,"755"-23,-899-2,-167 22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57.0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0 150,'772'-35,"-390"10,176-23,-460 39,59-2,1 0,5 0,-37 12,-107-1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0:59.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1 149,'400'-28,"-171"6,1 8,446-50,-575 47,-80 14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1:03.4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1 107,'217'0,"674"-13,-565 9,14-1,-118-17,25-4,-118 10,-92 12,184-12,2053 18,-1176-4,-1072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1:10.4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1 110,'161'-10,"-28"0,108 0,207-3,-277 2,1 0,17 1,6-1,176-5,-252 8,136 9,-95 1,212-2,-354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4:57.4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86,'95'-19,"200"16,-44 3,-151-10,-62 4,53 0,-2 8,119-3,-132-9,-39 5,45-1,1507 5,-733 2,-664-11,2-1,2558 12,-2734-1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4:09.9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1 149,'102'1,"112"-3,-45-22,-98 14,-29 3,67-1,-28 8,104-13,-76 3,191 8,-142 4,335-2,-466-1,0-2,-1-1,41-12,-36 8,60-7,70 10,63-6,-101 1,188 8,-144 4,682-2,-829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4:59.6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65,'516'-17,"224"9,-421 11,-56-1,278-5,-379-6,113-3,56 2,-7 0,10 10,-313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02.1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0,'0'1,"1"0,-1 0,1 0,-1 0,1 0,-1 0,1-1,-1 1,1 0,0 0,0-1,-1 1,1 0,0-1,0 1,0 0,-1-1,1 0,0 1,0-1,0 1,0-1,0 0,0 0,0 1,0-1,0 0,1 0,38 4,-29-4,519 22,-181-22,-331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10.1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1,'2944'0,"-2925"0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12.2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66,'5'-3,"-1"0,1 1,-1 0,1 0,0 0,0 0,0 1,0 0,0 0,0 0,11 0,7-1,24-7,14-3,1 3,93-2,6 9,124 5,-212 7,-48-5,44 1,-24-4,72 12,-83-11,66-1,-71-2,-10-1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16.6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42,'37'-2,"46"-7,-5-1,322-10,-288 21,173 24,-92-4,282-5,411-16,-844 1,41 8,-43-3,46-1,1388-6,-1356 12,-4 0,121 5,152-9,-221-9,483 2,-521-11,-84 5,45 0,652 7,-723-1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22.2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52,'1'-1,"-1"0,0 0,1 0,-1 1,1-1,-1 0,1 0,-1 1,1-1,-1 0,1 1,0-1,-1 1,1-1,0 1,0-1,-1 1,1-1,0 1,0 0,0-1,0 1,0 0,-1 0,1 0,2-1,28-3,-27 4,649-25,16 26,-630-4,-25-2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25.1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43,'438'-21,"15"0,-264 21,-169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29.3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85,'6'-4,"1"1,-1-1,1 1,0 0,-1 0,1 1,0 0,1 0,-1 1,0-1,14 1,-8-1,340-31,381 14,1333 19,-2033 1,43 8,35 2,10-13,103 4,-163 8,-43-6,0 0,28 0,16-4,-45-1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31.1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22,'188'-11,"6"1,590 10,-759 2,45 7,25 2,-32-11,-45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35.3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43,'139'-17,"1270"-9,-1284 26,79 11,-3 1,19-2,17 0,1320-10,-1423 10,3 1,246 3,-220-6,-14 1,164 3,1259-13,-1554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4:14.2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0 121,'8'-1,"-1"0,1 0,-1-1,0 0,9-5,11-1,42-9,141-14,77 16,-137 9,33-7,126-4,557 18,-846-1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41.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43,'174'1,"647"-15,-408 4,-299 0,34 0,1273 11,-1402-1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43.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43,'3'-2,"1"-1,-1 1,0 0,1 1,-1-1,1 1,-1-1,1 1,0 0,-1 0,1 1,5-1,52-1,-36 2,200-10,120-2,-98 12,-229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44.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1,'3'0,"6"0,4 0,0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6:05:48.4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1,'1110'0,"-929"10,-25 0,73 1,70 1,897-13,-1051-10,4 0,-14 11,-117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0:00.8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25,'485'0,"-466"-1,-1-1,32-7,32-3,268 11,-168 2,-161-1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0:06.8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26,'1735'0,"-1690"-2,48-8,42-2,1809 11,-912 3,-1011-2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0:12.8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75,'29'-1,"52"-10,-52 6,51-3,51 11,101-5,-149-10,27-1,-6 1,4 0,1081 10,-582 5,240-3,-826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0:23.1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50,'47'0,"-12"1,0-1,-1-2,68-12,-62 7,1 2,-1 2,1 2,53 4,3 0,280-21,-185 12,-156 6,-16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0:30.6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49,'7'0,"99"0,117 15,-99-4,192-9,-146-5,982 3,-956-13,11 1,-46 14,241-4,-251-9,111-2,-59 15,223-4,-259-9,122-2,1537 14,-1804-1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0:42.3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0 100,'27'-1,"1"-2,35-8,16-2,532-32,-265 23,59 18,-211 6,1762-2,-1750 13,-15 0,476-14,-627 3,47 8,26 1,101 2,79 1,-85-16,238 3,-259 10,134 2,666-14,-966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4:18.40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73,'21'-8,"0"1,1 1,0 1,0 1,0 1,32 0,-11-1,60-7,199-11,350 23,-632-1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0:59.1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0 123,'144'-12,"-17"0,119 0,113-1,-258 12,113-16,-125 9,146 8,-99 2,-69-2,109-14,-86 5,0 4,102 7,-48 0,1327-2,-1426-2,50-8,-51 3,55 1,989 7,-1064 0,-1 1,31 7,-29-4,46 3,-12-7,10 0,75 11,-41-3,194-6,-146-6,145 22,-188-11,152-7,-104-4,1245 3,-1380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1:52.6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0 120,'61'-1,"93"-16,-81 11,-1 2,79 7,-26-1,1033-2,-1118 2,46 8,31 2,0 0,-80-6,55 0,35-8,145 4,-181 8,-40-3,53-1,617-7,-688 0,0-3,-1-1,42-11,34-6,79-1,25-1,-136 15,-15 2,62 0,1463 9,-844-3,-705 3,43 7,13 1,83 1,166 5,717-17,-1014-1,47-8,36-2,-125 12,224-14,31-10,-146 14,182 9,-137 3,125-20,-175 10,144 8,-102 3,2496-3,-2624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1:59.2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73,'1194'0,"-1040"-12,0 0,327-6,-295-6,-95 17,146 7,-94 3,593-3,-699 1,47 9,23 1,355 11,304 4,-316 5,-251-12,939 4,-759-26,-255 3,-100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2:06.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71,'1170'0,"-1009"-11,-10-1,66 0,20 0,2725 13,-2752-13,8 0,124 31,-103-12,-162-8,122 14,-124-6,135-4,-115-4,-75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2:08.7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76,'82'-18,"385"10,-271 11,-160-3,0-2,68-11,-9 2,5-2,-58 7,1 1,0 2,80 6,-26 0,134-4,-211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2:13.8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73,'120'2,"129"-4,-137-9,57-2,54 1,15 0,254 13,-458-2,49-10,28 0,453 10,-269 2,-80 11,12 0,432-13,-632 0,51-10,-50 6,48-2,2153 6,-1063 3,-1007 10,5 0,1574-13,-1718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2:16.3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48,'173'-12,"-36"1,-2-1,35-1,1346 14,-1485-1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6:31.0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1,'93'0,"347"14,76-2,-318-15,201 3,-378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6:35.7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71,'86'0,"662"-30,-739 29,148-19,173 0,-99 33,15-1,-182-12,45-1,130 16,-110-5,200-8,-148-5,28 1,221 5,-126 20,-127-14,275 6,-151-4,16 1,187-13,-483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6:56.3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51,'4640'0,"-4479"-12,-2 0,-70 12,8 1,128-16,-113 5,196 8,-143 5,-161-3,1098 32,-682-13,-115-8,278 16,94-19,-385-11,-269 3,-3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4:23.9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27,'2121'0,"-2089"-2,50-8,17-2,432 10,-273 4,-217 0,49 8,-49-4,53 1,2905-8,-2978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7:00.6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72,'140'-6,"143"-25,-235 25,11 1,67 3,-74 3,-1-2,59-10,-70 6,0 1,47 3,-67 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7:05.2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27,'79'-2,"78"-11,-30 3,176 8,-141 5,1976-3,-2118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7:12.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27,'70'-21,"292"16,-196 8,2363-3,-2320 11,-33 0,-41-9,215 11,226 0,-350-16,2220 3,-2404-4,-27-2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7:19.8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0 144,'32'-1,"50"-10,-50 6,48-2,2409 6,-1182 3,-868-14,5-1,32-4,198 9,-389 11,-212-2,-22 1,-1-3,75-10,-28-1,1 5,139 7,95-5,-168-8,77-7,-140 12,141 8,-96 3,856-3,-976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7:21.5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0,'655'0,"-632"0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07:23.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26,'126'1,"23"1,196-23,-277 15,111 5,-83 2,-74-1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11:17.4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24,'2250'0,"-2161"7,-70-4,1-1,-1-1,0-1,0 0,0-2,22-3,-1-5,0 3,0 1,74-1,50 8,-144-1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11:25.7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72,'38'-2,"50"-8,28-2,505 10,-300 4,-280-4,48-8,38-2,-64 13,-29 0,0-1,0-2,65-11,-75 9,-1 1,1 1,34 1,-38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11:34.7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1,'1576'0,"-1556"0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11:43.9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72,'135'-12,"-9"1,-33 9,292-15,122 9,-289 11,1159-3,-1062-12,-8 0,2401 13,-2475 11,3 0,383-13,-593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4T13:24:33.5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75,'344'13,"-27"-1,318-12,-611-1,1-2,29-6,-29 4,0 1,27 0,13 5,-24 0,-1-2,0-1,50-10,-38 4,0 3,0 2,82 7,-21-2,895-2,-830 12,-17 0,329-11,-256-2,-203 3,52 9,15 0,201 13,95 1,164-6,5-11,-326-11,-183 3,1 2,0-4,92-13,-89 8,0 2,-1 2,67 6,-12-1,1275-2,-1238-12,-7 0,287-7,-332 14,125-18,-123 10,107 0,-106 13,112-13,-79 2,195 9,-149 5,1174-3,-1195-12,-8-1,974 12,-543 3,-521 1,107 19,-108-12,109 5,-92-14,113 15,-140-11,1-3,62-4,62 3,-88 10,-49-5,56 2,-9-8,458 25,-289-8,-115-11,-45 6,-58-7,56 2,1407-8,-1477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3.66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5.292"/>
    </inkml:context>
    <inkml:brush xml:id="br0">
      <inkml:brushProperty name="width" value="0.05" units="cm"/>
      <inkml:brushProperty name="height" value="0.05" units="cm"/>
      <inkml:brushProperty name="color" value="#FFFFFF"/>
    </inkml:brush>
  </inkml:definitions>
  <inkml:trace contextRef="#ctx0" brushRef="#br0">106 1 24575,'-4'0'0,"-6"4"0,0 5 0,9 2 0,9-2 0,-2-2 0,-4-2 0,-8-3 0,-7 0 0,-8-2 0,-5 0 0,5 0 0,11-1 0,11 1 0,10-1 0,6 1 0,1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7T13:13:16.474"/>
    </inkml:context>
    <inkml:brush xml:id="br0">
      <inkml:brushProperty name="width" value="0.05" units="cm"/>
      <inkml:brushProperty name="height" value="0.05" units="cm"/>
      <inkml:brushProperty name="color" value="#FFFFFF"/>
    </inkml:brush>
  </inkml:definitions>
  <inkml:trace contextRef="#ctx0" brushRef="#br0">337 1 24575,'-198'13'0,"60"-2"0,192-12 0,-25 2 0,0-1 0,-1-1 0,1-2 0,53-12 0,-79 14-24,-7 2 80,-7 2-1453,-2 2-5429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0:54.2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27,'395'-19,"36"11,-250 11,491-3,-652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0:57.4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49,'807'0,"-786"-1,1-1,-1-2,0 0,27-9,-26 6,-1 2,1 0,1 1,22 0,304 5,-320-1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1:00.7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0,'1328'40,"-930"-32,-378-8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1:13.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1,'470'27,"-209"-7,-119-10,185 5,-187-12,126-7,-247 1,-3-3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1:15.1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26,'656'0,"-632"-1,-1-2,30-5,40-5,305 14,-378-1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1:21.1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26,'36'-1,"48"-9,21-2,650 9,-386 6,80-3,-433 1,-1 0,1 2,16 4,33 4,-46-10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7T13:21:26.8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0,'1654'0,"-1633"0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B02BCD0-FDF9-4CFB-BB34-6C18F08C7779}" type="datetimeFigureOut">
              <a:rPr lang="es-AR" smtClean="0"/>
              <a:t>27/2/2023</a:t>
            </a:fld>
            <a:endParaRPr lang="es-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62545EA-15B0-45B0-B284-61AC975C84B1}" type="slidenum">
              <a:rPr lang="es-AR" smtClean="0"/>
              <a:t>‹Nº›</a:t>
            </a:fld>
            <a:endParaRPr lang="es-A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6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2BCD0-FDF9-4CFB-BB34-6C18F08C7779}" type="datetimeFigureOut">
              <a:rPr lang="es-AR" smtClean="0"/>
              <a:t>27/2/2023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46856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2BCD0-FDF9-4CFB-BB34-6C18F08C7779}" type="datetimeFigureOut">
              <a:rPr lang="es-AR" smtClean="0"/>
              <a:t>27/2/2023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76033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02BCD0-FDF9-4CFB-BB34-6C18F08C7779}" type="datetimeFigureOut">
              <a:rPr lang="es-AR" smtClean="0"/>
              <a:t>27/2/2023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147726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02BCD0-FDF9-4CFB-BB34-6C18F08C7779}" type="datetimeFigureOut">
              <a:rPr lang="es-AR" smtClean="0"/>
              <a:t>27/2/2023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62545EA-15B0-45B0-B284-61AC975C84B1}" type="slidenum">
              <a:rPr lang="es-AR" smtClean="0"/>
              <a:t>‹Nº›</a:t>
            </a:fld>
            <a:endParaRPr lang="es-A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93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02BCD0-FDF9-4CFB-BB34-6C18F08C7779}" type="datetimeFigureOut">
              <a:rPr lang="es-AR" smtClean="0"/>
              <a:t>27/2/2023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91624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02BCD0-FDF9-4CFB-BB34-6C18F08C7779}" type="datetimeFigureOut">
              <a:rPr lang="es-AR" smtClean="0"/>
              <a:t>27/2/2023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91245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02BCD0-FDF9-4CFB-BB34-6C18F08C7779}" type="datetimeFigureOut">
              <a:rPr lang="es-AR" smtClean="0"/>
              <a:t>27/2/2023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88536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2BCD0-FDF9-4CFB-BB34-6C18F08C7779}" type="datetimeFigureOut">
              <a:rPr lang="es-AR" smtClean="0"/>
              <a:t>27/2/2023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428307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02BCD0-FDF9-4CFB-BB34-6C18F08C7779}" type="datetimeFigureOut">
              <a:rPr lang="es-AR" smtClean="0"/>
              <a:t>27/2/2023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29511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02BCD0-FDF9-4CFB-BB34-6C18F08C7779}" type="datetimeFigureOut">
              <a:rPr lang="es-AR" smtClean="0"/>
              <a:t>27/2/2023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232092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B02BCD0-FDF9-4CFB-BB34-6C18F08C7779}" type="datetimeFigureOut">
              <a:rPr lang="es-AR" smtClean="0"/>
              <a:t>27/2/2023</a:t>
            </a:fld>
            <a:endParaRPr lang="es-A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62545EA-15B0-45B0-B284-61AC975C84B1}" type="slidenum">
              <a:rPr lang="es-AR" smtClean="0"/>
              <a:t>‹Nº›</a:t>
            </a:fld>
            <a:endParaRPr lang="es-AR"/>
          </a:p>
        </p:txBody>
      </p:sp>
    </p:spTree>
    <p:extLst>
      <p:ext uri="{BB962C8B-B14F-4D97-AF65-F5344CB8AC3E}">
        <p14:creationId xmlns:p14="http://schemas.microsoft.com/office/powerpoint/2010/main" val="2338148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6.xml"/><Relationship Id="rId18" Type="http://schemas.openxmlformats.org/officeDocument/2006/relationships/image" Target="../media/image24.png"/><Relationship Id="rId26" Type="http://schemas.openxmlformats.org/officeDocument/2006/relationships/image" Target="../media/image2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1.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6.png"/><Relationship Id="rId16" Type="http://schemas.openxmlformats.org/officeDocument/2006/relationships/image" Target="../media/image23.png"/><Relationship Id="rId20" Type="http://schemas.openxmlformats.org/officeDocument/2006/relationships/image" Target="../media/image25.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5.xml"/><Relationship Id="rId24" Type="http://schemas.openxmlformats.org/officeDocument/2006/relationships/image" Target="../media/image2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9.png"/><Relationship Id="rId10" Type="http://schemas.openxmlformats.org/officeDocument/2006/relationships/image" Target="../media/image20.png"/><Relationship Id="rId19" Type="http://schemas.openxmlformats.org/officeDocument/2006/relationships/customXml" Target="../ink/ink9.xml"/><Relationship Id="rId4" Type="http://schemas.openxmlformats.org/officeDocument/2006/relationships/image" Target="../media/image17.png"/><Relationship Id="rId9" Type="http://schemas.openxmlformats.org/officeDocument/2006/relationships/customXml" Target="../ink/ink4.xml"/><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customXml" Target="../ink/ink13.xml"/><Relationship Id="rId30"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customXml" Target="../ink/ink20.xml"/><Relationship Id="rId18" Type="http://schemas.openxmlformats.org/officeDocument/2006/relationships/image" Target="../media/image40.png"/><Relationship Id="rId26" Type="http://schemas.openxmlformats.org/officeDocument/2006/relationships/image" Target="../media/image44.png"/><Relationship Id="rId39" Type="http://schemas.openxmlformats.org/officeDocument/2006/relationships/customXml" Target="../ink/ink33.xml"/><Relationship Id="rId21" Type="http://schemas.openxmlformats.org/officeDocument/2006/relationships/customXml" Target="../ink/ink24.xml"/><Relationship Id="rId34" Type="http://schemas.openxmlformats.org/officeDocument/2006/relationships/image" Target="../media/image48.png"/><Relationship Id="rId42" Type="http://schemas.openxmlformats.org/officeDocument/2006/relationships/image" Target="../media/image52.png"/><Relationship Id="rId7" Type="http://schemas.openxmlformats.org/officeDocument/2006/relationships/customXml" Target="../ink/ink17.xml"/><Relationship Id="rId2" Type="http://schemas.openxmlformats.org/officeDocument/2006/relationships/image" Target="../media/image32.png"/><Relationship Id="rId16" Type="http://schemas.openxmlformats.org/officeDocument/2006/relationships/image" Target="../media/image39.png"/><Relationship Id="rId29"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19.xml"/><Relationship Id="rId24" Type="http://schemas.openxmlformats.org/officeDocument/2006/relationships/image" Target="../media/image43.png"/><Relationship Id="rId32" Type="http://schemas.openxmlformats.org/officeDocument/2006/relationships/image" Target="../media/image47.png"/><Relationship Id="rId37" Type="http://schemas.openxmlformats.org/officeDocument/2006/relationships/customXml" Target="../ink/ink32.xml"/><Relationship Id="rId40" Type="http://schemas.openxmlformats.org/officeDocument/2006/relationships/image" Target="../media/image51.png"/><Relationship Id="rId45" Type="http://schemas.openxmlformats.org/officeDocument/2006/relationships/customXml" Target="../ink/ink36.xml"/><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28" Type="http://schemas.openxmlformats.org/officeDocument/2006/relationships/image" Target="../media/image45.png"/><Relationship Id="rId36" Type="http://schemas.openxmlformats.org/officeDocument/2006/relationships/image" Target="../media/image49.png"/><Relationship Id="rId10" Type="http://schemas.openxmlformats.org/officeDocument/2006/relationships/image" Target="../media/image36.png"/><Relationship Id="rId19" Type="http://schemas.openxmlformats.org/officeDocument/2006/relationships/customXml" Target="../ink/ink23.xml"/><Relationship Id="rId31" Type="http://schemas.openxmlformats.org/officeDocument/2006/relationships/customXml" Target="../ink/ink29.xml"/><Relationship Id="rId44" Type="http://schemas.openxmlformats.org/officeDocument/2006/relationships/image" Target="../media/image53.png"/><Relationship Id="rId4" Type="http://schemas.openxmlformats.org/officeDocument/2006/relationships/image" Target="../media/image33.png"/><Relationship Id="rId9" Type="http://schemas.openxmlformats.org/officeDocument/2006/relationships/customXml" Target="../ink/ink18.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27.xml"/><Relationship Id="rId30" Type="http://schemas.openxmlformats.org/officeDocument/2006/relationships/image" Target="../media/image46.png"/><Relationship Id="rId35" Type="http://schemas.openxmlformats.org/officeDocument/2006/relationships/customXml" Target="../ink/ink31.xml"/><Relationship Id="rId43" Type="http://schemas.openxmlformats.org/officeDocument/2006/relationships/customXml" Target="../ink/ink35.xml"/><Relationship Id="rId8" Type="http://schemas.openxmlformats.org/officeDocument/2006/relationships/image" Target="../media/image35.png"/><Relationship Id="rId3" Type="http://schemas.openxmlformats.org/officeDocument/2006/relationships/customXml" Target="../ink/ink15.xml"/><Relationship Id="rId12" Type="http://schemas.openxmlformats.org/officeDocument/2006/relationships/image" Target="../media/image37.png"/><Relationship Id="rId17" Type="http://schemas.openxmlformats.org/officeDocument/2006/relationships/customXml" Target="../ink/ink22.xml"/><Relationship Id="rId25" Type="http://schemas.openxmlformats.org/officeDocument/2006/relationships/customXml" Target="../ink/ink26.xml"/><Relationship Id="rId33" Type="http://schemas.openxmlformats.org/officeDocument/2006/relationships/customXml" Target="../ink/ink30.xml"/><Relationship Id="rId38" Type="http://schemas.openxmlformats.org/officeDocument/2006/relationships/image" Target="../media/image50.png"/><Relationship Id="rId46" Type="http://schemas.openxmlformats.org/officeDocument/2006/relationships/image" Target="../media/image54.png"/><Relationship Id="rId20" Type="http://schemas.openxmlformats.org/officeDocument/2006/relationships/image" Target="../media/image41.png"/><Relationship Id="rId41" Type="http://schemas.openxmlformats.org/officeDocument/2006/relationships/customXml" Target="../ink/ink34.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customXml" Target="../ink/ink42.xml"/><Relationship Id="rId18" Type="http://schemas.openxmlformats.org/officeDocument/2006/relationships/image" Target="../media/image66.png"/><Relationship Id="rId26" Type="http://schemas.openxmlformats.org/officeDocument/2006/relationships/image" Target="../media/image70.png"/><Relationship Id="rId3" Type="http://schemas.openxmlformats.org/officeDocument/2006/relationships/customXml" Target="../ink/ink37.xml"/><Relationship Id="rId21" Type="http://schemas.openxmlformats.org/officeDocument/2006/relationships/customXml" Target="../ink/ink46.xml"/><Relationship Id="rId7" Type="http://schemas.openxmlformats.org/officeDocument/2006/relationships/customXml" Target="../ink/ink39.xml"/><Relationship Id="rId12" Type="http://schemas.openxmlformats.org/officeDocument/2006/relationships/image" Target="../media/image63.png"/><Relationship Id="rId17" Type="http://schemas.openxmlformats.org/officeDocument/2006/relationships/customXml" Target="../ink/ink44.xml"/><Relationship Id="rId25" Type="http://schemas.openxmlformats.org/officeDocument/2006/relationships/customXml" Target="../ink/ink48.xml"/><Relationship Id="rId2" Type="http://schemas.openxmlformats.org/officeDocument/2006/relationships/image" Target="../media/image58.png"/><Relationship Id="rId16" Type="http://schemas.openxmlformats.org/officeDocument/2006/relationships/image" Target="../media/image65.png"/><Relationship Id="rId20"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41.xml"/><Relationship Id="rId24" Type="http://schemas.openxmlformats.org/officeDocument/2006/relationships/image" Target="../media/image69.png"/><Relationship Id="rId5" Type="http://schemas.openxmlformats.org/officeDocument/2006/relationships/customXml" Target="../ink/ink38.xml"/><Relationship Id="rId15" Type="http://schemas.openxmlformats.org/officeDocument/2006/relationships/customXml" Target="../ink/ink43.xml"/><Relationship Id="rId23" Type="http://schemas.openxmlformats.org/officeDocument/2006/relationships/customXml" Target="../ink/ink47.xml"/><Relationship Id="rId10" Type="http://schemas.openxmlformats.org/officeDocument/2006/relationships/image" Target="../media/image62.png"/><Relationship Id="rId19" Type="http://schemas.openxmlformats.org/officeDocument/2006/relationships/customXml" Target="../ink/ink45.xml"/><Relationship Id="rId4" Type="http://schemas.openxmlformats.org/officeDocument/2006/relationships/image" Target="../media/image59.png"/><Relationship Id="rId9" Type="http://schemas.openxmlformats.org/officeDocument/2006/relationships/customXml" Target="../ink/ink40.xml"/><Relationship Id="rId14" Type="http://schemas.openxmlformats.org/officeDocument/2006/relationships/image" Target="../media/image64.png"/><Relationship Id="rId22"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customXml" Target="../ink/ink54.xml"/><Relationship Id="rId18" Type="http://schemas.openxmlformats.org/officeDocument/2006/relationships/image" Target="../media/image80.png"/><Relationship Id="rId26" Type="http://schemas.openxmlformats.org/officeDocument/2006/relationships/image" Target="../media/image84.png"/><Relationship Id="rId3" Type="http://schemas.openxmlformats.org/officeDocument/2006/relationships/customXml" Target="../ink/ink49.xml"/><Relationship Id="rId21" Type="http://schemas.openxmlformats.org/officeDocument/2006/relationships/customXml" Target="../ink/ink58.xml"/><Relationship Id="rId7" Type="http://schemas.openxmlformats.org/officeDocument/2006/relationships/customXml" Target="../ink/ink51.xml"/><Relationship Id="rId12" Type="http://schemas.openxmlformats.org/officeDocument/2006/relationships/image" Target="../media/image77.png"/><Relationship Id="rId17" Type="http://schemas.openxmlformats.org/officeDocument/2006/relationships/customXml" Target="../ink/ink56.xml"/><Relationship Id="rId25" Type="http://schemas.openxmlformats.org/officeDocument/2006/relationships/customXml" Target="../ink/ink60.xml"/><Relationship Id="rId2" Type="http://schemas.openxmlformats.org/officeDocument/2006/relationships/image" Target="../media/image72.png"/><Relationship Id="rId16" Type="http://schemas.openxmlformats.org/officeDocument/2006/relationships/image" Target="../media/image79.png"/><Relationship Id="rId20" Type="http://schemas.openxmlformats.org/officeDocument/2006/relationships/image" Target="../media/image81.png"/><Relationship Id="rId29" Type="http://schemas.openxmlformats.org/officeDocument/2006/relationships/customXml" Target="../ink/ink62.xml"/><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customXml" Target="../ink/ink53.xml"/><Relationship Id="rId24" Type="http://schemas.openxmlformats.org/officeDocument/2006/relationships/image" Target="../media/image83.png"/><Relationship Id="rId32" Type="http://schemas.openxmlformats.org/officeDocument/2006/relationships/image" Target="../media/image87.png"/><Relationship Id="rId5" Type="http://schemas.openxmlformats.org/officeDocument/2006/relationships/customXml" Target="../ink/ink50.xml"/><Relationship Id="rId15" Type="http://schemas.openxmlformats.org/officeDocument/2006/relationships/customXml" Target="../ink/ink55.xml"/><Relationship Id="rId23" Type="http://schemas.openxmlformats.org/officeDocument/2006/relationships/customXml" Target="../ink/ink59.xml"/><Relationship Id="rId28" Type="http://schemas.openxmlformats.org/officeDocument/2006/relationships/image" Target="../media/image85.png"/><Relationship Id="rId10" Type="http://schemas.openxmlformats.org/officeDocument/2006/relationships/image" Target="../media/image76.png"/><Relationship Id="rId19" Type="http://schemas.openxmlformats.org/officeDocument/2006/relationships/customXml" Target="../ink/ink57.xml"/><Relationship Id="rId31" Type="http://schemas.openxmlformats.org/officeDocument/2006/relationships/customXml" Target="../ink/ink63.xml"/><Relationship Id="rId4" Type="http://schemas.openxmlformats.org/officeDocument/2006/relationships/image" Target="../media/image73.png"/><Relationship Id="rId9" Type="http://schemas.openxmlformats.org/officeDocument/2006/relationships/customXml" Target="../ink/ink52.xml"/><Relationship Id="rId14" Type="http://schemas.openxmlformats.org/officeDocument/2006/relationships/image" Target="../media/image78.png"/><Relationship Id="rId22" Type="http://schemas.openxmlformats.org/officeDocument/2006/relationships/image" Target="../media/image82.png"/><Relationship Id="rId27" Type="http://schemas.openxmlformats.org/officeDocument/2006/relationships/customXml" Target="../ink/ink61.xml"/><Relationship Id="rId30" Type="http://schemas.openxmlformats.org/officeDocument/2006/relationships/image" Target="../media/image86.png"/></Relationships>
</file>

<file path=ppt/slides/_rels/slide3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customXml" Target="../ink/ink69.xml"/><Relationship Id="rId18" Type="http://schemas.openxmlformats.org/officeDocument/2006/relationships/image" Target="../media/image97.png"/><Relationship Id="rId26" Type="http://schemas.openxmlformats.org/officeDocument/2006/relationships/image" Target="../media/image101.png"/><Relationship Id="rId3" Type="http://schemas.openxmlformats.org/officeDocument/2006/relationships/customXml" Target="../ink/ink64.xml"/><Relationship Id="rId21" Type="http://schemas.openxmlformats.org/officeDocument/2006/relationships/customXml" Target="../ink/ink73.xml"/><Relationship Id="rId7" Type="http://schemas.openxmlformats.org/officeDocument/2006/relationships/customXml" Target="../ink/ink66.xml"/><Relationship Id="rId12" Type="http://schemas.openxmlformats.org/officeDocument/2006/relationships/image" Target="../media/image94.png"/><Relationship Id="rId17" Type="http://schemas.openxmlformats.org/officeDocument/2006/relationships/customXml" Target="../ink/ink71.xml"/><Relationship Id="rId25" Type="http://schemas.openxmlformats.org/officeDocument/2006/relationships/customXml" Target="../ink/ink75.xml"/><Relationship Id="rId2" Type="http://schemas.openxmlformats.org/officeDocument/2006/relationships/image" Target="../media/image89.png"/><Relationship Id="rId16" Type="http://schemas.openxmlformats.org/officeDocument/2006/relationships/image" Target="../media/image96.png"/><Relationship Id="rId20"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customXml" Target="../ink/ink68.xml"/><Relationship Id="rId24" Type="http://schemas.openxmlformats.org/officeDocument/2006/relationships/image" Target="../media/image100.png"/><Relationship Id="rId5" Type="http://schemas.openxmlformats.org/officeDocument/2006/relationships/customXml" Target="../ink/ink65.xml"/><Relationship Id="rId15" Type="http://schemas.openxmlformats.org/officeDocument/2006/relationships/customXml" Target="../ink/ink70.xml"/><Relationship Id="rId23" Type="http://schemas.openxmlformats.org/officeDocument/2006/relationships/customXml" Target="../ink/ink74.xml"/><Relationship Id="rId28" Type="http://schemas.openxmlformats.org/officeDocument/2006/relationships/image" Target="../media/image102.png"/><Relationship Id="rId10" Type="http://schemas.openxmlformats.org/officeDocument/2006/relationships/image" Target="../media/image93.png"/><Relationship Id="rId19" Type="http://schemas.openxmlformats.org/officeDocument/2006/relationships/customXml" Target="../ink/ink72.xml"/><Relationship Id="rId4" Type="http://schemas.openxmlformats.org/officeDocument/2006/relationships/image" Target="../media/image90.png"/><Relationship Id="rId9" Type="http://schemas.openxmlformats.org/officeDocument/2006/relationships/customXml" Target="../ink/ink67.xml"/><Relationship Id="rId14" Type="http://schemas.openxmlformats.org/officeDocument/2006/relationships/image" Target="../media/image95.png"/><Relationship Id="rId22" Type="http://schemas.openxmlformats.org/officeDocument/2006/relationships/image" Target="../media/image99.png"/><Relationship Id="rId27" Type="http://schemas.openxmlformats.org/officeDocument/2006/relationships/customXml" Target="../ink/ink76.xml"/></Relationships>
</file>

<file path=ppt/slides/_rels/slide3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customXml" Target="../ink/ink82.xml"/><Relationship Id="rId18" Type="http://schemas.openxmlformats.org/officeDocument/2006/relationships/image" Target="../media/image112.png"/><Relationship Id="rId26" Type="http://schemas.openxmlformats.org/officeDocument/2006/relationships/image" Target="../media/image116.png"/><Relationship Id="rId3" Type="http://schemas.openxmlformats.org/officeDocument/2006/relationships/customXml" Target="../ink/ink77.xml"/><Relationship Id="rId21" Type="http://schemas.openxmlformats.org/officeDocument/2006/relationships/customXml" Target="../ink/ink86.xml"/><Relationship Id="rId7" Type="http://schemas.openxmlformats.org/officeDocument/2006/relationships/customXml" Target="../ink/ink79.xml"/><Relationship Id="rId12" Type="http://schemas.openxmlformats.org/officeDocument/2006/relationships/image" Target="../media/image109.png"/><Relationship Id="rId17" Type="http://schemas.openxmlformats.org/officeDocument/2006/relationships/customXml" Target="../ink/ink84.xml"/><Relationship Id="rId25" Type="http://schemas.openxmlformats.org/officeDocument/2006/relationships/customXml" Target="../ink/ink88.xml"/><Relationship Id="rId2" Type="http://schemas.openxmlformats.org/officeDocument/2006/relationships/image" Target="../media/image104.png"/><Relationship Id="rId16" Type="http://schemas.openxmlformats.org/officeDocument/2006/relationships/image" Target="../media/image111.png"/><Relationship Id="rId20"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customXml" Target="../ink/ink81.xml"/><Relationship Id="rId24" Type="http://schemas.openxmlformats.org/officeDocument/2006/relationships/image" Target="../media/image115.png"/><Relationship Id="rId5" Type="http://schemas.openxmlformats.org/officeDocument/2006/relationships/customXml" Target="../ink/ink78.xml"/><Relationship Id="rId15" Type="http://schemas.openxmlformats.org/officeDocument/2006/relationships/customXml" Target="../ink/ink83.xml"/><Relationship Id="rId23" Type="http://schemas.openxmlformats.org/officeDocument/2006/relationships/customXml" Target="../ink/ink87.xml"/><Relationship Id="rId28" Type="http://schemas.openxmlformats.org/officeDocument/2006/relationships/image" Target="../media/image117.png"/><Relationship Id="rId10" Type="http://schemas.openxmlformats.org/officeDocument/2006/relationships/image" Target="../media/image108.png"/><Relationship Id="rId19" Type="http://schemas.openxmlformats.org/officeDocument/2006/relationships/customXml" Target="../ink/ink85.xml"/><Relationship Id="rId4" Type="http://schemas.openxmlformats.org/officeDocument/2006/relationships/image" Target="../media/image105.png"/><Relationship Id="rId9" Type="http://schemas.openxmlformats.org/officeDocument/2006/relationships/customXml" Target="../ink/ink80.xml"/><Relationship Id="rId14" Type="http://schemas.openxmlformats.org/officeDocument/2006/relationships/image" Target="../media/image110.png"/><Relationship Id="rId22" Type="http://schemas.openxmlformats.org/officeDocument/2006/relationships/image" Target="../media/image114.png"/><Relationship Id="rId27" Type="http://schemas.openxmlformats.org/officeDocument/2006/relationships/customXml" Target="../ink/ink89.xml"/></Relationships>
</file>

<file path=ppt/slides/_rels/slide39.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customXml" Target="../ink/ink90.xml"/><Relationship Id="rId7" Type="http://schemas.openxmlformats.org/officeDocument/2006/relationships/customXml" Target="../ink/ink92.xml"/><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customXml" Target="../ink/ink91.xml"/><Relationship Id="rId4" Type="http://schemas.openxmlformats.org/officeDocument/2006/relationships/image" Target="../media/image1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customXml" Target="../ink/ink98.xml"/><Relationship Id="rId18" Type="http://schemas.openxmlformats.org/officeDocument/2006/relationships/image" Target="../media/image130.png"/><Relationship Id="rId3" Type="http://schemas.openxmlformats.org/officeDocument/2006/relationships/customXml" Target="../ink/ink93.xml"/><Relationship Id="rId7" Type="http://schemas.openxmlformats.org/officeDocument/2006/relationships/customXml" Target="../ink/ink95.xml"/><Relationship Id="rId12" Type="http://schemas.openxmlformats.org/officeDocument/2006/relationships/image" Target="../media/image127.png"/><Relationship Id="rId17" Type="http://schemas.openxmlformats.org/officeDocument/2006/relationships/customXml" Target="../ink/ink100.xml"/><Relationship Id="rId2" Type="http://schemas.openxmlformats.org/officeDocument/2006/relationships/image" Target="../media/image122.png"/><Relationship Id="rId16" Type="http://schemas.openxmlformats.org/officeDocument/2006/relationships/image" Target="../media/image129.png"/><Relationship Id="rId20"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24.png"/><Relationship Id="rId11" Type="http://schemas.openxmlformats.org/officeDocument/2006/relationships/customXml" Target="../ink/ink97.xml"/><Relationship Id="rId5" Type="http://schemas.openxmlformats.org/officeDocument/2006/relationships/customXml" Target="../ink/ink94.xml"/><Relationship Id="rId15" Type="http://schemas.openxmlformats.org/officeDocument/2006/relationships/customXml" Target="../ink/ink99.xml"/><Relationship Id="rId10" Type="http://schemas.openxmlformats.org/officeDocument/2006/relationships/image" Target="../media/image126.png"/><Relationship Id="rId19" Type="http://schemas.openxmlformats.org/officeDocument/2006/relationships/customXml" Target="../ink/ink101.xml"/><Relationship Id="rId4" Type="http://schemas.openxmlformats.org/officeDocument/2006/relationships/image" Target="../media/image123.png"/><Relationship Id="rId9" Type="http://schemas.openxmlformats.org/officeDocument/2006/relationships/customXml" Target="../ink/ink96.xml"/><Relationship Id="rId14" Type="http://schemas.openxmlformats.org/officeDocument/2006/relationships/image" Target="../media/image128.png"/></Relationships>
</file>

<file path=ppt/slides/_rels/slide42.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customXml" Target="../ink/ink102.xml"/><Relationship Id="rId1" Type="http://schemas.openxmlformats.org/officeDocument/2006/relationships/slideLayout" Target="../slideLayouts/slideLayout2.xml"/><Relationship Id="rId6" Type="http://schemas.openxmlformats.org/officeDocument/2006/relationships/customXml" Target="../ink/ink104.xml"/><Relationship Id="rId5" Type="http://schemas.openxmlformats.org/officeDocument/2006/relationships/image" Target="../media/image120.png"/><Relationship Id="rId4" Type="http://schemas.openxmlformats.org/officeDocument/2006/relationships/customXml" Target="../ink/ink103.xml"/></Relationships>
</file>

<file path=ppt/slides/_rels/slide43.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customXml" Target="../ink/ink110.xml"/><Relationship Id="rId3" Type="http://schemas.openxmlformats.org/officeDocument/2006/relationships/customXml" Target="../ink/ink105.xml"/><Relationship Id="rId7" Type="http://schemas.openxmlformats.org/officeDocument/2006/relationships/customXml" Target="../ink/ink107.xml"/><Relationship Id="rId12" Type="http://schemas.openxmlformats.org/officeDocument/2006/relationships/image" Target="../media/image140.png"/><Relationship Id="rId2" Type="http://schemas.openxmlformats.org/officeDocument/2006/relationships/image" Target="../media/image135.png"/><Relationship Id="rId16"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customXml" Target="../ink/ink109.xml"/><Relationship Id="rId5" Type="http://schemas.openxmlformats.org/officeDocument/2006/relationships/customXml" Target="../ink/ink106.xml"/><Relationship Id="rId15" Type="http://schemas.openxmlformats.org/officeDocument/2006/relationships/customXml" Target="../ink/ink111.xml"/><Relationship Id="rId10" Type="http://schemas.openxmlformats.org/officeDocument/2006/relationships/image" Target="../media/image139.png"/><Relationship Id="rId4" Type="http://schemas.openxmlformats.org/officeDocument/2006/relationships/image" Target="../media/image136.png"/><Relationship Id="rId9" Type="http://schemas.openxmlformats.org/officeDocument/2006/relationships/customXml" Target="../ink/ink108.xml"/><Relationship Id="rId14" Type="http://schemas.openxmlformats.org/officeDocument/2006/relationships/image" Target="../media/image141.png"/></Relationships>
</file>

<file path=ppt/slides/_rels/slide46.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customXml" Target="../ink/ink114.xml"/><Relationship Id="rId5" Type="http://schemas.openxmlformats.org/officeDocument/2006/relationships/image" Target="../media/image120.png"/><Relationship Id="rId4" Type="http://schemas.openxmlformats.org/officeDocument/2006/relationships/customXml" Target="../ink/ink1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customXml" Target="../ink/ink120.xml"/><Relationship Id="rId3" Type="http://schemas.openxmlformats.org/officeDocument/2006/relationships/customXml" Target="../ink/ink115.xml"/><Relationship Id="rId7" Type="http://schemas.openxmlformats.org/officeDocument/2006/relationships/customXml" Target="../ink/ink117.xml"/><Relationship Id="rId12" Type="http://schemas.openxmlformats.org/officeDocument/2006/relationships/image" Target="../media/image149.png"/><Relationship Id="rId2" Type="http://schemas.openxmlformats.org/officeDocument/2006/relationships/image" Target="../media/image144.png"/><Relationship Id="rId16"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46.png"/><Relationship Id="rId11" Type="http://schemas.openxmlformats.org/officeDocument/2006/relationships/customXml" Target="../ink/ink119.xml"/><Relationship Id="rId5" Type="http://schemas.openxmlformats.org/officeDocument/2006/relationships/customXml" Target="../ink/ink116.xml"/><Relationship Id="rId15" Type="http://schemas.openxmlformats.org/officeDocument/2006/relationships/customXml" Target="../ink/ink121.xml"/><Relationship Id="rId10" Type="http://schemas.openxmlformats.org/officeDocument/2006/relationships/image" Target="../media/image148.png"/><Relationship Id="rId4" Type="http://schemas.openxmlformats.org/officeDocument/2006/relationships/image" Target="../media/image145.png"/><Relationship Id="rId9" Type="http://schemas.openxmlformats.org/officeDocument/2006/relationships/customXml" Target="../ink/ink118.xml"/><Relationship Id="rId14" Type="http://schemas.openxmlformats.org/officeDocument/2006/relationships/image" Target="../media/image150.png"/></Relationships>
</file>

<file path=ppt/slides/_rels/slide49.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customXml" Target="../ink/ink122.xml"/><Relationship Id="rId1" Type="http://schemas.openxmlformats.org/officeDocument/2006/relationships/slideLayout" Target="../slideLayouts/slideLayout2.xml"/><Relationship Id="rId6" Type="http://schemas.openxmlformats.org/officeDocument/2006/relationships/customXml" Target="../ink/ink124.xml"/><Relationship Id="rId5" Type="http://schemas.openxmlformats.org/officeDocument/2006/relationships/image" Target="../media/image120.png"/><Relationship Id="rId4" Type="http://schemas.openxmlformats.org/officeDocument/2006/relationships/customXml" Target="../ink/ink12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customXml" Target="../ink/ink130.xml"/><Relationship Id="rId18" Type="http://schemas.openxmlformats.org/officeDocument/2006/relationships/image" Target="../media/image161.png"/><Relationship Id="rId3" Type="http://schemas.openxmlformats.org/officeDocument/2006/relationships/customXml" Target="../ink/ink125.xml"/><Relationship Id="rId21" Type="http://schemas.openxmlformats.org/officeDocument/2006/relationships/customXml" Target="../ink/ink134.xml"/><Relationship Id="rId7" Type="http://schemas.openxmlformats.org/officeDocument/2006/relationships/customXml" Target="../ink/ink127.xml"/><Relationship Id="rId12" Type="http://schemas.openxmlformats.org/officeDocument/2006/relationships/image" Target="../media/image158.png"/><Relationship Id="rId17" Type="http://schemas.openxmlformats.org/officeDocument/2006/relationships/customXml" Target="../ink/ink132.xml"/><Relationship Id="rId2" Type="http://schemas.openxmlformats.org/officeDocument/2006/relationships/image" Target="../media/image153.png"/><Relationship Id="rId16" Type="http://schemas.openxmlformats.org/officeDocument/2006/relationships/image" Target="../media/image160.png"/><Relationship Id="rId20"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customXml" Target="../ink/ink129.xml"/><Relationship Id="rId5" Type="http://schemas.openxmlformats.org/officeDocument/2006/relationships/customXml" Target="../ink/ink126.xml"/><Relationship Id="rId15" Type="http://schemas.openxmlformats.org/officeDocument/2006/relationships/customXml" Target="../ink/ink131.xml"/><Relationship Id="rId10" Type="http://schemas.openxmlformats.org/officeDocument/2006/relationships/image" Target="../media/image157.png"/><Relationship Id="rId19" Type="http://schemas.openxmlformats.org/officeDocument/2006/relationships/customXml" Target="../ink/ink133.xml"/><Relationship Id="rId4" Type="http://schemas.openxmlformats.org/officeDocument/2006/relationships/image" Target="../media/image154.png"/><Relationship Id="rId9" Type="http://schemas.openxmlformats.org/officeDocument/2006/relationships/customXml" Target="../ink/ink128.xml"/><Relationship Id="rId14" Type="http://schemas.openxmlformats.org/officeDocument/2006/relationships/image" Target="../media/image159.png"/><Relationship Id="rId22" Type="http://schemas.openxmlformats.org/officeDocument/2006/relationships/image" Target="../media/image16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customXml" Target="../ink/ink140.xml"/><Relationship Id="rId18" Type="http://schemas.openxmlformats.org/officeDocument/2006/relationships/image" Target="../media/image172.png"/><Relationship Id="rId3" Type="http://schemas.openxmlformats.org/officeDocument/2006/relationships/customXml" Target="../ink/ink135.xml"/><Relationship Id="rId21" Type="http://schemas.openxmlformats.org/officeDocument/2006/relationships/customXml" Target="../ink/ink144.xml"/><Relationship Id="rId7" Type="http://schemas.openxmlformats.org/officeDocument/2006/relationships/customXml" Target="../ink/ink137.xml"/><Relationship Id="rId12" Type="http://schemas.openxmlformats.org/officeDocument/2006/relationships/image" Target="../media/image169.png"/><Relationship Id="rId17" Type="http://schemas.openxmlformats.org/officeDocument/2006/relationships/customXml" Target="../ink/ink142.xml"/><Relationship Id="rId2" Type="http://schemas.openxmlformats.org/officeDocument/2006/relationships/image" Target="../media/image164.png"/><Relationship Id="rId16" Type="http://schemas.openxmlformats.org/officeDocument/2006/relationships/image" Target="../media/image171.png"/><Relationship Id="rId20" Type="http://schemas.openxmlformats.org/officeDocument/2006/relationships/image" Target="../media/image173.png"/><Relationship Id="rId1" Type="http://schemas.openxmlformats.org/officeDocument/2006/relationships/slideLayout" Target="../slideLayouts/slideLayout2.xml"/><Relationship Id="rId6" Type="http://schemas.openxmlformats.org/officeDocument/2006/relationships/image" Target="../media/image166.png"/><Relationship Id="rId11" Type="http://schemas.openxmlformats.org/officeDocument/2006/relationships/customXml" Target="../ink/ink139.xml"/><Relationship Id="rId5" Type="http://schemas.openxmlformats.org/officeDocument/2006/relationships/customXml" Target="../ink/ink136.xml"/><Relationship Id="rId15" Type="http://schemas.openxmlformats.org/officeDocument/2006/relationships/customXml" Target="../ink/ink141.xml"/><Relationship Id="rId10" Type="http://schemas.openxmlformats.org/officeDocument/2006/relationships/image" Target="../media/image168.png"/><Relationship Id="rId19" Type="http://schemas.openxmlformats.org/officeDocument/2006/relationships/customXml" Target="../ink/ink143.xml"/><Relationship Id="rId4" Type="http://schemas.openxmlformats.org/officeDocument/2006/relationships/image" Target="../media/image165.png"/><Relationship Id="rId9" Type="http://schemas.openxmlformats.org/officeDocument/2006/relationships/customXml" Target="../ink/ink138.xml"/><Relationship Id="rId14" Type="http://schemas.openxmlformats.org/officeDocument/2006/relationships/image" Target="../media/image170.png"/><Relationship Id="rId22" Type="http://schemas.openxmlformats.org/officeDocument/2006/relationships/image" Target="../media/image116.png"/></Relationships>
</file>

<file path=ppt/slides/_rels/slide55.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customXml" Target="../ink/ink145.xml"/><Relationship Id="rId1" Type="http://schemas.openxmlformats.org/officeDocument/2006/relationships/slideLayout" Target="../slideLayouts/slideLayout2.xml"/><Relationship Id="rId6" Type="http://schemas.openxmlformats.org/officeDocument/2006/relationships/customXml" Target="../ink/ink147.xml"/><Relationship Id="rId5" Type="http://schemas.openxmlformats.org/officeDocument/2006/relationships/image" Target="../media/image120.png"/><Relationship Id="rId4" Type="http://schemas.openxmlformats.org/officeDocument/2006/relationships/customXml" Target="../ink/ink146.xml"/></Relationships>
</file>

<file path=ppt/slides/_rels/slide56.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customXml" Target="../ink/ink153.xml"/><Relationship Id="rId18" Type="http://schemas.openxmlformats.org/officeDocument/2006/relationships/image" Target="../media/image185.png"/><Relationship Id="rId3" Type="http://schemas.openxmlformats.org/officeDocument/2006/relationships/customXml" Target="../ink/ink148.xml"/><Relationship Id="rId7" Type="http://schemas.openxmlformats.org/officeDocument/2006/relationships/customXml" Target="../ink/ink150.xml"/><Relationship Id="rId12" Type="http://schemas.openxmlformats.org/officeDocument/2006/relationships/image" Target="../media/image182.png"/><Relationship Id="rId17" Type="http://schemas.openxmlformats.org/officeDocument/2006/relationships/customXml" Target="../ink/ink155.xml"/><Relationship Id="rId2" Type="http://schemas.openxmlformats.org/officeDocument/2006/relationships/image" Target="../media/image177.png"/><Relationship Id="rId16" Type="http://schemas.openxmlformats.org/officeDocument/2006/relationships/image" Target="../media/image184.png"/><Relationship Id="rId20"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customXml" Target="../ink/ink152.xml"/><Relationship Id="rId5" Type="http://schemas.openxmlformats.org/officeDocument/2006/relationships/customXml" Target="../ink/ink149.xml"/><Relationship Id="rId15" Type="http://schemas.openxmlformats.org/officeDocument/2006/relationships/customXml" Target="../ink/ink154.xml"/><Relationship Id="rId10" Type="http://schemas.openxmlformats.org/officeDocument/2006/relationships/image" Target="../media/image181.png"/><Relationship Id="rId19" Type="http://schemas.openxmlformats.org/officeDocument/2006/relationships/customXml" Target="../ink/ink156.xml"/><Relationship Id="rId4" Type="http://schemas.openxmlformats.org/officeDocument/2006/relationships/image" Target="../media/image178.png"/><Relationship Id="rId9" Type="http://schemas.openxmlformats.org/officeDocument/2006/relationships/customXml" Target="../ink/ink151.xml"/><Relationship Id="rId14" Type="http://schemas.openxmlformats.org/officeDocument/2006/relationships/image" Target="../media/image183.png"/></Relationships>
</file>

<file path=ppt/slides/_rels/slide59.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customXml" Target="../ink/ink162.xml"/><Relationship Id="rId18" Type="http://schemas.openxmlformats.org/officeDocument/2006/relationships/image" Target="../media/image196.png"/><Relationship Id="rId3" Type="http://schemas.openxmlformats.org/officeDocument/2006/relationships/customXml" Target="../ink/ink157.xml"/><Relationship Id="rId7" Type="http://schemas.openxmlformats.org/officeDocument/2006/relationships/customXml" Target="../ink/ink159.xml"/><Relationship Id="rId12" Type="http://schemas.openxmlformats.org/officeDocument/2006/relationships/image" Target="../media/image193.png"/><Relationship Id="rId17" Type="http://schemas.openxmlformats.org/officeDocument/2006/relationships/customXml" Target="../ink/ink164.xml"/><Relationship Id="rId2" Type="http://schemas.openxmlformats.org/officeDocument/2006/relationships/image" Target="../media/image188.png"/><Relationship Id="rId16" Type="http://schemas.openxmlformats.org/officeDocument/2006/relationships/image" Target="../media/image195.png"/><Relationship Id="rId20" Type="http://schemas.openxmlformats.org/officeDocument/2006/relationships/image" Target="../media/image197.png"/><Relationship Id="rId1" Type="http://schemas.openxmlformats.org/officeDocument/2006/relationships/slideLayout" Target="../slideLayouts/slideLayout2.xml"/><Relationship Id="rId6" Type="http://schemas.openxmlformats.org/officeDocument/2006/relationships/image" Target="../media/image190.png"/><Relationship Id="rId11" Type="http://schemas.openxmlformats.org/officeDocument/2006/relationships/customXml" Target="../ink/ink161.xml"/><Relationship Id="rId5" Type="http://schemas.openxmlformats.org/officeDocument/2006/relationships/customXml" Target="../ink/ink158.xml"/><Relationship Id="rId15" Type="http://schemas.openxmlformats.org/officeDocument/2006/relationships/customXml" Target="../ink/ink163.xml"/><Relationship Id="rId10" Type="http://schemas.openxmlformats.org/officeDocument/2006/relationships/image" Target="../media/image192.png"/><Relationship Id="rId19" Type="http://schemas.openxmlformats.org/officeDocument/2006/relationships/customXml" Target="../ink/ink165.xml"/><Relationship Id="rId4" Type="http://schemas.openxmlformats.org/officeDocument/2006/relationships/image" Target="../media/image189.png"/><Relationship Id="rId9" Type="http://schemas.openxmlformats.org/officeDocument/2006/relationships/customXml" Target="../ink/ink160.xml"/><Relationship Id="rId14" Type="http://schemas.openxmlformats.org/officeDocument/2006/relationships/image" Target="../media/image194.png"/></Relationships>
</file>

<file path=ppt/slides/_rels/slide62.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199.png"/><Relationship Id="rId3" Type="http://schemas.openxmlformats.org/officeDocument/2006/relationships/image" Target="../media/image119.png"/><Relationship Id="rId7" Type="http://schemas.openxmlformats.org/officeDocument/2006/relationships/image" Target="../media/image121.png"/><Relationship Id="rId12" Type="http://schemas.openxmlformats.org/officeDocument/2006/relationships/customXml" Target="../ink/ink172.xml"/><Relationship Id="rId17" Type="http://schemas.openxmlformats.org/officeDocument/2006/relationships/image" Target="../media/image201.png"/><Relationship Id="rId2" Type="http://schemas.openxmlformats.org/officeDocument/2006/relationships/customXml" Target="../ink/ink166.xml"/><Relationship Id="rId16" Type="http://schemas.openxmlformats.org/officeDocument/2006/relationships/customXml" Target="../ink/ink174.xml"/><Relationship Id="rId1" Type="http://schemas.openxmlformats.org/officeDocument/2006/relationships/slideLayout" Target="../slideLayouts/slideLayout2.xml"/><Relationship Id="rId6" Type="http://schemas.openxmlformats.org/officeDocument/2006/relationships/customXml" Target="../ink/ink168.xml"/><Relationship Id="rId11" Type="http://schemas.openxmlformats.org/officeDocument/2006/relationships/customXml" Target="../ink/ink171.xml"/><Relationship Id="rId5" Type="http://schemas.openxmlformats.org/officeDocument/2006/relationships/image" Target="../media/image120.png"/><Relationship Id="rId15" Type="http://schemas.openxmlformats.org/officeDocument/2006/relationships/image" Target="../media/image200.png"/><Relationship Id="rId10" Type="http://schemas.openxmlformats.org/officeDocument/2006/relationships/customXml" Target="../ink/ink170.xml"/><Relationship Id="rId4" Type="http://schemas.openxmlformats.org/officeDocument/2006/relationships/customXml" Target="../ink/ink167.xml"/><Relationship Id="rId9" Type="http://schemas.openxmlformats.org/officeDocument/2006/relationships/customXml" Target="../ink/ink169.xml"/><Relationship Id="rId14" Type="http://schemas.openxmlformats.org/officeDocument/2006/relationships/customXml" Target="../ink/ink173.xml"/></Relationships>
</file>

<file path=ppt/slides/_rels/slide6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175.xml"/><Relationship Id="rId1" Type="http://schemas.openxmlformats.org/officeDocument/2006/relationships/slideLayout" Target="../slideLayouts/slideLayout2.xml"/><Relationship Id="rId4" Type="http://schemas.openxmlformats.org/officeDocument/2006/relationships/customXml" Target="../ink/ink176.xml"/></Relationships>
</file>

<file path=ppt/slides/_rels/slide64.xml.rels><?xml version="1.0" encoding="UTF-8" standalone="yes"?>
<Relationships xmlns="http://schemas.openxmlformats.org/package/2006/relationships"><Relationship Id="rId8" Type="http://schemas.openxmlformats.org/officeDocument/2006/relationships/image" Target="../media/image205.png"/><Relationship Id="rId13" Type="http://schemas.openxmlformats.org/officeDocument/2006/relationships/customXml" Target="../ink/ink182.xml"/><Relationship Id="rId18" Type="http://schemas.openxmlformats.org/officeDocument/2006/relationships/image" Target="../media/image210.png"/><Relationship Id="rId3" Type="http://schemas.openxmlformats.org/officeDocument/2006/relationships/customXml" Target="../ink/ink177.xml"/><Relationship Id="rId21" Type="http://schemas.openxmlformats.org/officeDocument/2006/relationships/customXml" Target="../ink/ink186.xml"/><Relationship Id="rId7" Type="http://schemas.openxmlformats.org/officeDocument/2006/relationships/customXml" Target="../ink/ink179.xml"/><Relationship Id="rId12" Type="http://schemas.openxmlformats.org/officeDocument/2006/relationships/image" Target="../media/image207.png"/><Relationship Id="rId17" Type="http://schemas.openxmlformats.org/officeDocument/2006/relationships/customXml" Target="../ink/ink184.xml"/><Relationship Id="rId2" Type="http://schemas.openxmlformats.org/officeDocument/2006/relationships/image" Target="../media/image202.png"/><Relationship Id="rId16" Type="http://schemas.openxmlformats.org/officeDocument/2006/relationships/image" Target="../media/image209.png"/><Relationship Id="rId20"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04.png"/><Relationship Id="rId11" Type="http://schemas.openxmlformats.org/officeDocument/2006/relationships/customXml" Target="../ink/ink181.xml"/><Relationship Id="rId5" Type="http://schemas.openxmlformats.org/officeDocument/2006/relationships/customXml" Target="../ink/ink178.xml"/><Relationship Id="rId15" Type="http://schemas.openxmlformats.org/officeDocument/2006/relationships/customXml" Target="../ink/ink183.xml"/><Relationship Id="rId10" Type="http://schemas.openxmlformats.org/officeDocument/2006/relationships/image" Target="../media/image206.png"/><Relationship Id="rId19" Type="http://schemas.openxmlformats.org/officeDocument/2006/relationships/customXml" Target="../ink/ink185.xml"/><Relationship Id="rId4" Type="http://schemas.openxmlformats.org/officeDocument/2006/relationships/image" Target="../media/image203.png"/><Relationship Id="rId9" Type="http://schemas.openxmlformats.org/officeDocument/2006/relationships/customXml" Target="../ink/ink180.xml"/><Relationship Id="rId14" Type="http://schemas.openxmlformats.org/officeDocument/2006/relationships/image" Target="../media/image208.png"/><Relationship Id="rId22" Type="http://schemas.openxmlformats.org/officeDocument/2006/relationships/image" Target="../media/image212.png"/></Relationships>
</file>

<file path=ppt/slides/_rels/slide65.xml.rels><?xml version="1.0" encoding="UTF-8" standalone="yes"?>
<Relationships xmlns="http://schemas.openxmlformats.org/package/2006/relationships"><Relationship Id="rId8" Type="http://schemas.openxmlformats.org/officeDocument/2006/relationships/customXml" Target="../ink/ink190.xml"/><Relationship Id="rId13" Type="http://schemas.openxmlformats.org/officeDocument/2006/relationships/customXml" Target="../ink/ink194.xml"/><Relationship Id="rId3" Type="http://schemas.openxmlformats.org/officeDocument/2006/relationships/image" Target="../media/image119.png"/><Relationship Id="rId7" Type="http://schemas.openxmlformats.org/officeDocument/2006/relationships/image" Target="../media/image121.png"/><Relationship Id="rId12" Type="http://schemas.openxmlformats.org/officeDocument/2006/relationships/image" Target="../media/image199.png"/><Relationship Id="rId17" Type="http://schemas.openxmlformats.org/officeDocument/2006/relationships/image" Target="../media/image213.png"/><Relationship Id="rId2" Type="http://schemas.openxmlformats.org/officeDocument/2006/relationships/customXml" Target="../ink/ink187.xml"/><Relationship Id="rId16"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customXml" Target="../ink/ink189.xml"/><Relationship Id="rId11" Type="http://schemas.openxmlformats.org/officeDocument/2006/relationships/customXml" Target="../ink/ink193.xml"/><Relationship Id="rId5" Type="http://schemas.openxmlformats.org/officeDocument/2006/relationships/image" Target="../media/image120.png"/><Relationship Id="rId15" Type="http://schemas.openxmlformats.org/officeDocument/2006/relationships/customXml" Target="../ink/ink195.xml"/><Relationship Id="rId10" Type="http://schemas.openxmlformats.org/officeDocument/2006/relationships/customXml" Target="../ink/ink192.xml"/><Relationship Id="rId4" Type="http://schemas.openxmlformats.org/officeDocument/2006/relationships/customXml" Target="../ink/ink188.xml"/><Relationship Id="rId9" Type="http://schemas.openxmlformats.org/officeDocument/2006/relationships/customXml" Target="../ink/ink191.xml"/><Relationship Id="rId14" Type="http://schemas.openxmlformats.org/officeDocument/2006/relationships/image" Target="../media/image200.png"/></Relationships>
</file>

<file path=ppt/slides/_rels/slide6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196.xml"/><Relationship Id="rId1" Type="http://schemas.openxmlformats.org/officeDocument/2006/relationships/slideLayout" Target="../slideLayouts/slideLayout2.xml"/><Relationship Id="rId4" Type="http://schemas.openxmlformats.org/officeDocument/2006/relationships/customXml" Target="../ink/ink197.xml"/></Relationships>
</file>

<file path=ppt/slides/_rels/slide67.xml.rels><?xml version="1.0" encoding="UTF-8" standalone="yes"?>
<Relationships xmlns="http://schemas.openxmlformats.org/package/2006/relationships"><Relationship Id="rId13" Type="http://schemas.openxmlformats.org/officeDocument/2006/relationships/customXml" Target="../ink/ink203.xml"/><Relationship Id="rId18" Type="http://schemas.openxmlformats.org/officeDocument/2006/relationships/image" Target="../media/image222.png"/><Relationship Id="rId26" Type="http://schemas.openxmlformats.org/officeDocument/2006/relationships/image" Target="../media/image226.png"/><Relationship Id="rId39" Type="http://schemas.openxmlformats.org/officeDocument/2006/relationships/customXml" Target="../ink/ink216.xml"/><Relationship Id="rId21" Type="http://schemas.openxmlformats.org/officeDocument/2006/relationships/customXml" Target="../ink/ink207.xml"/><Relationship Id="rId34" Type="http://schemas.openxmlformats.org/officeDocument/2006/relationships/image" Target="../media/image230.png"/><Relationship Id="rId42" Type="http://schemas.openxmlformats.org/officeDocument/2006/relationships/image" Target="../media/image234.png"/><Relationship Id="rId47" Type="http://schemas.openxmlformats.org/officeDocument/2006/relationships/customXml" Target="../ink/ink220.xml"/><Relationship Id="rId50" Type="http://schemas.openxmlformats.org/officeDocument/2006/relationships/image" Target="../media/image238.png"/><Relationship Id="rId7" Type="http://schemas.openxmlformats.org/officeDocument/2006/relationships/customXml" Target="../ink/ink200.xml"/><Relationship Id="rId2" Type="http://schemas.openxmlformats.org/officeDocument/2006/relationships/image" Target="../media/image214.png"/><Relationship Id="rId16" Type="http://schemas.openxmlformats.org/officeDocument/2006/relationships/image" Target="../media/image221.png"/><Relationship Id="rId29" Type="http://schemas.openxmlformats.org/officeDocument/2006/relationships/customXml" Target="../ink/ink211.xml"/><Relationship Id="rId11" Type="http://schemas.openxmlformats.org/officeDocument/2006/relationships/customXml" Target="../ink/ink202.xml"/><Relationship Id="rId24" Type="http://schemas.openxmlformats.org/officeDocument/2006/relationships/image" Target="../media/image225.png"/><Relationship Id="rId32" Type="http://schemas.openxmlformats.org/officeDocument/2006/relationships/image" Target="../media/image229.png"/><Relationship Id="rId37" Type="http://schemas.openxmlformats.org/officeDocument/2006/relationships/customXml" Target="../ink/ink215.xml"/><Relationship Id="rId40" Type="http://schemas.openxmlformats.org/officeDocument/2006/relationships/image" Target="../media/image233.png"/><Relationship Id="rId45" Type="http://schemas.openxmlformats.org/officeDocument/2006/relationships/customXml" Target="../ink/ink219.xml"/><Relationship Id="rId5" Type="http://schemas.openxmlformats.org/officeDocument/2006/relationships/customXml" Target="../ink/ink199.xml"/><Relationship Id="rId15" Type="http://schemas.openxmlformats.org/officeDocument/2006/relationships/customXml" Target="../ink/ink204.xml"/><Relationship Id="rId23" Type="http://schemas.openxmlformats.org/officeDocument/2006/relationships/customXml" Target="../ink/ink208.xml"/><Relationship Id="rId28" Type="http://schemas.openxmlformats.org/officeDocument/2006/relationships/image" Target="../media/image227.png"/><Relationship Id="rId36" Type="http://schemas.openxmlformats.org/officeDocument/2006/relationships/image" Target="../media/image231.png"/><Relationship Id="rId49" Type="http://schemas.openxmlformats.org/officeDocument/2006/relationships/customXml" Target="../ink/ink221.xml"/><Relationship Id="rId10" Type="http://schemas.openxmlformats.org/officeDocument/2006/relationships/image" Target="../media/image218.png"/><Relationship Id="rId19" Type="http://schemas.openxmlformats.org/officeDocument/2006/relationships/customXml" Target="../ink/ink206.xml"/><Relationship Id="rId31" Type="http://schemas.openxmlformats.org/officeDocument/2006/relationships/customXml" Target="../ink/ink212.xml"/><Relationship Id="rId44" Type="http://schemas.openxmlformats.org/officeDocument/2006/relationships/image" Target="../media/image235.png"/><Relationship Id="rId52" Type="http://schemas.openxmlformats.org/officeDocument/2006/relationships/image" Target="../media/image239.png"/><Relationship Id="rId4" Type="http://schemas.openxmlformats.org/officeDocument/2006/relationships/image" Target="../media/image215.png"/><Relationship Id="rId9" Type="http://schemas.openxmlformats.org/officeDocument/2006/relationships/customXml" Target="../ink/ink201.xml"/><Relationship Id="rId14" Type="http://schemas.openxmlformats.org/officeDocument/2006/relationships/image" Target="../media/image220.png"/><Relationship Id="rId22" Type="http://schemas.openxmlformats.org/officeDocument/2006/relationships/image" Target="../media/image224.png"/><Relationship Id="rId27" Type="http://schemas.openxmlformats.org/officeDocument/2006/relationships/customXml" Target="../ink/ink210.xml"/><Relationship Id="rId30" Type="http://schemas.openxmlformats.org/officeDocument/2006/relationships/image" Target="../media/image228.png"/><Relationship Id="rId35" Type="http://schemas.openxmlformats.org/officeDocument/2006/relationships/customXml" Target="../ink/ink214.xml"/><Relationship Id="rId43" Type="http://schemas.openxmlformats.org/officeDocument/2006/relationships/customXml" Target="../ink/ink218.xml"/><Relationship Id="rId48" Type="http://schemas.openxmlformats.org/officeDocument/2006/relationships/image" Target="../media/image237.png"/><Relationship Id="rId8" Type="http://schemas.openxmlformats.org/officeDocument/2006/relationships/image" Target="../media/image217.png"/><Relationship Id="rId51" Type="http://schemas.openxmlformats.org/officeDocument/2006/relationships/customXml" Target="../ink/ink222.xml"/><Relationship Id="rId3" Type="http://schemas.openxmlformats.org/officeDocument/2006/relationships/customXml" Target="../ink/ink198.xml"/><Relationship Id="rId12" Type="http://schemas.openxmlformats.org/officeDocument/2006/relationships/image" Target="../media/image219.png"/><Relationship Id="rId17" Type="http://schemas.openxmlformats.org/officeDocument/2006/relationships/customXml" Target="../ink/ink205.xml"/><Relationship Id="rId25" Type="http://schemas.openxmlformats.org/officeDocument/2006/relationships/customXml" Target="../ink/ink209.xml"/><Relationship Id="rId33" Type="http://schemas.openxmlformats.org/officeDocument/2006/relationships/customXml" Target="../ink/ink213.xml"/><Relationship Id="rId38" Type="http://schemas.openxmlformats.org/officeDocument/2006/relationships/image" Target="../media/image232.png"/><Relationship Id="rId46" Type="http://schemas.openxmlformats.org/officeDocument/2006/relationships/image" Target="../media/image236.png"/><Relationship Id="rId20" Type="http://schemas.openxmlformats.org/officeDocument/2006/relationships/image" Target="../media/image223.png"/><Relationship Id="rId41" Type="http://schemas.openxmlformats.org/officeDocument/2006/relationships/customXml" Target="../ink/ink217.xml"/><Relationship Id="rId1" Type="http://schemas.openxmlformats.org/officeDocument/2006/relationships/slideLayout" Target="../slideLayouts/slideLayout2.xml"/><Relationship Id="rId6" Type="http://schemas.openxmlformats.org/officeDocument/2006/relationships/image" Target="../media/image216.png"/></Relationships>
</file>

<file path=ppt/slides/_rels/slide68.xml.rels><?xml version="1.0" encoding="UTF-8" standalone="yes"?>
<Relationships xmlns="http://schemas.openxmlformats.org/package/2006/relationships"><Relationship Id="rId8" Type="http://schemas.openxmlformats.org/officeDocument/2006/relationships/customXml" Target="../ink/ink226.xml"/><Relationship Id="rId13" Type="http://schemas.openxmlformats.org/officeDocument/2006/relationships/customXml" Target="../ink/ink230.xml"/><Relationship Id="rId3" Type="http://schemas.openxmlformats.org/officeDocument/2006/relationships/image" Target="../media/image119.png"/><Relationship Id="rId7" Type="http://schemas.openxmlformats.org/officeDocument/2006/relationships/image" Target="../media/image121.png"/><Relationship Id="rId12" Type="http://schemas.openxmlformats.org/officeDocument/2006/relationships/image" Target="../media/image199.png"/><Relationship Id="rId17" Type="http://schemas.openxmlformats.org/officeDocument/2006/relationships/image" Target="../media/image240.png"/><Relationship Id="rId2" Type="http://schemas.openxmlformats.org/officeDocument/2006/relationships/customXml" Target="../ink/ink223.xml"/><Relationship Id="rId16"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customXml" Target="../ink/ink225.xml"/><Relationship Id="rId11" Type="http://schemas.openxmlformats.org/officeDocument/2006/relationships/customXml" Target="../ink/ink229.xml"/><Relationship Id="rId5" Type="http://schemas.openxmlformats.org/officeDocument/2006/relationships/image" Target="../media/image120.png"/><Relationship Id="rId15" Type="http://schemas.openxmlformats.org/officeDocument/2006/relationships/customXml" Target="../ink/ink231.xml"/><Relationship Id="rId10" Type="http://schemas.openxmlformats.org/officeDocument/2006/relationships/customXml" Target="../ink/ink228.xml"/><Relationship Id="rId4" Type="http://schemas.openxmlformats.org/officeDocument/2006/relationships/customXml" Target="../ink/ink224.xml"/><Relationship Id="rId9" Type="http://schemas.openxmlformats.org/officeDocument/2006/relationships/customXml" Target="../ink/ink227.xml"/><Relationship Id="rId14" Type="http://schemas.openxmlformats.org/officeDocument/2006/relationships/image" Target="../media/image200.png"/></Relationships>
</file>

<file path=ppt/slides/_rels/slide6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232.xml"/><Relationship Id="rId1" Type="http://schemas.openxmlformats.org/officeDocument/2006/relationships/slideLayout" Target="../slideLayouts/slideLayout2.xml"/><Relationship Id="rId4" Type="http://schemas.openxmlformats.org/officeDocument/2006/relationships/customXml" Target="../ink/ink23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3" Type="http://schemas.openxmlformats.org/officeDocument/2006/relationships/customXml" Target="../ink/ink239.xml"/><Relationship Id="rId18" Type="http://schemas.openxmlformats.org/officeDocument/2006/relationships/image" Target="../media/image249.png"/><Relationship Id="rId26" Type="http://schemas.openxmlformats.org/officeDocument/2006/relationships/image" Target="../media/image253.png"/><Relationship Id="rId21" Type="http://schemas.openxmlformats.org/officeDocument/2006/relationships/customXml" Target="../ink/ink243.xml"/><Relationship Id="rId34" Type="http://schemas.openxmlformats.org/officeDocument/2006/relationships/image" Target="../media/image257.png"/><Relationship Id="rId7" Type="http://schemas.openxmlformats.org/officeDocument/2006/relationships/customXml" Target="../ink/ink236.xml"/><Relationship Id="rId12" Type="http://schemas.openxmlformats.org/officeDocument/2006/relationships/image" Target="../media/image246.png"/><Relationship Id="rId17" Type="http://schemas.openxmlformats.org/officeDocument/2006/relationships/customXml" Target="../ink/ink241.xml"/><Relationship Id="rId25" Type="http://schemas.openxmlformats.org/officeDocument/2006/relationships/customXml" Target="../ink/ink245.xml"/><Relationship Id="rId33" Type="http://schemas.openxmlformats.org/officeDocument/2006/relationships/customXml" Target="../ink/ink249.xml"/><Relationship Id="rId38" Type="http://schemas.openxmlformats.org/officeDocument/2006/relationships/image" Target="../media/image259.png"/><Relationship Id="rId2" Type="http://schemas.openxmlformats.org/officeDocument/2006/relationships/image" Target="../media/image241.png"/><Relationship Id="rId16" Type="http://schemas.openxmlformats.org/officeDocument/2006/relationships/image" Target="../media/image248.png"/><Relationship Id="rId20" Type="http://schemas.openxmlformats.org/officeDocument/2006/relationships/image" Target="../media/image250.png"/><Relationship Id="rId29" Type="http://schemas.openxmlformats.org/officeDocument/2006/relationships/customXml" Target="../ink/ink247.xml"/><Relationship Id="rId1" Type="http://schemas.openxmlformats.org/officeDocument/2006/relationships/slideLayout" Target="../slideLayouts/slideLayout2.xml"/><Relationship Id="rId6" Type="http://schemas.openxmlformats.org/officeDocument/2006/relationships/image" Target="../media/image243.png"/><Relationship Id="rId11" Type="http://schemas.openxmlformats.org/officeDocument/2006/relationships/customXml" Target="../ink/ink238.xml"/><Relationship Id="rId24" Type="http://schemas.openxmlformats.org/officeDocument/2006/relationships/image" Target="../media/image252.png"/><Relationship Id="rId32" Type="http://schemas.openxmlformats.org/officeDocument/2006/relationships/image" Target="../media/image256.png"/><Relationship Id="rId37" Type="http://schemas.openxmlformats.org/officeDocument/2006/relationships/customXml" Target="../ink/ink251.xml"/><Relationship Id="rId5" Type="http://schemas.openxmlformats.org/officeDocument/2006/relationships/customXml" Target="../ink/ink235.xml"/><Relationship Id="rId15" Type="http://schemas.openxmlformats.org/officeDocument/2006/relationships/customXml" Target="../ink/ink240.xml"/><Relationship Id="rId23" Type="http://schemas.openxmlformats.org/officeDocument/2006/relationships/customXml" Target="../ink/ink244.xml"/><Relationship Id="rId28" Type="http://schemas.openxmlformats.org/officeDocument/2006/relationships/image" Target="../media/image254.png"/><Relationship Id="rId36" Type="http://schemas.openxmlformats.org/officeDocument/2006/relationships/image" Target="../media/image258.png"/><Relationship Id="rId10" Type="http://schemas.openxmlformats.org/officeDocument/2006/relationships/image" Target="../media/image245.png"/><Relationship Id="rId19" Type="http://schemas.openxmlformats.org/officeDocument/2006/relationships/customXml" Target="../ink/ink242.xml"/><Relationship Id="rId31" Type="http://schemas.openxmlformats.org/officeDocument/2006/relationships/customXml" Target="../ink/ink248.xml"/><Relationship Id="rId4" Type="http://schemas.openxmlformats.org/officeDocument/2006/relationships/image" Target="../media/image242.png"/><Relationship Id="rId9" Type="http://schemas.openxmlformats.org/officeDocument/2006/relationships/customXml" Target="../ink/ink237.xml"/><Relationship Id="rId14" Type="http://schemas.openxmlformats.org/officeDocument/2006/relationships/image" Target="../media/image247.png"/><Relationship Id="rId22" Type="http://schemas.openxmlformats.org/officeDocument/2006/relationships/image" Target="../media/image251.png"/><Relationship Id="rId27" Type="http://schemas.openxmlformats.org/officeDocument/2006/relationships/customXml" Target="../ink/ink246.xml"/><Relationship Id="rId30" Type="http://schemas.openxmlformats.org/officeDocument/2006/relationships/image" Target="../media/image255.png"/><Relationship Id="rId35" Type="http://schemas.openxmlformats.org/officeDocument/2006/relationships/customXml" Target="../ink/ink250.xml"/><Relationship Id="rId8" Type="http://schemas.openxmlformats.org/officeDocument/2006/relationships/image" Target="../media/image244.png"/><Relationship Id="rId3" Type="http://schemas.openxmlformats.org/officeDocument/2006/relationships/customXml" Target="../ink/ink234.xml"/></Relationships>
</file>

<file path=ppt/slides/_rels/slide71.xml.rels><?xml version="1.0" encoding="UTF-8" standalone="yes"?>
<Relationships xmlns="http://schemas.openxmlformats.org/package/2006/relationships"><Relationship Id="rId8" Type="http://schemas.openxmlformats.org/officeDocument/2006/relationships/customXml" Target="../ink/ink255.xml"/><Relationship Id="rId13" Type="http://schemas.openxmlformats.org/officeDocument/2006/relationships/customXml" Target="../ink/ink259.xml"/><Relationship Id="rId3" Type="http://schemas.openxmlformats.org/officeDocument/2006/relationships/image" Target="../media/image119.png"/><Relationship Id="rId7" Type="http://schemas.openxmlformats.org/officeDocument/2006/relationships/image" Target="../media/image121.png"/><Relationship Id="rId12" Type="http://schemas.openxmlformats.org/officeDocument/2006/relationships/image" Target="../media/image199.png"/><Relationship Id="rId17" Type="http://schemas.openxmlformats.org/officeDocument/2006/relationships/image" Target="../media/image260.png"/><Relationship Id="rId2" Type="http://schemas.openxmlformats.org/officeDocument/2006/relationships/customXml" Target="../ink/ink252.xml"/><Relationship Id="rId16"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customXml" Target="../ink/ink254.xml"/><Relationship Id="rId11" Type="http://schemas.openxmlformats.org/officeDocument/2006/relationships/customXml" Target="../ink/ink258.xml"/><Relationship Id="rId5" Type="http://schemas.openxmlformats.org/officeDocument/2006/relationships/image" Target="../media/image120.png"/><Relationship Id="rId15" Type="http://schemas.openxmlformats.org/officeDocument/2006/relationships/customXml" Target="../ink/ink260.xml"/><Relationship Id="rId10" Type="http://schemas.openxmlformats.org/officeDocument/2006/relationships/customXml" Target="../ink/ink257.xml"/><Relationship Id="rId4" Type="http://schemas.openxmlformats.org/officeDocument/2006/relationships/customXml" Target="../ink/ink253.xml"/><Relationship Id="rId9" Type="http://schemas.openxmlformats.org/officeDocument/2006/relationships/customXml" Target="../ink/ink256.xml"/><Relationship Id="rId14" Type="http://schemas.openxmlformats.org/officeDocument/2006/relationships/image" Target="../media/image200.png"/></Relationships>
</file>

<file path=ppt/slides/_rels/slide72.xml.rels><?xml version="1.0" encoding="UTF-8" standalone="yes"?>
<Relationships xmlns="http://schemas.openxmlformats.org/package/2006/relationships"><Relationship Id="rId3" Type="http://schemas.openxmlformats.org/officeDocument/2006/relationships/image" Target="../media/image262.png"/><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261.xml"/><Relationship Id="rId1" Type="http://schemas.openxmlformats.org/officeDocument/2006/relationships/slideLayout" Target="../slideLayouts/slideLayout2.xml"/><Relationship Id="rId4" Type="http://schemas.openxmlformats.org/officeDocument/2006/relationships/customXml" Target="../ink/ink262.xml"/></Relationships>
</file>

<file path=ppt/slides/_rels/slide74.xml.rels><?xml version="1.0" encoding="UTF-8" standalone="yes"?>
<Relationships xmlns="http://schemas.openxmlformats.org/package/2006/relationships"><Relationship Id="rId2" Type="http://schemas.openxmlformats.org/officeDocument/2006/relationships/image" Target="../media/image2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263.xml"/><Relationship Id="rId1" Type="http://schemas.openxmlformats.org/officeDocument/2006/relationships/slideLayout" Target="../slideLayouts/slideLayout2.xml"/><Relationship Id="rId4" Type="http://schemas.openxmlformats.org/officeDocument/2006/relationships/customXml" Target="../ink/ink264.xml"/></Relationships>
</file>

<file path=ppt/slides/_rels/slide76.xml.rels><?xml version="1.0" encoding="UTF-8" standalone="yes"?>
<Relationships xmlns="http://schemas.openxmlformats.org/package/2006/relationships"><Relationship Id="rId8" Type="http://schemas.openxmlformats.org/officeDocument/2006/relationships/image" Target="../media/image267.png"/><Relationship Id="rId13" Type="http://schemas.openxmlformats.org/officeDocument/2006/relationships/customXml" Target="../ink/ink270.xml"/><Relationship Id="rId3" Type="http://schemas.openxmlformats.org/officeDocument/2006/relationships/customXml" Target="../ink/ink265.xml"/><Relationship Id="rId7" Type="http://schemas.openxmlformats.org/officeDocument/2006/relationships/customXml" Target="../ink/ink267.xml"/><Relationship Id="rId12" Type="http://schemas.openxmlformats.org/officeDocument/2006/relationships/image" Target="../media/image269.png"/><Relationship Id="rId2" Type="http://schemas.openxmlformats.org/officeDocument/2006/relationships/image" Target="../media/image264.png"/><Relationship Id="rId16" Type="http://schemas.openxmlformats.org/officeDocument/2006/relationships/image" Target="../media/image271.png"/><Relationship Id="rId1" Type="http://schemas.openxmlformats.org/officeDocument/2006/relationships/slideLayout" Target="../slideLayouts/slideLayout2.xml"/><Relationship Id="rId6" Type="http://schemas.openxmlformats.org/officeDocument/2006/relationships/image" Target="../media/image266.png"/><Relationship Id="rId11" Type="http://schemas.openxmlformats.org/officeDocument/2006/relationships/customXml" Target="../ink/ink269.xml"/><Relationship Id="rId5" Type="http://schemas.openxmlformats.org/officeDocument/2006/relationships/customXml" Target="../ink/ink266.xml"/><Relationship Id="rId15" Type="http://schemas.openxmlformats.org/officeDocument/2006/relationships/customXml" Target="../ink/ink271.xml"/><Relationship Id="rId10" Type="http://schemas.openxmlformats.org/officeDocument/2006/relationships/image" Target="../media/image268.png"/><Relationship Id="rId4" Type="http://schemas.openxmlformats.org/officeDocument/2006/relationships/image" Target="../media/image265.png"/><Relationship Id="rId9" Type="http://schemas.openxmlformats.org/officeDocument/2006/relationships/customXml" Target="../ink/ink268.xml"/><Relationship Id="rId14" Type="http://schemas.openxmlformats.org/officeDocument/2006/relationships/image" Target="../media/image270.png"/></Relationships>
</file>

<file path=ppt/slides/_rels/slide7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272.xml"/><Relationship Id="rId1" Type="http://schemas.openxmlformats.org/officeDocument/2006/relationships/slideLayout" Target="../slideLayouts/slideLayout2.xml"/><Relationship Id="rId4" Type="http://schemas.openxmlformats.org/officeDocument/2006/relationships/customXml" Target="../ink/ink273.xml"/></Relationships>
</file>

<file path=ppt/slides/_rels/slide78.xml.rels><?xml version="1.0" encoding="UTF-8" standalone="yes"?>
<Relationships xmlns="http://schemas.openxmlformats.org/package/2006/relationships"><Relationship Id="rId8" Type="http://schemas.openxmlformats.org/officeDocument/2006/relationships/image" Target="../media/image275.png"/><Relationship Id="rId13" Type="http://schemas.openxmlformats.org/officeDocument/2006/relationships/customXml" Target="../ink/ink279.xml"/><Relationship Id="rId18" Type="http://schemas.openxmlformats.org/officeDocument/2006/relationships/image" Target="../media/image280.png"/><Relationship Id="rId26" Type="http://schemas.openxmlformats.org/officeDocument/2006/relationships/image" Target="../media/image284.png"/><Relationship Id="rId3" Type="http://schemas.openxmlformats.org/officeDocument/2006/relationships/customXml" Target="../ink/ink274.xml"/><Relationship Id="rId21" Type="http://schemas.openxmlformats.org/officeDocument/2006/relationships/customXml" Target="../ink/ink283.xml"/><Relationship Id="rId7" Type="http://schemas.openxmlformats.org/officeDocument/2006/relationships/customXml" Target="../ink/ink276.xml"/><Relationship Id="rId12" Type="http://schemas.openxmlformats.org/officeDocument/2006/relationships/image" Target="../media/image277.png"/><Relationship Id="rId17" Type="http://schemas.openxmlformats.org/officeDocument/2006/relationships/customXml" Target="../ink/ink281.xml"/><Relationship Id="rId25" Type="http://schemas.openxmlformats.org/officeDocument/2006/relationships/customXml" Target="../ink/ink285.xml"/><Relationship Id="rId2" Type="http://schemas.openxmlformats.org/officeDocument/2006/relationships/image" Target="../media/image272.png"/><Relationship Id="rId16" Type="http://schemas.openxmlformats.org/officeDocument/2006/relationships/image" Target="../media/image279.png"/><Relationship Id="rId20" Type="http://schemas.openxmlformats.org/officeDocument/2006/relationships/image" Target="../media/image281.png"/><Relationship Id="rId29" Type="http://schemas.openxmlformats.org/officeDocument/2006/relationships/customXml" Target="../ink/ink287.xml"/><Relationship Id="rId1" Type="http://schemas.openxmlformats.org/officeDocument/2006/relationships/slideLayout" Target="../slideLayouts/slideLayout2.xml"/><Relationship Id="rId6" Type="http://schemas.openxmlformats.org/officeDocument/2006/relationships/image" Target="../media/image274.png"/><Relationship Id="rId11" Type="http://schemas.openxmlformats.org/officeDocument/2006/relationships/customXml" Target="../ink/ink278.xml"/><Relationship Id="rId24" Type="http://schemas.openxmlformats.org/officeDocument/2006/relationships/image" Target="../media/image283.png"/><Relationship Id="rId5" Type="http://schemas.openxmlformats.org/officeDocument/2006/relationships/customXml" Target="../ink/ink275.xml"/><Relationship Id="rId15" Type="http://schemas.openxmlformats.org/officeDocument/2006/relationships/customXml" Target="../ink/ink280.xml"/><Relationship Id="rId23" Type="http://schemas.openxmlformats.org/officeDocument/2006/relationships/customXml" Target="../ink/ink284.xml"/><Relationship Id="rId28" Type="http://schemas.openxmlformats.org/officeDocument/2006/relationships/image" Target="../media/image285.png"/><Relationship Id="rId10" Type="http://schemas.openxmlformats.org/officeDocument/2006/relationships/image" Target="../media/image276.png"/><Relationship Id="rId19" Type="http://schemas.openxmlformats.org/officeDocument/2006/relationships/customXml" Target="../ink/ink282.xml"/><Relationship Id="rId4" Type="http://schemas.openxmlformats.org/officeDocument/2006/relationships/image" Target="../media/image273.png"/><Relationship Id="rId9" Type="http://schemas.openxmlformats.org/officeDocument/2006/relationships/customXml" Target="../ink/ink277.xml"/><Relationship Id="rId14" Type="http://schemas.openxmlformats.org/officeDocument/2006/relationships/image" Target="../media/image278.png"/><Relationship Id="rId22" Type="http://schemas.openxmlformats.org/officeDocument/2006/relationships/image" Target="../media/image282.png"/><Relationship Id="rId27" Type="http://schemas.openxmlformats.org/officeDocument/2006/relationships/customXml" Target="../ink/ink286.xml"/><Relationship Id="rId30" Type="http://schemas.openxmlformats.org/officeDocument/2006/relationships/image" Target="../media/image286.png"/></Relationships>
</file>

<file path=ppt/slides/_rels/slide7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288.xml"/><Relationship Id="rId1" Type="http://schemas.openxmlformats.org/officeDocument/2006/relationships/slideLayout" Target="../slideLayouts/slideLayout2.xml"/><Relationship Id="rId4" Type="http://schemas.openxmlformats.org/officeDocument/2006/relationships/customXml" Target="../ink/ink28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3" Type="http://schemas.openxmlformats.org/officeDocument/2006/relationships/customXml" Target="../ink/ink295.xml"/><Relationship Id="rId18" Type="http://schemas.openxmlformats.org/officeDocument/2006/relationships/image" Target="../media/image295.png"/><Relationship Id="rId26" Type="http://schemas.openxmlformats.org/officeDocument/2006/relationships/image" Target="../media/image299.png"/><Relationship Id="rId39" Type="http://schemas.openxmlformats.org/officeDocument/2006/relationships/customXml" Target="../ink/ink308.xml"/><Relationship Id="rId21" Type="http://schemas.openxmlformats.org/officeDocument/2006/relationships/customXml" Target="../ink/ink299.xml"/><Relationship Id="rId34" Type="http://schemas.openxmlformats.org/officeDocument/2006/relationships/image" Target="../media/image303.png"/><Relationship Id="rId42" Type="http://schemas.openxmlformats.org/officeDocument/2006/relationships/image" Target="../media/image307.png"/><Relationship Id="rId7" Type="http://schemas.openxmlformats.org/officeDocument/2006/relationships/customXml" Target="../ink/ink292.xml"/><Relationship Id="rId2" Type="http://schemas.openxmlformats.org/officeDocument/2006/relationships/image" Target="../media/image287.png"/><Relationship Id="rId16" Type="http://schemas.openxmlformats.org/officeDocument/2006/relationships/image" Target="../media/image294.png"/><Relationship Id="rId20" Type="http://schemas.openxmlformats.org/officeDocument/2006/relationships/image" Target="../media/image296.png"/><Relationship Id="rId29" Type="http://schemas.openxmlformats.org/officeDocument/2006/relationships/customXml" Target="../ink/ink303.xml"/><Relationship Id="rId41" Type="http://schemas.openxmlformats.org/officeDocument/2006/relationships/customXml" Target="../ink/ink309.xml"/><Relationship Id="rId1" Type="http://schemas.openxmlformats.org/officeDocument/2006/relationships/slideLayout" Target="../slideLayouts/slideLayout2.xml"/><Relationship Id="rId6" Type="http://schemas.openxmlformats.org/officeDocument/2006/relationships/image" Target="../media/image289.png"/><Relationship Id="rId11" Type="http://schemas.openxmlformats.org/officeDocument/2006/relationships/customXml" Target="../ink/ink294.xml"/><Relationship Id="rId24" Type="http://schemas.openxmlformats.org/officeDocument/2006/relationships/image" Target="../media/image298.png"/><Relationship Id="rId32" Type="http://schemas.openxmlformats.org/officeDocument/2006/relationships/image" Target="../media/image302.png"/><Relationship Id="rId37" Type="http://schemas.openxmlformats.org/officeDocument/2006/relationships/customXml" Target="../ink/ink307.xml"/><Relationship Id="rId40" Type="http://schemas.openxmlformats.org/officeDocument/2006/relationships/image" Target="../media/image306.png"/><Relationship Id="rId5" Type="http://schemas.openxmlformats.org/officeDocument/2006/relationships/customXml" Target="../ink/ink291.xml"/><Relationship Id="rId15" Type="http://schemas.openxmlformats.org/officeDocument/2006/relationships/customXml" Target="../ink/ink296.xml"/><Relationship Id="rId23" Type="http://schemas.openxmlformats.org/officeDocument/2006/relationships/customXml" Target="../ink/ink300.xml"/><Relationship Id="rId28" Type="http://schemas.openxmlformats.org/officeDocument/2006/relationships/image" Target="../media/image300.png"/><Relationship Id="rId36" Type="http://schemas.openxmlformats.org/officeDocument/2006/relationships/image" Target="../media/image304.png"/><Relationship Id="rId10" Type="http://schemas.openxmlformats.org/officeDocument/2006/relationships/image" Target="../media/image291.png"/><Relationship Id="rId19" Type="http://schemas.openxmlformats.org/officeDocument/2006/relationships/customXml" Target="../ink/ink298.xml"/><Relationship Id="rId31" Type="http://schemas.openxmlformats.org/officeDocument/2006/relationships/customXml" Target="../ink/ink304.xml"/><Relationship Id="rId44" Type="http://schemas.openxmlformats.org/officeDocument/2006/relationships/image" Target="../media/image308.png"/><Relationship Id="rId4" Type="http://schemas.openxmlformats.org/officeDocument/2006/relationships/image" Target="../media/image288.png"/><Relationship Id="rId9" Type="http://schemas.openxmlformats.org/officeDocument/2006/relationships/customXml" Target="../ink/ink293.xml"/><Relationship Id="rId14" Type="http://schemas.openxmlformats.org/officeDocument/2006/relationships/image" Target="../media/image293.png"/><Relationship Id="rId22" Type="http://schemas.openxmlformats.org/officeDocument/2006/relationships/image" Target="../media/image297.png"/><Relationship Id="rId27" Type="http://schemas.openxmlformats.org/officeDocument/2006/relationships/customXml" Target="../ink/ink302.xml"/><Relationship Id="rId30" Type="http://schemas.openxmlformats.org/officeDocument/2006/relationships/image" Target="../media/image301.png"/><Relationship Id="rId35" Type="http://schemas.openxmlformats.org/officeDocument/2006/relationships/customXml" Target="../ink/ink306.xml"/><Relationship Id="rId43" Type="http://schemas.openxmlformats.org/officeDocument/2006/relationships/customXml" Target="../ink/ink310.xml"/><Relationship Id="rId8" Type="http://schemas.openxmlformats.org/officeDocument/2006/relationships/image" Target="../media/image290.png"/><Relationship Id="rId3" Type="http://schemas.openxmlformats.org/officeDocument/2006/relationships/customXml" Target="../ink/ink290.xml"/><Relationship Id="rId12" Type="http://schemas.openxmlformats.org/officeDocument/2006/relationships/image" Target="../media/image292.png"/><Relationship Id="rId17" Type="http://schemas.openxmlformats.org/officeDocument/2006/relationships/customXml" Target="../ink/ink297.xml"/><Relationship Id="rId25" Type="http://schemas.openxmlformats.org/officeDocument/2006/relationships/customXml" Target="../ink/ink301.xml"/><Relationship Id="rId33" Type="http://schemas.openxmlformats.org/officeDocument/2006/relationships/customXml" Target="../ink/ink305.xml"/><Relationship Id="rId38" Type="http://schemas.openxmlformats.org/officeDocument/2006/relationships/image" Target="../media/image305.png"/></Relationships>
</file>

<file path=ppt/slides/_rels/slide81.xml.rels><?xml version="1.0" encoding="UTF-8" standalone="yes"?>
<Relationships xmlns="http://schemas.openxmlformats.org/package/2006/relationships"><Relationship Id="rId8" Type="http://schemas.openxmlformats.org/officeDocument/2006/relationships/customXml" Target="../ink/ink314.xml"/><Relationship Id="rId13" Type="http://schemas.openxmlformats.org/officeDocument/2006/relationships/customXml" Target="../ink/ink318.xml"/><Relationship Id="rId3" Type="http://schemas.openxmlformats.org/officeDocument/2006/relationships/image" Target="../media/image119.png"/><Relationship Id="rId7" Type="http://schemas.openxmlformats.org/officeDocument/2006/relationships/image" Target="../media/image121.png"/><Relationship Id="rId12" Type="http://schemas.openxmlformats.org/officeDocument/2006/relationships/image" Target="../media/image199.png"/><Relationship Id="rId17" Type="http://schemas.openxmlformats.org/officeDocument/2006/relationships/image" Target="../media/image309.png"/><Relationship Id="rId2" Type="http://schemas.openxmlformats.org/officeDocument/2006/relationships/customXml" Target="../ink/ink311.xml"/><Relationship Id="rId16"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customXml" Target="../ink/ink313.xml"/><Relationship Id="rId11" Type="http://schemas.openxmlformats.org/officeDocument/2006/relationships/customXml" Target="../ink/ink317.xml"/><Relationship Id="rId5" Type="http://schemas.openxmlformats.org/officeDocument/2006/relationships/image" Target="../media/image120.png"/><Relationship Id="rId15" Type="http://schemas.openxmlformats.org/officeDocument/2006/relationships/customXml" Target="../ink/ink319.xml"/><Relationship Id="rId10" Type="http://schemas.openxmlformats.org/officeDocument/2006/relationships/customXml" Target="../ink/ink316.xml"/><Relationship Id="rId4" Type="http://schemas.openxmlformats.org/officeDocument/2006/relationships/customXml" Target="../ink/ink312.xml"/><Relationship Id="rId9" Type="http://schemas.openxmlformats.org/officeDocument/2006/relationships/customXml" Target="../ink/ink315.xml"/><Relationship Id="rId14" Type="http://schemas.openxmlformats.org/officeDocument/2006/relationships/image" Target="../media/image200.png"/></Relationships>
</file>

<file path=ppt/slides/_rels/slide8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customXml" Target="../ink/ink320.xml"/><Relationship Id="rId1" Type="http://schemas.openxmlformats.org/officeDocument/2006/relationships/slideLayout" Target="../slideLayouts/slideLayout2.xml"/><Relationship Id="rId4" Type="http://schemas.openxmlformats.org/officeDocument/2006/relationships/customXml" Target="../ink/ink321.xml"/></Relationships>
</file>

<file path=ppt/slides/_rels/slide83.xml.rels><?xml version="1.0" encoding="UTF-8" standalone="yes"?>
<Relationships xmlns="http://schemas.openxmlformats.org/package/2006/relationships"><Relationship Id="rId8" Type="http://schemas.openxmlformats.org/officeDocument/2006/relationships/image" Target="../media/image313.png"/><Relationship Id="rId13" Type="http://schemas.openxmlformats.org/officeDocument/2006/relationships/customXml" Target="../ink/ink327.xml"/><Relationship Id="rId18" Type="http://schemas.openxmlformats.org/officeDocument/2006/relationships/image" Target="../media/image318.png"/><Relationship Id="rId3" Type="http://schemas.openxmlformats.org/officeDocument/2006/relationships/customXml" Target="../ink/ink322.xml"/><Relationship Id="rId7" Type="http://schemas.openxmlformats.org/officeDocument/2006/relationships/customXml" Target="../ink/ink324.xml"/><Relationship Id="rId12" Type="http://schemas.openxmlformats.org/officeDocument/2006/relationships/image" Target="../media/image315.png"/><Relationship Id="rId17" Type="http://schemas.openxmlformats.org/officeDocument/2006/relationships/customXml" Target="../ink/ink329.xml"/><Relationship Id="rId2" Type="http://schemas.openxmlformats.org/officeDocument/2006/relationships/image" Target="../media/image310.png"/><Relationship Id="rId16" Type="http://schemas.openxmlformats.org/officeDocument/2006/relationships/image" Target="../media/image317.png"/><Relationship Id="rId20" Type="http://schemas.openxmlformats.org/officeDocument/2006/relationships/image" Target="../media/image319.png"/><Relationship Id="rId1" Type="http://schemas.openxmlformats.org/officeDocument/2006/relationships/slideLayout" Target="../slideLayouts/slideLayout2.xml"/><Relationship Id="rId6" Type="http://schemas.openxmlformats.org/officeDocument/2006/relationships/image" Target="../media/image312.png"/><Relationship Id="rId11" Type="http://schemas.openxmlformats.org/officeDocument/2006/relationships/customXml" Target="../ink/ink326.xml"/><Relationship Id="rId5" Type="http://schemas.openxmlformats.org/officeDocument/2006/relationships/customXml" Target="../ink/ink323.xml"/><Relationship Id="rId15" Type="http://schemas.openxmlformats.org/officeDocument/2006/relationships/customXml" Target="../ink/ink328.xml"/><Relationship Id="rId10" Type="http://schemas.openxmlformats.org/officeDocument/2006/relationships/image" Target="../media/image314.png"/><Relationship Id="rId19" Type="http://schemas.openxmlformats.org/officeDocument/2006/relationships/customXml" Target="../ink/ink330.xml"/><Relationship Id="rId4" Type="http://schemas.openxmlformats.org/officeDocument/2006/relationships/image" Target="../media/image311.png"/><Relationship Id="rId9" Type="http://schemas.openxmlformats.org/officeDocument/2006/relationships/customXml" Target="../ink/ink325.xml"/><Relationship Id="rId14" Type="http://schemas.openxmlformats.org/officeDocument/2006/relationships/image" Target="../media/image316.png"/></Relationships>
</file>

<file path=ppt/slides/_rels/slide84.xml.rels><?xml version="1.0" encoding="UTF-8" standalone="yes"?>
<Relationships xmlns="http://schemas.openxmlformats.org/package/2006/relationships"><Relationship Id="rId8" Type="http://schemas.openxmlformats.org/officeDocument/2006/relationships/customXml" Target="../ink/ink334.xml"/><Relationship Id="rId13" Type="http://schemas.openxmlformats.org/officeDocument/2006/relationships/customXml" Target="../ink/ink338.xml"/><Relationship Id="rId18" Type="http://schemas.openxmlformats.org/officeDocument/2006/relationships/customXml" Target="../ink/ink340.xml"/><Relationship Id="rId3" Type="http://schemas.openxmlformats.org/officeDocument/2006/relationships/image" Target="../media/image119.png"/><Relationship Id="rId7" Type="http://schemas.openxmlformats.org/officeDocument/2006/relationships/image" Target="../media/image121.png"/><Relationship Id="rId12" Type="http://schemas.openxmlformats.org/officeDocument/2006/relationships/image" Target="../media/image199.png"/><Relationship Id="rId17" Type="http://schemas.openxmlformats.org/officeDocument/2006/relationships/image" Target="../media/image320.png"/><Relationship Id="rId2" Type="http://schemas.openxmlformats.org/officeDocument/2006/relationships/customXml" Target="../ink/ink331.xml"/><Relationship Id="rId16"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customXml" Target="../ink/ink333.xml"/><Relationship Id="rId11" Type="http://schemas.openxmlformats.org/officeDocument/2006/relationships/customXml" Target="../ink/ink337.xml"/><Relationship Id="rId5" Type="http://schemas.openxmlformats.org/officeDocument/2006/relationships/image" Target="../media/image120.png"/><Relationship Id="rId15" Type="http://schemas.openxmlformats.org/officeDocument/2006/relationships/customXml" Target="../ink/ink339.xml"/><Relationship Id="rId10" Type="http://schemas.openxmlformats.org/officeDocument/2006/relationships/customXml" Target="../ink/ink336.xml"/><Relationship Id="rId19" Type="http://schemas.openxmlformats.org/officeDocument/2006/relationships/image" Target="../media/image321.png"/><Relationship Id="rId4" Type="http://schemas.openxmlformats.org/officeDocument/2006/relationships/customXml" Target="../ink/ink332.xml"/><Relationship Id="rId9" Type="http://schemas.openxmlformats.org/officeDocument/2006/relationships/customXml" Target="../ink/ink335.xml"/><Relationship Id="rId14" Type="http://schemas.openxmlformats.org/officeDocument/2006/relationships/image" Target="../media/image200.png"/></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3D44E-A3A8-72F0-DA98-97A954808908}"/>
              </a:ext>
            </a:extLst>
          </p:cNvPr>
          <p:cNvSpPr>
            <a:spLocks noGrp="1"/>
          </p:cNvSpPr>
          <p:nvPr>
            <p:ph type="ctrTitle"/>
          </p:nvPr>
        </p:nvSpPr>
        <p:spPr/>
        <p:txBody>
          <a:bodyPr/>
          <a:lstStyle/>
          <a:p>
            <a:r>
              <a:rPr lang="es-AR" b="1" dirty="0"/>
              <a:t>COMPRENDER </a:t>
            </a:r>
            <a:br>
              <a:rPr lang="es-AR" b="1" dirty="0"/>
            </a:br>
            <a:r>
              <a:rPr lang="es-AR" b="1" dirty="0"/>
              <a:t>IDEAS</a:t>
            </a:r>
          </a:p>
        </p:txBody>
      </p:sp>
      <p:sp>
        <p:nvSpPr>
          <p:cNvPr id="3" name="Subtítulo 2">
            <a:extLst>
              <a:ext uri="{FF2B5EF4-FFF2-40B4-BE49-F238E27FC236}">
                <a16:creationId xmlns:a16="http://schemas.microsoft.com/office/drawing/2014/main" id="{B99B31BA-A8AD-2E98-11D6-3080E43175FF}"/>
              </a:ext>
            </a:extLst>
          </p:cNvPr>
          <p:cNvSpPr>
            <a:spLocks noGrp="1"/>
          </p:cNvSpPr>
          <p:nvPr>
            <p:ph type="subTitle" idx="1"/>
          </p:nvPr>
        </p:nvSpPr>
        <p:spPr>
          <a:xfrm>
            <a:off x="1709530" y="3971234"/>
            <a:ext cx="8767860" cy="1388165"/>
          </a:xfrm>
        </p:spPr>
        <p:txBody>
          <a:bodyPr/>
          <a:lstStyle/>
          <a:p>
            <a:r>
              <a:rPr lang="es-AR" dirty="0">
                <a:latin typeface="Consolas" panose="020B0609020204030204" pitchFamily="49" charset="0"/>
              </a:rPr>
              <a:t>utilizando técnicas de Modelado de Tópicos</a:t>
            </a:r>
          </a:p>
        </p:txBody>
      </p:sp>
    </p:spTree>
    <p:extLst>
      <p:ext uri="{BB962C8B-B14F-4D97-AF65-F5344CB8AC3E}">
        <p14:creationId xmlns:p14="http://schemas.microsoft.com/office/powerpoint/2010/main" val="379305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971709" y="304800"/>
            <a:ext cx="9875520" cy="1356360"/>
          </a:xfrm>
        </p:spPr>
        <p:txBody>
          <a:bodyPr/>
          <a:lstStyle/>
          <a:p>
            <a:pPr algn="ctr"/>
            <a:r>
              <a:rPr lang="es-AR" b="1" dirty="0"/>
              <a:t>Resultado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1058333" y="1919966"/>
            <a:ext cx="9872871" cy="4038600"/>
          </a:xfrm>
        </p:spPr>
        <p:txBody>
          <a:bodyPr/>
          <a:lstStyle/>
          <a:p>
            <a:r>
              <a:rPr lang="es-AR" dirty="0"/>
              <a:t>Para cada clúster de cada desafío, </a:t>
            </a:r>
            <a:r>
              <a:rPr lang="es-AR" dirty="0">
                <a:solidFill>
                  <a:schemeClr val="accent1">
                    <a:lumMod val="75000"/>
                  </a:schemeClr>
                </a:solidFill>
              </a:rPr>
              <a:t>devolver los </a:t>
            </a:r>
            <a:r>
              <a:rPr lang="es-AR" b="1" dirty="0">
                <a:solidFill>
                  <a:schemeClr val="accent1">
                    <a:lumMod val="75000"/>
                  </a:schemeClr>
                </a:solidFill>
              </a:rPr>
              <a:t>documentos ordenados de mayor a menor similitud coseno con su centroide.</a:t>
            </a:r>
          </a:p>
          <a:p>
            <a:r>
              <a:rPr lang="es-AR" dirty="0"/>
              <a:t>Así, los </a:t>
            </a:r>
            <a:r>
              <a:rPr lang="es-AR" b="1" dirty="0">
                <a:solidFill>
                  <a:schemeClr val="accent1">
                    <a:lumMod val="75000"/>
                  </a:schemeClr>
                </a:solidFill>
              </a:rPr>
              <a:t>documentos mas representativos</a:t>
            </a:r>
            <a:r>
              <a:rPr lang="es-AR" dirty="0"/>
              <a:t> del tópico se muestran primero.</a:t>
            </a:r>
          </a:p>
          <a:p>
            <a:endParaRPr lang="es-AR" dirty="0"/>
          </a:p>
          <a:p>
            <a:endParaRPr lang="es-AR" dirty="0"/>
          </a:p>
          <a:p>
            <a:endParaRPr lang="es-AR" dirty="0"/>
          </a:p>
        </p:txBody>
      </p:sp>
      <p:pic>
        <p:nvPicPr>
          <p:cNvPr id="5" name="Imagen 4">
            <a:extLst>
              <a:ext uri="{FF2B5EF4-FFF2-40B4-BE49-F238E27FC236}">
                <a16:creationId xmlns:a16="http://schemas.microsoft.com/office/drawing/2014/main" id="{A46476EC-A43C-BC0C-4AC7-2F028B354877}"/>
              </a:ext>
            </a:extLst>
          </p:cNvPr>
          <p:cNvPicPr>
            <a:picLocks noChangeAspect="1"/>
          </p:cNvPicPr>
          <p:nvPr/>
        </p:nvPicPr>
        <p:blipFill>
          <a:blip r:embed="rId2"/>
          <a:stretch>
            <a:fillRect/>
          </a:stretch>
        </p:blipFill>
        <p:spPr>
          <a:xfrm>
            <a:off x="1058333" y="3789626"/>
            <a:ext cx="9788896" cy="2084273"/>
          </a:xfrm>
          <a:prstGeom prst="rect">
            <a:avLst/>
          </a:prstGeom>
        </p:spPr>
      </p:pic>
    </p:spTree>
    <p:extLst>
      <p:ext uri="{BB962C8B-B14F-4D97-AF65-F5344CB8AC3E}">
        <p14:creationId xmlns:p14="http://schemas.microsoft.com/office/powerpoint/2010/main" val="64442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039707" y="83820"/>
            <a:ext cx="9875520" cy="1356360"/>
          </a:xfrm>
        </p:spPr>
        <p:txBody>
          <a:bodyPr/>
          <a:lstStyle/>
          <a:p>
            <a:pPr algn="ctr"/>
            <a:r>
              <a:rPr lang="es-AR" b="1" dirty="0"/>
              <a:t>Frecuencia de palabras</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endParaRPr lang="es-AR" dirty="0"/>
          </a:p>
          <a:p>
            <a:endParaRPr lang="es-AR" dirty="0"/>
          </a:p>
          <a:p>
            <a:endParaRPr lang="es-AR" dirty="0"/>
          </a:p>
        </p:txBody>
      </p:sp>
      <p:pic>
        <p:nvPicPr>
          <p:cNvPr id="6" name="Imagen 5">
            <a:extLst>
              <a:ext uri="{FF2B5EF4-FFF2-40B4-BE49-F238E27FC236}">
                <a16:creationId xmlns:a16="http://schemas.microsoft.com/office/drawing/2014/main" id="{99114FA3-A9A1-37A2-5187-1A10B208B574}"/>
              </a:ext>
            </a:extLst>
          </p:cNvPr>
          <p:cNvPicPr>
            <a:picLocks noChangeAspect="1"/>
          </p:cNvPicPr>
          <p:nvPr/>
        </p:nvPicPr>
        <p:blipFill>
          <a:blip r:embed="rId2"/>
          <a:stretch>
            <a:fillRect/>
          </a:stretch>
        </p:blipFill>
        <p:spPr>
          <a:xfrm>
            <a:off x="6199720" y="2111606"/>
            <a:ext cx="5683348" cy="3931683"/>
          </a:xfrm>
          <a:prstGeom prst="rect">
            <a:avLst/>
          </a:prstGeom>
        </p:spPr>
      </p:pic>
      <p:pic>
        <p:nvPicPr>
          <p:cNvPr id="8" name="Imagen 7">
            <a:extLst>
              <a:ext uri="{FF2B5EF4-FFF2-40B4-BE49-F238E27FC236}">
                <a16:creationId xmlns:a16="http://schemas.microsoft.com/office/drawing/2014/main" id="{32F8A535-CB73-DB0C-9DBA-A0099679E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27" y="2111606"/>
            <a:ext cx="5961087" cy="3984394"/>
          </a:xfrm>
          <a:prstGeom prst="rect">
            <a:avLst/>
          </a:prstGeom>
        </p:spPr>
      </p:pic>
    </p:spTree>
    <p:extLst>
      <p:ext uri="{BB962C8B-B14F-4D97-AF65-F5344CB8AC3E}">
        <p14:creationId xmlns:p14="http://schemas.microsoft.com/office/powerpoint/2010/main" val="363395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431800" y="1176867"/>
            <a:ext cx="9872871" cy="4038600"/>
          </a:xfrm>
        </p:spPr>
        <p:txBody>
          <a:bodyPr/>
          <a:lstStyle/>
          <a:p>
            <a:r>
              <a:rPr lang="es-AR" sz="2400" dirty="0"/>
              <a:t>Método del codo para encontrar </a:t>
            </a:r>
          </a:p>
          <a:p>
            <a:pPr marL="0" indent="0">
              <a:buNone/>
            </a:pPr>
            <a:r>
              <a:rPr lang="es-AR" sz="2400" dirty="0"/>
              <a:t>    el </a:t>
            </a:r>
            <a:r>
              <a:rPr lang="es-AR" sz="2400" b="1" dirty="0">
                <a:solidFill>
                  <a:schemeClr val="accent1">
                    <a:lumMod val="75000"/>
                  </a:schemeClr>
                </a:solidFill>
              </a:rPr>
              <a:t>óptimo número de clusters</a:t>
            </a:r>
            <a:r>
              <a:rPr lang="es-AR" sz="2400" dirty="0"/>
              <a:t>.</a:t>
            </a:r>
          </a:p>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5" name="Imagen 4">
            <a:extLst>
              <a:ext uri="{FF2B5EF4-FFF2-40B4-BE49-F238E27FC236}">
                <a16:creationId xmlns:a16="http://schemas.microsoft.com/office/drawing/2014/main" id="{21DE9CD4-75B9-332D-F276-ABA50AACCB3F}"/>
              </a:ext>
            </a:extLst>
          </p:cNvPr>
          <p:cNvPicPr>
            <a:picLocks noChangeAspect="1"/>
          </p:cNvPicPr>
          <p:nvPr/>
        </p:nvPicPr>
        <p:blipFill>
          <a:blip r:embed="rId2"/>
          <a:stretch>
            <a:fillRect/>
          </a:stretch>
        </p:blipFill>
        <p:spPr>
          <a:xfrm>
            <a:off x="5751343" y="1176867"/>
            <a:ext cx="4967458" cy="4576662"/>
          </a:xfrm>
          <a:prstGeom prst="rect">
            <a:avLst/>
          </a:prstGeom>
        </p:spPr>
      </p:pic>
    </p:spTree>
    <p:extLst>
      <p:ext uri="{BB962C8B-B14F-4D97-AF65-F5344CB8AC3E}">
        <p14:creationId xmlns:p14="http://schemas.microsoft.com/office/powerpoint/2010/main" val="262805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431800" y="1176867"/>
            <a:ext cx="9872871" cy="4038600"/>
          </a:xfrm>
        </p:spPr>
        <p:txBody>
          <a:bodyPr/>
          <a:lstStyle/>
          <a:p>
            <a:r>
              <a:rPr lang="es-AR" sz="2400" dirty="0"/>
              <a:t>Método de Silhouette </a:t>
            </a:r>
          </a:p>
          <a:p>
            <a:pPr marL="45720" indent="0">
              <a:buNone/>
            </a:pPr>
            <a:r>
              <a:rPr lang="es-AR" sz="2400" dirty="0"/>
              <a:t>para encontrar el </a:t>
            </a:r>
          </a:p>
          <a:p>
            <a:pPr marL="45720" indent="0">
              <a:buNone/>
            </a:pPr>
            <a:r>
              <a:rPr lang="es-AR" sz="2400" b="1" dirty="0">
                <a:solidFill>
                  <a:schemeClr val="accent1">
                    <a:lumMod val="75000"/>
                  </a:schemeClr>
                </a:solidFill>
              </a:rPr>
              <a:t>óptimo número de clusters</a:t>
            </a:r>
            <a:r>
              <a:rPr lang="es-AR" sz="2400" dirty="0"/>
              <a:t>.</a:t>
            </a:r>
          </a:p>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10" name="Imagen 9">
            <a:extLst>
              <a:ext uri="{FF2B5EF4-FFF2-40B4-BE49-F238E27FC236}">
                <a16:creationId xmlns:a16="http://schemas.microsoft.com/office/drawing/2014/main" id="{40AF359F-EAFF-1688-22F2-56C61B2D9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855" y="850053"/>
            <a:ext cx="6083253" cy="4831080"/>
          </a:xfrm>
          <a:prstGeom prst="rect">
            <a:avLst/>
          </a:prstGeom>
        </p:spPr>
      </p:pic>
    </p:spTree>
    <p:extLst>
      <p:ext uri="{BB962C8B-B14F-4D97-AF65-F5344CB8AC3E}">
        <p14:creationId xmlns:p14="http://schemas.microsoft.com/office/powerpoint/2010/main" val="47664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lstStyle/>
          <a:p>
            <a:pPr algn="ctr"/>
            <a:r>
              <a:rPr lang="es-AR" b="1" dirty="0"/>
              <a:t>Latent Semantic Analysis</a:t>
            </a:r>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p:txBody>
          <a:bodyPr/>
          <a:lstStyle/>
          <a:p>
            <a:r>
              <a:rPr lang="es-ES" sz="2400" dirty="0">
                <a:latin typeface="Consolas" panose="020B0609020204030204" pitchFamily="49" charset="0"/>
              </a:rPr>
              <a:t>El </a:t>
            </a:r>
            <a:r>
              <a:rPr lang="es-ES" sz="2400" b="1" dirty="0">
                <a:solidFill>
                  <a:schemeClr val="accent1">
                    <a:lumMod val="75000"/>
                  </a:schemeClr>
                </a:solidFill>
                <a:latin typeface="Consolas" panose="020B0609020204030204" pitchFamily="49" charset="0"/>
              </a:rPr>
              <a:t>método más utilizado para</a:t>
            </a:r>
            <a:r>
              <a:rPr lang="es-ES" sz="2400" dirty="0">
                <a:latin typeface="Consolas" panose="020B0609020204030204" pitchFamily="49" charset="0"/>
              </a:rPr>
              <a:t> </a:t>
            </a:r>
            <a:r>
              <a:rPr lang="es-ES" sz="2400" b="1" dirty="0">
                <a:solidFill>
                  <a:schemeClr val="accent1">
                    <a:lumMod val="75000"/>
                  </a:schemeClr>
                </a:solidFill>
                <a:latin typeface="Consolas" panose="020B0609020204030204" pitchFamily="49" charset="0"/>
              </a:rPr>
              <a:t>Modelado de Tópicos</a:t>
            </a:r>
            <a:r>
              <a:rPr lang="es-ES" sz="2400" dirty="0">
                <a:latin typeface="Consolas" panose="020B0609020204030204" pitchFamily="49" charset="0"/>
              </a:rPr>
              <a:t>.</a:t>
            </a:r>
          </a:p>
          <a:p>
            <a:r>
              <a:rPr lang="es-AR" sz="2400" dirty="0">
                <a:effectLst/>
                <a:latin typeface="Consolas" panose="020B0609020204030204" pitchFamily="49" charset="0"/>
                <a:ea typeface="Calibri" panose="020F0502020204030204" pitchFamily="34" charset="0"/>
                <a:cs typeface="Times New Roman" panose="02020603050405020304" pitchFamily="18" charset="0"/>
              </a:rPr>
              <a:t>Genera una matriz con todas las palabras únicas en las filas, y todos los documentos en las columnas, llenando celdas con su coocurrencia. </a:t>
            </a:r>
          </a:p>
          <a:p>
            <a:r>
              <a:rPr lang="es-AR" sz="2400" dirty="0">
                <a:effectLst/>
                <a:latin typeface="Consolas" panose="020B0609020204030204" pitchFamily="49" charset="0"/>
                <a:ea typeface="Calibri" panose="020F0502020204030204" pitchFamily="34" charset="0"/>
                <a:cs typeface="Times New Roman" panose="02020603050405020304" pitchFamily="18" charset="0"/>
              </a:rPr>
              <a:t>Luego, utiliza Singular Value Decomposition para reducir la dimensionalidad de la matriz.</a:t>
            </a:r>
          </a:p>
          <a:p>
            <a:r>
              <a:rPr lang="es-AR" sz="2400" dirty="0">
                <a:latin typeface="Consolas" panose="020B0609020204030204" pitchFamily="49" charset="0"/>
                <a:ea typeface="Calibri" panose="020F0502020204030204" pitchFamily="34" charset="0"/>
                <a:cs typeface="Times New Roman" panose="02020603050405020304" pitchFamily="18" charset="0"/>
              </a:rPr>
              <a:t>Así,</a:t>
            </a:r>
            <a:r>
              <a:rPr lang="es-AR" sz="2400" dirty="0">
                <a:effectLst/>
                <a:latin typeface="Consolas" panose="020B0609020204030204" pitchFamily="49" charset="0"/>
                <a:ea typeface="Calibri" panose="020F0502020204030204" pitchFamily="34" charset="0"/>
                <a:cs typeface="Times New Roman" panose="02020603050405020304" pitchFamily="18" charset="0"/>
              </a:rPr>
              <a:t> crea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vectores</a:t>
            </a:r>
            <a:r>
              <a:rPr lang="es-AR" sz="2400" dirty="0">
                <a:effectLst/>
                <a:latin typeface="Consolas" panose="020B0609020204030204" pitchFamily="49" charset="0"/>
                <a:ea typeface="Calibri" panose="020F0502020204030204" pitchFamily="34" charset="0"/>
                <a:cs typeface="Times New Roman" panose="02020603050405020304" pitchFamily="18" charset="0"/>
              </a:rPr>
              <a:t>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para cada tópico</a:t>
            </a:r>
            <a:r>
              <a:rPr lang="es-AR" sz="2400" dirty="0">
                <a:effectLst/>
                <a:latin typeface="Consolas" panose="020B0609020204030204" pitchFamily="49" charset="0"/>
                <a:ea typeface="Calibri" panose="020F0502020204030204" pitchFamily="34" charset="0"/>
                <a:cs typeface="Times New Roman" panose="02020603050405020304" pitchFamily="18" charset="0"/>
              </a:rPr>
              <a:t>, para cada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documento</a:t>
            </a:r>
            <a:r>
              <a:rPr lang="es-AR" sz="2400" dirty="0">
                <a:effectLst/>
                <a:latin typeface="Consolas" panose="020B0609020204030204" pitchFamily="49" charset="0"/>
                <a:ea typeface="Calibri" panose="020F0502020204030204" pitchFamily="34" charset="0"/>
                <a:cs typeface="Times New Roman" panose="02020603050405020304" pitchFamily="18" charset="0"/>
              </a:rPr>
              <a:t> y para cada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palabra</a:t>
            </a:r>
            <a:r>
              <a:rPr lang="es-AR" sz="2400" dirty="0">
                <a:effectLst/>
                <a:latin typeface="Consolas" panose="020B0609020204030204" pitchFamily="49" charset="0"/>
                <a:ea typeface="Calibri" panose="020F0502020204030204" pitchFamily="34" charset="0"/>
                <a:cs typeface="Times New Roman" panose="02020603050405020304" pitchFamily="18" charset="0"/>
              </a:rPr>
              <a:t>.</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306333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b="1"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8" name="Imagen 7">
            <a:extLst>
              <a:ext uri="{FF2B5EF4-FFF2-40B4-BE49-F238E27FC236}">
                <a16:creationId xmlns:a16="http://schemas.microsoft.com/office/drawing/2014/main" id="{C5C80D74-97F1-CA69-BB3E-0FC6B40156BA}"/>
              </a:ext>
            </a:extLst>
          </p:cNvPr>
          <p:cNvPicPr>
            <a:picLocks noChangeAspect="1"/>
          </p:cNvPicPr>
          <p:nvPr/>
        </p:nvPicPr>
        <p:blipFill>
          <a:blip r:embed="rId2"/>
          <a:stretch>
            <a:fillRect/>
          </a:stretch>
        </p:blipFill>
        <p:spPr>
          <a:xfrm>
            <a:off x="654855" y="2100308"/>
            <a:ext cx="5550528" cy="3815987"/>
          </a:xfrm>
          <a:prstGeom prst="rect">
            <a:avLst/>
          </a:prstGeom>
        </p:spPr>
      </p:pic>
      <p:pic>
        <p:nvPicPr>
          <p:cNvPr id="10" name="Imagen 9">
            <a:extLst>
              <a:ext uri="{FF2B5EF4-FFF2-40B4-BE49-F238E27FC236}">
                <a16:creationId xmlns:a16="http://schemas.microsoft.com/office/drawing/2014/main" id="{BC36F229-7245-9C3D-505F-135E382B7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345" y="2100308"/>
            <a:ext cx="5623560" cy="3815987"/>
          </a:xfrm>
          <a:prstGeom prst="rect">
            <a:avLst/>
          </a:prstGeom>
        </p:spPr>
      </p:pic>
    </p:spTree>
    <p:extLst>
      <p:ext uri="{BB962C8B-B14F-4D97-AF65-F5344CB8AC3E}">
        <p14:creationId xmlns:p14="http://schemas.microsoft.com/office/powerpoint/2010/main" val="224294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905933" y="390525"/>
            <a:ext cx="9875520" cy="1356360"/>
          </a:xfrm>
        </p:spPr>
        <p:txBody>
          <a:bodyPr/>
          <a:lstStyle/>
          <a:p>
            <a:pPr algn="ctr"/>
            <a:r>
              <a:rPr lang="es-AR" b="1"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533400" y="1965960"/>
            <a:ext cx="9872871" cy="4038600"/>
          </a:xfrm>
        </p:spPr>
        <p:txBody>
          <a:bodyPr/>
          <a:lstStyle/>
          <a:p>
            <a:r>
              <a:rPr lang="es-AR" sz="2400" dirty="0"/>
              <a:t>Método del codo para encontrar </a:t>
            </a:r>
          </a:p>
          <a:p>
            <a:pPr marL="0" indent="0">
              <a:buNone/>
            </a:pPr>
            <a:r>
              <a:rPr lang="es-AR" sz="2400" dirty="0"/>
              <a:t>    el </a:t>
            </a:r>
            <a:r>
              <a:rPr lang="es-AR" sz="2400" b="1" dirty="0">
                <a:solidFill>
                  <a:schemeClr val="accent1">
                    <a:lumMod val="75000"/>
                  </a:schemeClr>
                </a:solidFill>
              </a:rPr>
              <a:t>óptimo número de clusters</a:t>
            </a:r>
            <a:r>
              <a:rPr lang="es-AR" sz="2400" dirty="0"/>
              <a:t>.</a:t>
            </a:r>
          </a:p>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6" name="Imagen 5">
            <a:extLst>
              <a:ext uri="{FF2B5EF4-FFF2-40B4-BE49-F238E27FC236}">
                <a16:creationId xmlns:a16="http://schemas.microsoft.com/office/drawing/2014/main" id="{7FA2F323-FA21-5011-835B-0931DF464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562" y="1598193"/>
            <a:ext cx="5710238" cy="4774133"/>
          </a:xfrm>
          <a:prstGeom prst="rect">
            <a:avLst/>
          </a:prstGeom>
        </p:spPr>
      </p:pic>
    </p:spTree>
    <p:extLst>
      <p:ext uri="{BB962C8B-B14F-4D97-AF65-F5344CB8AC3E}">
        <p14:creationId xmlns:p14="http://schemas.microsoft.com/office/powerpoint/2010/main" val="399640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762000" y="61756"/>
            <a:ext cx="10515600" cy="1325563"/>
          </a:xfrm>
        </p:spPr>
        <p:txBody>
          <a:bodyPr/>
          <a:lstStyle/>
          <a:p>
            <a:pPr algn="ctr"/>
            <a:r>
              <a:rPr lang="es-AR" b="1"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pPr marL="0" indent="0">
              <a:buNone/>
            </a:pPr>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8" name="Imagen 7">
            <a:extLst>
              <a:ext uri="{FF2B5EF4-FFF2-40B4-BE49-F238E27FC236}">
                <a16:creationId xmlns:a16="http://schemas.microsoft.com/office/drawing/2014/main" id="{5A1CE0E9-5231-0E65-0AEB-6058EC9149CA}"/>
              </a:ext>
            </a:extLst>
          </p:cNvPr>
          <p:cNvPicPr>
            <a:picLocks noChangeAspect="1"/>
          </p:cNvPicPr>
          <p:nvPr/>
        </p:nvPicPr>
        <p:blipFill>
          <a:blip r:embed="rId2"/>
          <a:stretch>
            <a:fillRect/>
          </a:stretch>
        </p:blipFill>
        <p:spPr>
          <a:xfrm>
            <a:off x="2522286" y="1320644"/>
            <a:ext cx="6995027" cy="5227949"/>
          </a:xfrm>
          <a:prstGeom prst="rect">
            <a:avLst/>
          </a:prstGeom>
        </p:spPr>
      </p:pic>
    </p:spTree>
    <p:extLst>
      <p:ext uri="{BB962C8B-B14F-4D97-AF65-F5344CB8AC3E}">
        <p14:creationId xmlns:p14="http://schemas.microsoft.com/office/powerpoint/2010/main" val="385443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038498" y="83820"/>
            <a:ext cx="9875520" cy="1356360"/>
          </a:xfrm>
        </p:spPr>
        <p:txBody>
          <a:bodyPr>
            <a:normAutofit/>
          </a:bodyPr>
          <a:lstStyle/>
          <a:p>
            <a:pPr algn="ctr"/>
            <a:r>
              <a:rPr lang="es-AR" sz="4800" b="1" dirty="0"/>
              <a:t>Conclusión</a:t>
            </a:r>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1038498" y="1440180"/>
            <a:ext cx="10265228" cy="4438106"/>
          </a:xfrm>
        </p:spPr>
        <p:txBody>
          <a:bodyPr/>
          <a:lstStyle/>
          <a:p>
            <a:r>
              <a:rPr lang="es-AR" sz="2400" dirty="0">
                <a:latin typeface="Consolas" panose="020B0609020204030204" pitchFamily="49" charset="0"/>
              </a:rPr>
              <a:t>Es posible comprender los </a:t>
            </a:r>
            <a:r>
              <a:rPr lang="es-AR" sz="2400" b="1" dirty="0">
                <a:solidFill>
                  <a:schemeClr val="accent1">
                    <a:lumMod val="75000"/>
                  </a:schemeClr>
                </a:solidFill>
                <a:latin typeface="Consolas" panose="020B0609020204030204" pitchFamily="49" charset="0"/>
              </a:rPr>
              <a:t>tópicos subyacentes</a:t>
            </a:r>
            <a:r>
              <a:rPr lang="es-AR" sz="2400" dirty="0">
                <a:latin typeface="Consolas" panose="020B0609020204030204" pitchFamily="49" charset="0"/>
              </a:rPr>
              <a:t> </a:t>
            </a:r>
            <a:r>
              <a:rPr lang="es-AR" sz="2400" b="1" dirty="0">
                <a:solidFill>
                  <a:schemeClr val="accent1">
                    <a:lumMod val="75000"/>
                  </a:schemeClr>
                </a:solidFill>
                <a:latin typeface="Consolas" panose="020B0609020204030204" pitchFamily="49" charset="0"/>
              </a:rPr>
              <a:t>y las ideas más importantes </a:t>
            </a:r>
            <a:r>
              <a:rPr lang="es-AR" sz="2400" dirty="0">
                <a:latin typeface="Consolas" panose="020B0609020204030204" pitchFamily="49" charset="0"/>
              </a:rPr>
              <a:t>dentro de un corpus de ideas.</a:t>
            </a:r>
          </a:p>
          <a:p>
            <a:pPr marL="45720" indent="0">
              <a:buNone/>
            </a:pPr>
            <a:endParaRPr lang="es-AR" sz="2400" dirty="0">
              <a:latin typeface="Consolas" panose="020B0609020204030204" pitchFamily="49" charset="0"/>
              <a:ea typeface="Calibri" panose="020F0502020204030204" pitchFamily="34" charset="0"/>
              <a:cs typeface="Times New Roman" panose="02020603050405020304" pitchFamily="18" charset="0"/>
            </a:endParaRPr>
          </a:p>
          <a:p>
            <a:r>
              <a:rPr lang="es-AR" sz="2800" b="1" u="sng" dirty="0">
                <a:latin typeface="Consolas" panose="020B0609020204030204" pitchFamily="49" charset="0"/>
                <a:ea typeface="Calibri" panose="020F0502020204030204" pitchFamily="34" charset="0"/>
                <a:cs typeface="Times New Roman" panose="02020603050405020304" pitchFamily="18" charset="0"/>
              </a:rPr>
              <a:t>Herramientas</a:t>
            </a:r>
            <a:r>
              <a:rPr lang="es-AR" sz="2800" dirty="0">
                <a:latin typeface="Consolas" panose="020B0609020204030204" pitchFamily="49" charset="0"/>
                <a:ea typeface="Calibri" panose="020F0502020204030204" pitchFamily="34" charset="0"/>
                <a:cs typeface="Times New Roman" panose="02020603050405020304" pitchFamily="18" charset="0"/>
              </a:rPr>
              <a:t>:</a:t>
            </a:r>
          </a:p>
          <a:p>
            <a:pPr lvl="1"/>
            <a:r>
              <a:rPr lang="es-AR" sz="2400" dirty="0">
                <a:latin typeface="Consolas" panose="020B0609020204030204" pitchFamily="49" charset="0"/>
                <a:ea typeface="Calibri" panose="020F0502020204030204" pitchFamily="34" charset="0"/>
                <a:cs typeface="Times New Roman" panose="02020603050405020304" pitchFamily="18" charset="0"/>
              </a:rPr>
              <a:t>Encontrar </a:t>
            </a:r>
            <a:r>
              <a:rPr lang="es-AR" sz="2400" b="1" dirty="0">
                <a:solidFill>
                  <a:schemeClr val="accent1">
                    <a:lumMod val="75000"/>
                  </a:schemeClr>
                </a:solidFill>
                <a:latin typeface="Consolas" panose="020B0609020204030204" pitchFamily="49" charset="0"/>
                <a:ea typeface="Calibri" panose="020F0502020204030204" pitchFamily="34" charset="0"/>
                <a:cs typeface="Times New Roman" panose="02020603050405020304" pitchFamily="18" charset="0"/>
              </a:rPr>
              <a:t>clústers</a:t>
            </a:r>
            <a:r>
              <a:rPr lang="es-AR" sz="2400" dirty="0">
                <a:latin typeface="Consolas" panose="020B0609020204030204" pitchFamily="49" charset="0"/>
                <a:ea typeface="Calibri" panose="020F0502020204030204" pitchFamily="34" charset="0"/>
                <a:cs typeface="Times New Roman" panose="02020603050405020304" pitchFamily="18" charset="0"/>
              </a:rPr>
              <a:t> de las ideas</a:t>
            </a:r>
          </a:p>
          <a:p>
            <a:pPr lvl="1"/>
            <a:r>
              <a:rPr lang="es-AR" sz="2400" dirty="0">
                <a:latin typeface="Consolas" panose="020B0609020204030204" pitchFamily="49" charset="0"/>
                <a:ea typeface="Calibri" panose="020F0502020204030204" pitchFamily="34" charset="0"/>
                <a:cs typeface="Times New Roman" panose="02020603050405020304" pitchFamily="18" charset="0"/>
              </a:rPr>
              <a:t>Encontrar las </a:t>
            </a:r>
            <a:r>
              <a:rPr lang="es-AR" sz="2400" b="1" dirty="0">
                <a:solidFill>
                  <a:schemeClr val="accent1">
                    <a:lumMod val="75000"/>
                  </a:schemeClr>
                </a:solidFill>
                <a:latin typeface="Consolas" panose="020B0609020204030204" pitchFamily="49" charset="0"/>
                <a:ea typeface="Calibri" panose="020F0502020204030204" pitchFamily="34" charset="0"/>
                <a:cs typeface="Times New Roman" panose="02020603050405020304" pitchFamily="18" charset="0"/>
              </a:rPr>
              <a:t>ideas más representativas</a:t>
            </a:r>
            <a:r>
              <a:rPr lang="es-AR" sz="2400" dirty="0">
                <a:latin typeface="Consolas" panose="020B0609020204030204" pitchFamily="49" charset="0"/>
                <a:ea typeface="Calibri" panose="020F0502020204030204" pitchFamily="34" charset="0"/>
                <a:cs typeface="Times New Roman" panose="02020603050405020304" pitchFamily="18" charset="0"/>
              </a:rPr>
              <a:t> del clúster</a:t>
            </a:r>
          </a:p>
          <a:p>
            <a:pPr lvl="1"/>
            <a:r>
              <a:rPr lang="es-AR" sz="2400" dirty="0">
                <a:latin typeface="Consolas" panose="020B0609020204030204" pitchFamily="49" charset="0"/>
                <a:ea typeface="Calibri" panose="020F0502020204030204" pitchFamily="34" charset="0"/>
                <a:cs typeface="Times New Roman" panose="02020603050405020304" pitchFamily="18" charset="0"/>
              </a:rPr>
              <a:t>Ploteo de las </a:t>
            </a:r>
            <a:r>
              <a:rPr lang="es-AR" sz="2400" b="1" dirty="0">
                <a:solidFill>
                  <a:schemeClr val="accent1">
                    <a:lumMod val="75000"/>
                  </a:schemeClr>
                </a:solidFill>
                <a:latin typeface="Consolas" panose="020B0609020204030204" pitchFamily="49" charset="0"/>
                <a:ea typeface="Calibri" panose="020F0502020204030204" pitchFamily="34" charset="0"/>
                <a:cs typeface="Times New Roman" panose="02020603050405020304" pitchFamily="18" charset="0"/>
              </a:rPr>
              <a:t>palabras mas frecuentes</a:t>
            </a:r>
            <a:r>
              <a:rPr lang="es-AR" sz="2400" dirty="0">
                <a:latin typeface="Consolas" panose="020B0609020204030204" pitchFamily="49" charset="0"/>
                <a:ea typeface="Calibri" panose="020F0502020204030204" pitchFamily="34" charset="0"/>
                <a:cs typeface="Times New Roman" panose="02020603050405020304" pitchFamily="18" charset="0"/>
              </a:rPr>
              <a:t> en cada clúster</a:t>
            </a:r>
          </a:p>
          <a:p>
            <a:pPr lvl="1"/>
            <a:r>
              <a:rPr lang="es-AR" sz="2400" dirty="0">
                <a:effectLst/>
                <a:latin typeface="Consolas" panose="020B0609020204030204" pitchFamily="49" charset="0"/>
                <a:ea typeface="Calibri" panose="020F0502020204030204" pitchFamily="34" charset="0"/>
                <a:cs typeface="Times New Roman" panose="02020603050405020304" pitchFamily="18" charset="0"/>
              </a:rPr>
              <a:t>LSA + ploteo de la </a:t>
            </a:r>
            <a:r>
              <a:rPr lang="es-AR" sz="2400" b="1" dirty="0">
                <a:solidFill>
                  <a:schemeClr val="accent1">
                    <a:lumMod val="75000"/>
                  </a:schemeClr>
                </a:solidFill>
                <a:effectLst/>
                <a:latin typeface="Consolas" panose="020B0609020204030204" pitchFamily="49" charset="0"/>
                <a:ea typeface="Calibri" panose="020F0502020204030204" pitchFamily="34" charset="0"/>
                <a:cs typeface="Times New Roman" panose="02020603050405020304" pitchFamily="18" charset="0"/>
              </a:rPr>
              <a:t>importancia de cada palabra</a:t>
            </a:r>
          </a:p>
          <a:p>
            <a:endParaRPr lang="es-AR" sz="2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118658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3D44E-A3A8-72F0-DA98-97A954808908}"/>
              </a:ext>
            </a:extLst>
          </p:cNvPr>
          <p:cNvSpPr>
            <a:spLocks noGrp="1"/>
          </p:cNvSpPr>
          <p:nvPr>
            <p:ph type="ctrTitle"/>
          </p:nvPr>
        </p:nvSpPr>
        <p:spPr/>
        <p:txBody>
          <a:bodyPr/>
          <a:lstStyle/>
          <a:p>
            <a:r>
              <a:rPr lang="es-AR" b="1" dirty="0"/>
              <a:t>Identificación de tópicos</a:t>
            </a:r>
          </a:p>
        </p:txBody>
      </p:sp>
      <p:sp>
        <p:nvSpPr>
          <p:cNvPr id="3" name="Subtítulo 2">
            <a:extLst>
              <a:ext uri="{FF2B5EF4-FFF2-40B4-BE49-F238E27FC236}">
                <a16:creationId xmlns:a16="http://schemas.microsoft.com/office/drawing/2014/main" id="{B99B31BA-A8AD-2E98-11D6-3080E43175FF}"/>
              </a:ext>
            </a:extLst>
          </p:cNvPr>
          <p:cNvSpPr>
            <a:spLocks noGrp="1"/>
          </p:cNvSpPr>
          <p:nvPr>
            <p:ph type="subTitle" idx="1"/>
          </p:nvPr>
        </p:nvSpPr>
        <p:spPr>
          <a:xfrm>
            <a:off x="1709530" y="3971234"/>
            <a:ext cx="8767860" cy="1388165"/>
          </a:xfrm>
        </p:spPr>
        <p:txBody>
          <a:bodyPr/>
          <a:lstStyle/>
          <a:p>
            <a:r>
              <a:rPr lang="es-AR" dirty="0">
                <a:latin typeface="Consolas" panose="020B0609020204030204" pitchFamily="49" charset="0"/>
              </a:rPr>
              <a:t>En cada desafío</a:t>
            </a:r>
          </a:p>
        </p:txBody>
      </p:sp>
    </p:spTree>
    <p:extLst>
      <p:ext uri="{BB962C8B-B14F-4D97-AF65-F5344CB8AC3E}">
        <p14:creationId xmlns:p14="http://schemas.microsoft.com/office/powerpoint/2010/main" val="236517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Objetivos</a:t>
            </a:r>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1143000" y="2209800"/>
            <a:ext cx="9872871" cy="4038600"/>
          </a:xfrm>
        </p:spPr>
        <p:txBody>
          <a:bodyPr/>
          <a:lstStyle/>
          <a:p>
            <a:r>
              <a:rPr lang="es-ES" sz="2400" b="0" dirty="0">
                <a:solidFill>
                  <a:srgbClr val="777777"/>
                </a:solidFill>
                <a:effectLst/>
                <a:latin typeface="Consolas" panose="020B0609020204030204" pitchFamily="49" charset="0"/>
              </a:rPr>
              <a:t>Identificar las temáticas subyacentes al conjunto de opiniones.</a:t>
            </a:r>
          </a:p>
          <a:p>
            <a:pPr marL="45720" indent="0">
              <a:buNone/>
            </a:pPr>
            <a:endParaRPr lang="es-ES" sz="2400" b="0" dirty="0">
              <a:solidFill>
                <a:srgbClr val="333333"/>
              </a:solidFill>
              <a:effectLst/>
              <a:latin typeface="Consolas" panose="020B0609020204030204" pitchFamily="49" charset="0"/>
            </a:endParaRPr>
          </a:p>
          <a:p>
            <a:r>
              <a:rPr lang="es-ES" sz="2400" b="0" dirty="0">
                <a:solidFill>
                  <a:srgbClr val="777777"/>
                </a:solidFill>
                <a:effectLst/>
                <a:latin typeface="Consolas" panose="020B0609020204030204" pitchFamily="49" charset="0"/>
              </a:rPr>
              <a:t>Facilitar la comprensión de las ideas y conceptos más sobresalientes en la Cognición Colectiva de los usuarios.</a:t>
            </a:r>
          </a:p>
          <a:p>
            <a:pPr marL="45720" indent="0">
              <a:buNone/>
            </a:pPr>
            <a:endParaRPr lang="es-ES" sz="2400" b="0" dirty="0">
              <a:solidFill>
                <a:srgbClr val="333333"/>
              </a:solidFill>
              <a:effectLst/>
              <a:latin typeface="Consolas" panose="020B0609020204030204" pitchFamily="49" charset="0"/>
            </a:endParaRPr>
          </a:p>
          <a:p>
            <a:r>
              <a:rPr lang="es-ES" sz="2400" b="0" dirty="0">
                <a:solidFill>
                  <a:srgbClr val="777777"/>
                </a:solidFill>
                <a:effectLst/>
                <a:latin typeface="Consolas" panose="020B0609020204030204" pitchFamily="49" charset="0"/>
              </a:rPr>
              <a:t>Automatizar este proceso. </a:t>
            </a:r>
            <a:endParaRPr lang="es-ES" sz="2400"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68018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082040" y="124795"/>
            <a:ext cx="9875520" cy="1356360"/>
          </a:xfrm>
        </p:spPr>
        <p:txBody>
          <a:bodyPr>
            <a:normAutofit/>
          </a:bodyPr>
          <a:lstStyle/>
          <a:p>
            <a:pPr algn="ctr"/>
            <a:r>
              <a:rPr lang="es-AR" sz="5400" b="1" dirty="0"/>
              <a:t>Desafío 12</a:t>
            </a:r>
          </a:p>
        </p:txBody>
      </p:sp>
      <p:pic>
        <p:nvPicPr>
          <p:cNvPr id="5" name="Marcador de contenido 4">
            <a:extLst>
              <a:ext uri="{FF2B5EF4-FFF2-40B4-BE49-F238E27FC236}">
                <a16:creationId xmlns:a16="http://schemas.microsoft.com/office/drawing/2014/main" id="{42BE625D-6623-A669-9B75-AA279504CCB9}"/>
              </a:ext>
            </a:extLst>
          </p:cNvPr>
          <p:cNvPicPr>
            <a:picLocks noGrp="1" noChangeAspect="1"/>
          </p:cNvPicPr>
          <p:nvPr>
            <p:ph idx="1"/>
          </p:nvPr>
        </p:nvPicPr>
        <p:blipFill>
          <a:blip r:embed="rId2"/>
          <a:stretch>
            <a:fillRect/>
          </a:stretch>
        </p:blipFill>
        <p:spPr>
          <a:xfrm>
            <a:off x="868089" y="2209800"/>
            <a:ext cx="4361319" cy="4038600"/>
          </a:xfrm>
        </p:spPr>
      </p:pic>
      <p:sp>
        <p:nvSpPr>
          <p:cNvPr id="6" name="CuadroTexto 5">
            <a:extLst>
              <a:ext uri="{FF2B5EF4-FFF2-40B4-BE49-F238E27FC236}">
                <a16:creationId xmlns:a16="http://schemas.microsoft.com/office/drawing/2014/main" id="{9027411C-219D-2E61-BE38-0A8A99BC7546}"/>
              </a:ext>
            </a:extLst>
          </p:cNvPr>
          <p:cNvSpPr txBox="1"/>
          <p:nvPr/>
        </p:nvSpPr>
        <p:spPr>
          <a:xfrm>
            <a:off x="4965704" y="1280203"/>
            <a:ext cx="1415772" cy="369332"/>
          </a:xfrm>
          <a:prstGeom prst="rect">
            <a:avLst/>
          </a:prstGeom>
          <a:noFill/>
        </p:spPr>
        <p:txBody>
          <a:bodyPr wrap="none" rtlCol="0">
            <a:spAutoFit/>
          </a:bodyPr>
          <a:lstStyle/>
          <a:p>
            <a:r>
              <a:rPr lang="es-AR" dirty="0">
                <a:solidFill>
                  <a:schemeClr val="accent1">
                    <a:lumMod val="75000"/>
                  </a:schemeClr>
                </a:solidFill>
              </a:rPr>
              <a:t>N_clusters: 2</a:t>
            </a:r>
          </a:p>
        </p:txBody>
      </p:sp>
      <p:pic>
        <p:nvPicPr>
          <p:cNvPr id="10" name="Imagen 9">
            <a:extLst>
              <a:ext uri="{FF2B5EF4-FFF2-40B4-BE49-F238E27FC236}">
                <a16:creationId xmlns:a16="http://schemas.microsoft.com/office/drawing/2014/main" id="{BBD40D61-25A5-0178-A164-053456928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972" y="2013857"/>
            <a:ext cx="5543959" cy="4402793"/>
          </a:xfrm>
          <a:prstGeom prst="rect">
            <a:avLst/>
          </a:prstGeom>
        </p:spPr>
      </p:pic>
    </p:spTree>
    <p:extLst>
      <p:ext uri="{BB962C8B-B14F-4D97-AF65-F5344CB8AC3E}">
        <p14:creationId xmlns:p14="http://schemas.microsoft.com/office/powerpoint/2010/main" val="295913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12</a:t>
            </a:r>
            <a:br>
              <a:rPr lang="es-AR" sz="5400" b="1" dirty="0"/>
            </a:br>
            <a:r>
              <a:rPr lang="es-AR" sz="3100" b="1" dirty="0"/>
              <a:t>Clúster 1</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p:txBody>
          <a:bodyPr/>
          <a:lstStyle/>
          <a:p>
            <a:r>
              <a:rPr lang="es-AR" sz="3600" b="1" dirty="0"/>
              <a:t>Tópicos:</a:t>
            </a:r>
          </a:p>
          <a:p>
            <a:r>
              <a:rPr lang="es-AR" dirty="0"/>
              <a:t>No estar de acuerdo o identificado con ningún partido.</a:t>
            </a:r>
          </a:p>
          <a:p>
            <a:r>
              <a:rPr lang="es-AR" dirty="0"/>
              <a:t>Centro</a:t>
            </a:r>
          </a:p>
          <a:p>
            <a:r>
              <a:rPr lang="es-AR" dirty="0"/>
              <a:t>Izquierda</a:t>
            </a:r>
          </a:p>
          <a:p>
            <a:r>
              <a:rPr lang="es-AR" dirty="0"/>
              <a:t>Liberalismo</a:t>
            </a:r>
          </a:p>
          <a:p>
            <a:pPr marL="45720" indent="0">
              <a:buNone/>
            </a:pPr>
            <a:endParaRPr lang="es-AR" dirty="0"/>
          </a:p>
          <a:p>
            <a:pPr marL="45720" indent="0">
              <a:buNone/>
            </a:pPr>
            <a:r>
              <a:rPr lang="es-AR" dirty="0">
                <a:solidFill>
                  <a:schemeClr val="accent1">
                    <a:lumMod val="75000"/>
                  </a:schemeClr>
                </a:solidFill>
              </a:rPr>
              <a:t>Nro documentos: </a:t>
            </a:r>
            <a:r>
              <a:rPr lang="es-AR" dirty="0"/>
              <a:t>24</a:t>
            </a:r>
          </a:p>
          <a:p>
            <a:pPr marL="45720" indent="0">
              <a:buNone/>
            </a:pPr>
            <a:r>
              <a:rPr lang="es-AR" dirty="0">
                <a:solidFill>
                  <a:schemeClr val="accent1">
                    <a:lumMod val="75000"/>
                  </a:schemeClr>
                </a:solidFill>
              </a:rPr>
              <a:t>Silhouette: </a:t>
            </a:r>
            <a:r>
              <a:rPr lang="es-AR" dirty="0"/>
              <a:t>0.5</a:t>
            </a:r>
          </a:p>
          <a:p>
            <a:pPr marL="45720" indent="0">
              <a:buNone/>
            </a:pPr>
            <a:endParaRPr lang="es-AR" dirty="0"/>
          </a:p>
        </p:txBody>
      </p:sp>
    </p:spTree>
    <p:extLst>
      <p:ext uri="{BB962C8B-B14F-4D97-AF65-F5344CB8AC3E}">
        <p14:creationId xmlns:p14="http://schemas.microsoft.com/office/powerpoint/2010/main" val="101504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12</a:t>
            </a:r>
            <a:br>
              <a:rPr lang="es-AR" sz="5400" b="1" dirty="0"/>
            </a:br>
            <a:r>
              <a:rPr lang="es-AR" sz="3100" b="1" dirty="0"/>
              <a:t>Clúster 1</a:t>
            </a:r>
          </a:p>
        </p:txBody>
      </p:sp>
      <p:pic>
        <p:nvPicPr>
          <p:cNvPr id="7" name="Imagen 6">
            <a:extLst>
              <a:ext uri="{FF2B5EF4-FFF2-40B4-BE49-F238E27FC236}">
                <a16:creationId xmlns:a16="http://schemas.microsoft.com/office/drawing/2014/main" id="{696CAA2C-CC49-C44E-1F51-23C5C8B838D2}"/>
              </a:ext>
            </a:extLst>
          </p:cNvPr>
          <p:cNvPicPr>
            <a:picLocks noChangeAspect="1"/>
          </p:cNvPicPr>
          <p:nvPr/>
        </p:nvPicPr>
        <p:blipFill>
          <a:blip r:embed="rId2"/>
          <a:stretch>
            <a:fillRect/>
          </a:stretch>
        </p:blipFill>
        <p:spPr>
          <a:xfrm>
            <a:off x="282435" y="2139394"/>
            <a:ext cx="11627129" cy="303349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Entrada de lápiz 5">
                <a:extLst>
                  <a:ext uri="{FF2B5EF4-FFF2-40B4-BE49-F238E27FC236}">
                    <a16:creationId xmlns:a16="http://schemas.microsoft.com/office/drawing/2014/main" id="{47F8F623-337E-D45D-16F4-68E18A5C0E06}"/>
                  </a:ext>
                </a:extLst>
              </p14:cNvPr>
              <p14:cNvContentPartPr/>
              <p14:nvPr/>
            </p14:nvContentPartPr>
            <p14:xfrm>
              <a:off x="478629" y="2220103"/>
              <a:ext cx="4284000" cy="53280"/>
            </p14:xfrm>
          </p:contentPart>
        </mc:Choice>
        <mc:Fallback xmlns="">
          <p:pic>
            <p:nvPicPr>
              <p:cNvPr id="6" name="Entrada de lápiz 5">
                <a:extLst>
                  <a:ext uri="{FF2B5EF4-FFF2-40B4-BE49-F238E27FC236}">
                    <a16:creationId xmlns:a16="http://schemas.microsoft.com/office/drawing/2014/main" id="{47F8F623-337E-D45D-16F4-68E18A5C0E06}"/>
                  </a:ext>
                </a:extLst>
              </p:cNvPr>
              <p:cNvPicPr/>
              <p:nvPr/>
            </p:nvPicPr>
            <p:blipFill>
              <a:blip r:embed="rId4"/>
              <a:stretch>
                <a:fillRect/>
              </a:stretch>
            </p:blipFill>
            <p:spPr>
              <a:xfrm>
                <a:off x="442989" y="2148103"/>
                <a:ext cx="43556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trada de lápiz 7">
                <a:extLst>
                  <a:ext uri="{FF2B5EF4-FFF2-40B4-BE49-F238E27FC236}">
                    <a16:creationId xmlns:a16="http://schemas.microsoft.com/office/drawing/2014/main" id="{E4D6AE53-DAD9-6583-4642-10D398AB67E0}"/>
                  </a:ext>
                </a:extLst>
              </p14:cNvPr>
              <p14:cNvContentPartPr/>
              <p14:nvPr/>
            </p14:nvContentPartPr>
            <p14:xfrm>
              <a:off x="1236429" y="2262943"/>
              <a:ext cx="1593360" cy="27360"/>
            </p14:xfrm>
          </p:contentPart>
        </mc:Choice>
        <mc:Fallback xmlns="">
          <p:pic>
            <p:nvPicPr>
              <p:cNvPr id="8" name="Entrada de lápiz 7">
                <a:extLst>
                  <a:ext uri="{FF2B5EF4-FFF2-40B4-BE49-F238E27FC236}">
                    <a16:creationId xmlns:a16="http://schemas.microsoft.com/office/drawing/2014/main" id="{E4D6AE53-DAD9-6583-4642-10D398AB67E0}"/>
                  </a:ext>
                </a:extLst>
              </p:cNvPr>
              <p:cNvPicPr/>
              <p:nvPr/>
            </p:nvPicPr>
            <p:blipFill>
              <a:blip r:embed="rId6"/>
              <a:stretch>
                <a:fillRect/>
              </a:stretch>
            </p:blipFill>
            <p:spPr>
              <a:xfrm>
                <a:off x="1200429" y="2191303"/>
                <a:ext cx="16650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trada de lápiz 8">
                <a:extLst>
                  <a:ext uri="{FF2B5EF4-FFF2-40B4-BE49-F238E27FC236}">
                    <a16:creationId xmlns:a16="http://schemas.microsoft.com/office/drawing/2014/main" id="{0139C928-F5F3-153C-6572-3877664F021E}"/>
                  </a:ext>
                </a:extLst>
              </p14:cNvPr>
              <p14:cNvContentPartPr/>
              <p14:nvPr/>
            </p14:nvContentPartPr>
            <p14:xfrm>
              <a:off x="478629" y="2263303"/>
              <a:ext cx="887760" cy="36360"/>
            </p14:xfrm>
          </p:contentPart>
        </mc:Choice>
        <mc:Fallback xmlns="">
          <p:pic>
            <p:nvPicPr>
              <p:cNvPr id="9" name="Entrada de lápiz 8">
                <a:extLst>
                  <a:ext uri="{FF2B5EF4-FFF2-40B4-BE49-F238E27FC236}">
                    <a16:creationId xmlns:a16="http://schemas.microsoft.com/office/drawing/2014/main" id="{0139C928-F5F3-153C-6572-3877664F021E}"/>
                  </a:ext>
                </a:extLst>
              </p:cNvPr>
              <p:cNvPicPr/>
              <p:nvPr/>
            </p:nvPicPr>
            <p:blipFill>
              <a:blip r:embed="rId8"/>
              <a:stretch>
                <a:fillRect/>
              </a:stretch>
            </p:blipFill>
            <p:spPr>
              <a:xfrm>
                <a:off x="442989" y="2191663"/>
                <a:ext cx="9594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Entrada de lápiz 9">
                <a:extLst>
                  <a:ext uri="{FF2B5EF4-FFF2-40B4-BE49-F238E27FC236}">
                    <a16:creationId xmlns:a16="http://schemas.microsoft.com/office/drawing/2014/main" id="{7C3E3195-F151-12CD-4EC7-F9AA078DCE77}"/>
                  </a:ext>
                </a:extLst>
              </p14:cNvPr>
              <p14:cNvContentPartPr/>
              <p14:nvPr/>
            </p14:nvContentPartPr>
            <p14:xfrm>
              <a:off x="2873349" y="2419183"/>
              <a:ext cx="1114560" cy="28080"/>
            </p14:xfrm>
          </p:contentPart>
        </mc:Choice>
        <mc:Fallback xmlns="">
          <p:pic>
            <p:nvPicPr>
              <p:cNvPr id="10" name="Entrada de lápiz 9">
                <a:extLst>
                  <a:ext uri="{FF2B5EF4-FFF2-40B4-BE49-F238E27FC236}">
                    <a16:creationId xmlns:a16="http://schemas.microsoft.com/office/drawing/2014/main" id="{7C3E3195-F151-12CD-4EC7-F9AA078DCE77}"/>
                  </a:ext>
                </a:extLst>
              </p:cNvPr>
              <p:cNvPicPr/>
              <p:nvPr/>
            </p:nvPicPr>
            <p:blipFill>
              <a:blip r:embed="rId10"/>
              <a:stretch>
                <a:fillRect/>
              </a:stretch>
            </p:blipFill>
            <p:spPr>
              <a:xfrm>
                <a:off x="2837709" y="2347543"/>
                <a:ext cx="11862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Entrada de lápiz 10">
                <a:extLst>
                  <a:ext uri="{FF2B5EF4-FFF2-40B4-BE49-F238E27FC236}">
                    <a16:creationId xmlns:a16="http://schemas.microsoft.com/office/drawing/2014/main" id="{E5D87DE7-8D28-EF39-F28D-4B892E28E6C4}"/>
                  </a:ext>
                </a:extLst>
              </p14:cNvPr>
              <p14:cNvContentPartPr/>
              <p14:nvPr/>
            </p14:nvContentPartPr>
            <p14:xfrm>
              <a:off x="5869269" y="2741743"/>
              <a:ext cx="1497240" cy="54360"/>
            </p14:xfrm>
          </p:contentPart>
        </mc:Choice>
        <mc:Fallback xmlns="">
          <p:pic>
            <p:nvPicPr>
              <p:cNvPr id="11" name="Entrada de lápiz 10">
                <a:extLst>
                  <a:ext uri="{FF2B5EF4-FFF2-40B4-BE49-F238E27FC236}">
                    <a16:creationId xmlns:a16="http://schemas.microsoft.com/office/drawing/2014/main" id="{E5D87DE7-8D28-EF39-F28D-4B892E28E6C4}"/>
                  </a:ext>
                </a:extLst>
              </p:cNvPr>
              <p:cNvPicPr/>
              <p:nvPr/>
            </p:nvPicPr>
            <p:blipFill>
              <a:blip r:embed="rId12"/>
              <a:stretch>
                <a:fillRect/>
              </a:stretch>
            </p:blipFill>
            <p:spPr>
              <a:xfrm>
                <a:off x="5833629" y="2670103"/>
                <a:ext cx="15688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Entrada de lápiz 11">
                <a:extLst>
                  <a:ext uri="{FF2B5EF4-FFF2-40B4-BE49-F238E27FC236}">
                    <a16:creationId xmlns:a16="http://schemas.microsoft.com/office/drawing/2014/main" id="{EB7C5D0D-EEDA-4943-BC30-F2CCB4BA9B68}"/>
                  </a:ext>
                </a:extLst>
              </p14:cNvPr>
              <p14:cNvContentPartPr/>
              <p14:nvPr/>
            </p14:nvContentPartPr>
            <p14:xfrm>
              <a:off x="4789629" y="3117223"/>
              <a:ext cx="783000" cy="43920"/>
            </p14:xfrm>
          </p:contentPart>
        </mc:Choice>
        <mc:Fallback xmlns="">
          <p:pic>
            <p:nvPicPr>
              <p:cNvPr id="12" name="Entrada de lápiz 11">
                <a:extLst>
                  <a:ext uri="{FF2B5EF4-FFF2-40B4-BE49-F238E27FC236}">
                    <a16:creationId xmlns:a16="http://schemas.microsoft.com/office/drawing/2014/main" id="{EB7C5D0D-EEDA-4943-BC30-F2CCB4BA9B68}"/>
                  </a:ext>
                </a:extLst>
              </p:cNvPr>
              <p:cNvPicPr/>
              <p:nvPr/>
            </p:nvPicPr>
            <p:blipFill>
              <a:blip r:embed="rId14"/>
              <a:stretch>
                <a:fillRect/>
              </a:stretch>
            </p:blipFill>
            <p:spPr>
              <a:xfrm>
                <a:off x="4753629" y="3045223"/>
                <a:ext cx="8546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Entrada de lápiz 12">
                <a:extLst>
                  <a:ext uri="{FF2B5EF4-FFF2-40B4-BE49-F238E27FC236}">
                    <a16:creationId xmlns:a16="http://schemas.microsoft.com/office/drawing/2014/main" id="{9FDE9FDE-8B10-52D7-97EF-E1CD1F45CBC2}"/>
                  </a:ext>
                </a:extLst>
              </p14:cNvPr>
              <p14:cNvContentPartPr/>
              <p14:nvPr/>
            </p14:nvContentPartPr>
            <p14:xfrm>
              <a:off x="6705549" y="3143503"/>
              <a:ext cx="469800" cy="26640"/>
            </p14:xfrm>
          </p:contentPart>
        </mc:Choice>
        <mc:Fallback xmlns="">
          <p:pic>
            <p:nvPicPr>
              <p:cNvPr id="13" name="Entrada de lápiz 12">
                <a:extLst>
                  <a:ext uri="{FF2B5EF4-FFF2-40B4-BE49-F238E27FC236}">
                    <a16:creationId xmlns:a16="http://schemas.microsoft.com/office/drawing/2014/main" id="{9FDE9FDE-8B10-52D7-97EF-E1CD1F45CBC2}"/>
                  </a:ext>
                </a:extLst>
              </p:cNvPr>
              <p:cNvPicPr/>
              <p:nvPr/>
            </p:nvPicPr>
            <p:blipFill>
              <a:blip r:embed="rId16"/>
              <a:stretch>
                <a:fillRect/>
              </a:stretch>
            </p:blipFill>
            <p:spPr>
              <a:xfrm>
                <a:off x="6669549" y="3071503"/>
                <a:ext cx="5414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Entrada de lápiz 13">
                <a:extLst>
                  <a:ext uri="{FF2B5EF4-FFF2-40B4-BE49-F238E27FC236}">
                    <a16:creationId xmlns:a16="http://schemas.microsoft.com/office/drawing/2014/main" id="{0B717CA4-EE0E-4AE6-BED5-4878665A12E4}"/>
                  </a:ext>
                </a:extLst>
              </p14:cNvPr>
              <p14:cNvContentPartPr/>
              <p14:nvPr/>
            </p14:nvContentPartPr>
            <p14:xfrm>
              <a:off x="496269" y="3142783"/>
              <a:ext cx="2307600" cy="10080"/>
            </p14:xfrm>
          </p:contentPart>
        </mc:Choice>
        <mc:Fallback xmlns="">
          <p:pic>
            <p:nvPicPr>
              <p:cNvPr id="14" name="Entrada de lápiz 13">
                <a:extLst>
                  <a:ext uri="{FF2B5EF4-FFF2-40B4-BE49-F238E27FC236}">
                    <a16:creationId xmlns:a16="http://schemas.microsoft.com/office/drawing/2014/main" id="{0B717CA4-EE0E-4AE6-BED5-4878665A12E4}"/>
                  </a:ext>
                </a:extLst>
              </p:cNvPr>
              <p:cNvPicPr/>
              <p:nvPr/>
            </p:nvPicPr>
            <p:blipFill>
              <a:blip r:embed="rId18"/>
              <a:stretch>
                <a:fillRect/>
              </a:stretch>
            </p:blipFill>
            <p:spPr>
              <a:xfrm>
                <a:off x="460269" y="3071143"/>
                <a:ext cx="23792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Entrada de lápiz 14">
                <a:extLst>
                  <a:ext uri="{FF2B5EF4-FFF2-40B4-BE49-F238E27FC236}">
                    <a16:creationId xmlns:a16="http://schemas.microsoft.com/office/drawing/2014/main" id="{C65B1F8E-BF6F-D90F-648A-210D5F96D9C4}"/>
                  </a:ext>
                </a:extLst>
              </p14:cNvPr>
              <p14:cNvContentPartPr/>
              <p14:nvPr/>
            </p14:nvContentPartPr>
            <p14:xfrm>
              <a:off x="504549" y="3430063"/>
              <a:ext cx="6609240" cy="63000"/>
            </p14:xfrm>
          </p:contentPart>
        </mc:Choice>
        <mc:Fallback xmlns="">
          <p:pic>
            <p:nvPicPr>
              <p:cNvPr id="15" name="Entrada de lápiz 14">
                <a:extLst>
                  <a:ext uri="{FF2B5EF4-FFF2-40B4-BE49-F238E27FC236}">
                    <a16:creationId xmlns:a16="http://schemas.microsoft.com/office/drawing/2014/main" id="{C65B1F8E-BF6F-D90F-648A-210D5F96D9C4}"/>
                  </a:ext>
                </a:extLst>
              </p:cNvPr>
              <p:cNvPicPr/>
              <p:nvPr/>
            </p:nvPicPr>
            <p:blipFill>
              <a:blip r:embed="rId20"/>
              <a:stretch>
                <a:fillRect/>
              </a:stretch>
            </p:blipFill>
            <p:spPr>
              <a:xfrm>
                <a:off x="468909" y="3358423"/>
                <a:ext cx="66808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Entrada de lápiz 15">
                <a:extLst>
                  <a:ext uri="{FF2B5EF4-FFF2-40B4-BE49-F238E27FC236}">
                    <a16:creationId xmlns:a16="http://schemas.microsoft.com/office/drawing/2014/main" id="{1A1A864B-92F6-BF4E-98C5-0DDB5177331F}"/>
                  </a:ext>
                </a:extLst>
              </p14:cNvPr>
              <p14:cNvContentPartPr/>
              <p14:nvPr/>
            </p14:nvContentPartPr>
            <p14:xfrm>
              <a:off x="3604869" y="3474343"/>
              <a:ext cx="2552760" cy="26640"/>
            </p14:xfrm>
          </p:contentPart>
        </mc:Choice>
        <mc:Fallback xmlns="">
          <p:pic>
            <p:nvPicPr>
              <p:cNvPr id="16" name="Entrada de lápiz 15">
                <a:extLst>
                  <a:ext uri="{FF2B5EF4-FFF2-40B4-BE49-F238E27FC236}">
                    <a16:creationId xmlns:a16="http://schemas.microsoft.com/office/drawing/2014/main" id="{1A1A864B-92F6-BF4E-98C5-0DDB5177331F}"/>
                  </a:ext>
                </a:extLst>
              </p:cNvPr>
              <p:cNvPicPr/>
              <p:nvPr/>
            </p:nvPicPr>
            <p:blipFill>
              <a:blip r:embed="rId22"/>
              <a:stretch>
                <a:fillRect/>
              </a:stretch>
            </p:blipFill>
            <p:spPr>
              <a:xfrm>
                <a:off x="3568869" y="3402343"/>
                <a:ext cx="26244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Entrada de lápiz 16">
                <a:extLst>
                  <a:ext uri="{FF2B5EF4-FFF2-40B4-BE49-F238E27FC236}">
                    <a16:creationId xmlns:a16="http://schemas.microsoft.com/office/drawing/2014/main" id="{B1EF4F34-6CBA-F183-8BE7-0F9CBF841A8B}"/>
                  </a:ext>
                </a:extLst>
              </p14:cNvPr>
              <p14:cNvContentPartPr/>
              <p14:nvPr/>
            </p14:nvContentPartPr>
            <p14:xfrm>
              <a:off x="3387429" y="3657583"/>
              <a:ext cx="574200" cy="17640"/>
            </p14:xfrm>
          </p:contentPart>
        </mc:Choice>
        <mc:Fallback xmlns="">
          <p:pic>
            <p:nvPicPr>
              <p:cNvPr id="17" name="Entrada de lápiz 16">
                <a:extLst>
                  <a:ext uri="{FF2B5EF4-FFF2-40B4-BE49-F238E27FC236}">
                    <a16:creationId xmlns:a16="http://schemas.microsoft.com/office/drawing/2014/main" id="{B1EF4F34-6CBA-F183-8BE7-0F9CBF841A8B}"/>
                  </a:ext>
                </a:extLst>
              </p:cNvPr>
              <p:cNvPicPr/>
              <p:nvPr/>
            </p:nvPicPr>
            <p:blipFill>
              <a:blip r:embed="rId24"/>
              <a:stretch>
                <a:fillRect/>
              </a:stretch>
            </p:blipFill>
            <p:spPr>
              <a:xfrm>
                <a:off x="3333429" y="3549583"/>
                <a:ext cx="6818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Entrada de lápiz 17">
                <a:extLst>
                  <a:ext uri="{FF2B5EF4-FFF2-40B4-BE49-F238E27FC236}">
                    <a16:creationId xmlns:a16="http://schemas.microsoft.com/office/drawing/2014/main" id="{1753DCFE-7371-D1D9-4CBA-918B251CE027}"/>
                  </a:ext>
                </a:extLst>
              </p14:cNvPr>
              <p14:cNvContentPartPr/>
              <p14:nvPr/>
            </p14:nvContentPartPr>
            <p14:xfrm>
              <a:off x="496269" y="4013983"/>
              <a:ext cx="2342160" cy="27360"/>
            </p14:xfrm>
          </p:contentPart>
        </mc:Choice>
        <mc:Fallback xmlns="">
          <p:pic>
            <p:nvPicPr>
              <p:cNvPr id="18" name="Entrada de lápiz 17">
                <a:extLst>
                  <a:ext uri="{FF2B5EF4-FFF2-40B4-BE49-F238E27FC236}">
                    <a16:creationId xmlns:a16="http://schemas.microsoft.com/office/drawing/2014/main" id="{1753DCFE-7371-D1D9-4CBA-918B251CE027}"/>
                  </a:ext>
                </a:extLst>
              </p:cNvPr>
              <p:cNvPicPr/>
              <p:nvPr/>
            </p:nvPicPr>
            <p:blipFill>
              <a:blip r:embed="rId26"/>
              <a:stretch>
                <a:fillRect/>
              </a:stretch>
            </p:blipFill>
            <p:spPr>
              <a:xfrm>
                <a:off x="442269" y="3905983"/>
                <a:ext cx="24498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Entrada de lápiz 18">
                <a:extLst>
                  <a:ext uri="{FF2B5EF4-FFF2-40B4-BE49-F238E27FC236}">
                    <a16:creationId xmlns:a16="http://schemas.microsoft.com/office/drawing/2014/main" id="{D5829451-B98B-22D1-E74B-C58138218E8A}"/>
                  </a:ext>
                </a:extLst>
              </p14:cNvPr>
              <p14:cNvContentPartPr/>
              <p14:nvPr/>
            </p14:nvContentPartPr>
            <p14:xfrm>
              <a:off x="487269" y="4701943"/>
              <a:ext cx="1270800" cy="26640"/>
            </p14:xfrm>
          </p:contentPart>
        </mc:Choice>
        <mc:Fallback xmlns="">
          <p:pic>
            <p:nvPicPr>
              <p:cNvPr id="19" name="Entrada de lápiz 18">
                <a:extLst>
                  <a:ext uri="{FF2B5EF4-FFF2-40B4-BE49-F238E27FC236}">
                    <a16:creationId xmlns:a16="http://schemas.microsoft.com/office/drawing/2014/main" id="{D5829451-B98B-22D1-E74B-C58138218E8A}"/>
                  </a:ext>
                </a:extLst>
              </p:cNvPr>
              <p:cNvPicPr/>
              <p:nvPr/>
            </p:nvPicPr>
            <p:blipFill>
              <a:blip r:embed="rId28"/>
              <a:stretch>
                <a:fillRect/>
              </a:stretch>
            </p:blipFill>
            <p:spPr>
              <a:xfrm>
                <a:off x="433269" y="4594303"/>
                <a:ext cx="1378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Entrada de lápiz 19">
                <a:extLst>
                  <a:ext uri="{FF2B5EF4-FFF2-40B4-BE49-F238E27FC236}">
                    <a16:creationId xmlns:a16="http://schemas.microsoft.com/office/drawing/2014/main" id="{6D85A08D-4749-05E4-C1BF-CCFE8C8AECCA}"/>
                  </a:ext>
                </a:extLst>
              </p14:cNvPr>
              <p14:cNvContentPartPr/>
              <p14:nvPr/>
            </p14:nvContentPartPr>
            <p14:xfrm>
              <a:off x="5163669" y="4693303"/>
              <a:ext cx="487440" cy="18360"/>
            </p14:xfrm>
          </p:contentPart>
        </mc:Choice>
        <mc:Fallback xmlns="">
          <p:pic>
            <p:nvPicPr>
              <p:cNvPr id="20" name="Entrada de lápiz 19">
                <a:extLst>
                  <a:ext uri="{FF2B5EF4-FFF2-40B4-BE49-F238E27FC236}">
                    <a16:creationId xmlns:a16="http://schemas.microsoft.com/office/drawing/2014/main" id="{6D85A08D-4749-05E4-C1BF-CCFE8C8AECCA}"/>
                  </a:ext>
                </a:extLst>
              </p:cNvPr>
              <p:cNvPicPr/>
              <p:nvPr/>
            </p:nvPicPr>
            <p:blipFill>
              <a:blip r:embed="rId30"/>
              <a:stretch>
                <a:fillRect/>
              </a:stretch>
            </p:blipFill>
            <p:spPr>
              <a:xfrm>
                <a:off x="5110029" y="4585303"/>
                <a:ext cx="595080" cy="234000"/>
              </a:xfrm>
              <a:prstGeom prst="rect">
                <a:avLst/>
              </a:prstGeom>
            </p:spPr>
          </p:pic>
        </mc:Fallback>
      </mc:AlternateContent>
    </p:spTree>
    <p:extLst>
      <p:ext uri="{BB962C8B-B14F-4D97-AF65-F5344CB8AC3E}">
        <p14:creationId xmlns:p14="http://schemas.microsoft.com/office/powerpoint/2010/main" val="2798391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12</a:t>
            </a:r>
            <a:br>
              <a:rPr lang="es-AR" sz="5400" b="1" dirty="0"/>
            </a:br>
            <a:r>
              <a:rPr lang="es-AR" sz="3100" b="1" dirty="0"/>
              <a:t>Clúster 1</a:t>
            </a:r>
          </a:p>
        </p:txBody>
      </p:sp>
      <p:pic>
        <p:nvPicPr>
          <p:cNvPr id="5" name="Imagen 4">
            <a:extLst>
              <a:ext uri="{FF2B5EF4-FFF2-40B4-BE49-F238E27FC236}">
                <a16:creationId xmlns:a16="http://schemas.microsoft.com/office/drawing/2014/main" id="{5EEE4115-291A-5FBB-35B9-D01A7A38ACFE}"/>
              </a:ext>
            </a:extLst>
          </p:cNvPr>
          <p:cNvPicPr>
            <a:picLocks noChangeAspect="1"/>
          </p:cNvPicPr>
          <p:nvPr/>
        </p:nvPicPr>
        <p:blipFill>
          <a:blip r:embed="rId2"/>
          <a:stretch>
            <a:fillRect/>
          </a:stretch>
        </p:blipFill>
        <p:spPr>
          <a:xfrm>
            <a:off x="2649306" y="1926550"/>
            <a:ext cx="6243234" cy="4202467"/>
          </a:xfrm>
          <a:prstGeom prst="rect">
            <a:avLst/>
          </a:prstGeom>
        </p:spPr>
      </p:pic>
    </p:spTree>
    <p:extLst>
      <p:ext uri="{BB962C8B-B14F-4D97-AF65-F5344CB8AC3E}">
        <p14:creationId xmlns:p14="http://schemas.microsoft.com/office/powerpoint/2010/main" val="45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12</a:t>
            </a:r>
            <a:br>
              <a:rPr lang="es-AR" sz="5400" b="1" dirty="0"/>
            </a:br>
            <a:r>
              <a:rPr lang="es-AR" sz="3100" b="1" dirty="0"/>
              <a:t>Clúster 2</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Peronismo</a:t>
            </a:r>
          </a:p>
          <a:p>
            <a:r>
              <a:rPr lang="es-AR" dirty="0"/>
              <a:t>Nacionalismo</a:t>
            </a:r>
          </a:p>
          <a:p>
            <a:r>
              <a:rPr lang="es-AR" dirty="0"/>
              <a:t>Regulación del estado</a:t>
            </a:r>
          </a:p>
          <a:p>
            <a:r>
              <a:rPr lang="es-AR" dirty="0"/>
              <a:t>Perspectiva social</a:t>
            </a:r>
          </a:p>
          <a:p>
            <a:pPr marL="45720" indent="0">
              <a:buNone/>
            </a:pPr>
            <a:endParaRPr lang="es-AR" dirty="0"/>
          </a:p>
          <a:p>
            <a:pPr marL="45720" indent="0">
              <a:buNone/>
            </a:pPr>
            <a:r>
              <a:rPr lang="es-AR" dirty="0">
                <a:solidFill>
                  <a:schemeClr val="accent1">
                    <a:lumMod val="75000"/>
                  </a:schemeClr>
                </a:solidFill>
              </a:rPr>
              <a:t>Nro documentos: </a:t>
            </a:r>
            <a:r>
              <a:rPr lang="es-AR" dirty="0"/>
              <a:t>21</a:t>
            </a:r>
          </a:p>
          <a:p>
            <a:pPr marL="45720" indent="0">
              <a:buNone/>
            </a:pPr>
            <a:r>
              <a:rPr lang="es-AR" dirty="0">
                <a:solidFill>
                  <a:schemeClr val="accent1">
                    <a:lumMod val="75000"/>
                  </a:schemeClr>
                </a:solidFill>
              </a:rPr>
              <a:t>Silhouette: </a:t>
            </a:r>
            <a:r>
              <a:rPr lang="es-AR" dirty="0"/>
              <a:t>0.7</a:t>
            </a:r>
          </a:p>
          <a:p>
            <a:pPr marL="45720" indent="0">
              <a:buNone/>
            </a:pPr>
            <a:endParaRPr lang="es-AR" dirty="0"/>
          </a:p>
        </p:txBody>
      </p:sp>
    </p:spTree>
    <p:extLst>
      <p:ext uri="{BB962C8B-B14F-4D97-AF65-F5344CB8AC3E}">
        <p14:creationId xmlns:p14="http://schemas.microsoft.com/office/powerpoint/2010/main" val="205802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12</a:t>
            </a:r>
            <a:br>
              <a:rPr lang="es-AR" sz="5400" b="1" dirty="0"/>
            </a:br>
            <a:r>
              <a:rPr lang="es-AR" sz="3100" b="1" dirty="0"/>
              <a:t>Clúster 2</a:t>
            </a:r>
          </a:p>
        </p:txBody>
      </p:sp>
      <p:pic>
        <p:nvPicPr>
          <p:cNvPr id="4" name="Imagen 3">
            <a:extLst>
              <a:ext uri="{FF2B5EF4-FFF2-40B4-BE49-F238E27FC236}">
                <a16:creationId xmlns:a16="http://schemas.microsoft.com/office/drawing/2014/main" id="{7557DA79-18EC-C1B5-EA38-FE5F4F33C115}"/>
              </a:ext>
            </a:extLst>
          </p:cNvPr>
          <p:cNvPicPr>
            <a:picLocks noChangeAspect="1"/>
          </p:cNvPicPr>
          <p:nvPr/>
        </p:nvPicPr>
        <p:blipFill>
          <a:blip r:embed="rId2"/>
          <a:stretch>
            <a:fillRect/>
          </a:stretch>
        </p:blipFill>
        <p:spPr>
          <a:xfrm>
            <a:off x="320118" y="2580036"/>
            <a:ext cx="11551764" cy="301018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Entrada de lápiz 4">
                <a:extLst>
                  <a:ext uri="{FF2B5EF4-FFF2-40B4-BE49-F238E27FC236}">
                    <a16:creationId xmlns:a16="http://schemas.microsoft.com/office/drawing/2014/main" id="{7CAB4CF8-0010-3380-8DF3-95FCA629A09A}"/>
                  </a:ext>
                </a:extLst>
              </p14:cNvPr>
              <p14:cNvContentPartPr/>
              <p14:nvPr/>
            </p14:nvContentPartPr>
            <p14:xfrm>
              <a:off x="875940" y="2710380"/>
              <a:ext cx="578520" cy="19080"/>
            </p14:xfrm>
          </p:contentPart>
        </mc:Choice>
        <mc:Fallback xmlns="">
          <p:pic>
            <p:nvPicPr>
              <p:cNvPr id="5" name="Entrada de lápiz 4">
                <a:extLst>
                  <a:ext uri="{FF2B5EF4-FFF2-40B4-BE49-F238E27FC236}">
                    <a16:creationId xmlns:a16="http://schemas.microsoft.com/office/drawing/2014/main" id="{7CAB4CF8-0010-3380-8DF3-95FCA629A09A}"/>
                  </a:ext>
                </a:extLst>
              </p:cNvPr>
              <p:cNvPicPr/>
              <p:nvPr/>
            </p:nvPicPr>
            <p:blipFill>
              <a:blip r:embed="rId4"/>
              <a:stretch>
                <a:fillRect/>
              </a:stretch>
            </p:blipFill>
            <p:spPr>
              <a:xfrm>
                <a:off x="822300" y="2602380"/>
                <a:ext cx="6861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Entrada de lápiz 20">
                <a:extLst>
                  <a:ext uri="{FF2B5EF4-FFF2-40B4-BE49-F238E27FC236}">
                    <a16:creationId xmlns:a16="http://schemas.microsoft.com/office/drawing/2014/main" id="{1DCECB4F-7AFB-E0A1-FF15-C5D3CE4DE83A}"/>
                  </a:ext>
                </a:extLst>
              </p14:cNvPr>
              <p14:cNvContentPartPr/>
              <p14:nvPr/>
            </p14:nvContentPartPr>
            <p14:xfrm>
              <a:off x="8511180" y="2696340"/>
              <a:ext cx="1005480" cy="24120"/>
            </p14:xfrm>
          </p:contentPart>
        </mc:Choice>
        <mc:Fallback xmlns="">
          <p:pic>
            <p:nvPicPr>
              <p:cNvPr id="21" name="Entrada de lápiz 20">
                <a:extLst>
                  <a:ext uri="{FF2B5EF4-FFF2-40B4-BE49-F238E27FC236}">
                    <a16:creationId xmlns:a16="http://schemas.microsoft.com/office/drawing/2014/main" id="{1DCECB4F-7AFB-E0A1-FF15-C5D3CE4DE83A}"/>
                  </a:ext>
                </a:extLst>
              </p:cNvPr>
              <p:cNvPicPr/>
              <p:nvPr/>
            </p:nvPicPr>
            <p:blipFill>
              <a:blip r:embed="rId6"/>
              <a:stretch>
                <a:fillRect/>
              </a:stretch>
            </p:blipFill>
            <p:spPr>
              <a:xfrm>
                <a:off x="8457180" y="2588340"/>
                <a:ext cx="11131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Entrada de lápiz 21">
                <a:extLst>
                  <a:ext uri="{FF2B5EF4-FFF2-40B4-BE49-F238E27FC236}">
                    <a16:creationId xmlns:a16="http://schemas.microsoft.com/office/drawing/2014/main" id="{55076804-FB8B-16EC-B175-29DC5A34E843}"/>
                  </a:ext>
                </a:extLst>
              </p14:cNvPr>
              <p14:cNvContentPartPr/>
              <p14:nvPr/>
            </p14:nvContentPartPr>
            <p14:xfrm>
              <a:off x="9997260" y="2719740"/>
              <a:ext cx="1195920" cy="30960"/>
            </p14:xfrm>
          </p:contentPart>
        </mc:Choice>
        <mc:Fallback xmlns="">
          <p:pic>
            <p:nvPicPr>
              <p:cNvPr id="22" name="Entrada de lápiz 21">
                <a:extLst>
                  <a:ext uri="{FF2B5EF4-FFF2-40B4-BE49-F238E27FC236}">
                    <a16:creationId xmlns:a16="http://schemas.microsoft.com/office/drawing/2014/main" id="{55076804-FB8B-16EC-B175-29DC5A34E843}"/>
                  </a:ext>
                </a:extLst>
              </p:cNvPr>
              <p:cNvPicPr/>
              <p:nvPr/>
            </p:nvPicPr>
            <p:blipFill>
              <a:blip r:embed="rId8"/>
              <a:stretch>
                <a:fillRect/>
              </a:stretch>
            </p:blipFill>
            <p:spPr>
              <a:xfrm>
                <a:off x="9943260" y="2611740"/>
                <a:ext cx="13035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Entrada de lápiz 22">
                <a:extLst>
                  <a:ext uri="{FF2B5EF4-FFF2-40B4-BE49-F238E27FC236}">
                    <a16:creationId xmlns:a16="http://schemas.microsoft.com/office/drawing/2014/main" id="{54D14CF7-5B3E-72C7-96B7-9DADB31A5727}"/>
                  </a:ext>
                </a:extLst>
              </p14:cNvPr>
              <p14:cNvContentPartPr/>
              <p14:nvPr/>
            </p14:nvContentPartPr>
            <p14:xfrm>
              <a:off x="388500" y="2901540"/>
              <a:ext cx="1416600" cy="39960"/>
            </p14:xfrm>
          </p:contentPart>
        </mc:Choice>
        <mc:Fallback xmlns="">
          <p:pic>
            <p:nvPicPr>
              <p:cNvPr id="23" name="Entrada de lápiz 22">
                <a:extLst>
                  <a:ext uri="{FF2B5EF4-FFF2-40B4-BE49-F238E27FC236}">
                    <a16:creationId xmlns:a16="http://schemas.microsoft.com/office/drawing/2014/main" id="{54D14CF7-5B3E-72C7-96B7-9DADB31A5727}"/>
                  </a:ext>
                </a:extLst>
              </p:cNvPr>
              <p:cNvPicPr/>
              <p:nvPr/>
            </p:nvPicPr>
            <p:blipFill>
              <a:blip r:embed="rId10"/>
              <a:stretch>
                <a:fillRect/>
              </a:stretch>
            </p:blipFill>
            <p:spPr>
              <a:xfrm>
                <a:off x="334500" y="2793900"/>
                <a:ext cx="15242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Entrada de lápiz 23">
                <a:extLst>
                  <a:ext uri="{FF2B5EF4-FFF2-40B4-BE49-F238E27FC236}">
                    <a16:creationId xmlns:a16="http://schemas.microsoft.com/office/drawing/2014/main" id="{5438DC10-352E-F481-8E79-B9D71AE338E0}"/>
                  </a:ext>
                </a:extLst>
              </p14:cNvPr>
              <p14:cNvContentPartPr/>
              <p14:nvPr/>
            </p14:nvContentPartPr>
            <p14:xfrm>
              <a:off x="2499180" y="2886420"/>
              <a:ext cx="1790640" cy="32040"/>
            </p14:xfrm>
          </p:contentPart>
        </mc:Choice>
        <mc:Fallback xmlns="">
          <p:pic>
            <p:nvPicPr>
              <p:cNvPr id="24" name="Entrada de lápiz 23">
                <a:extLst>
                  <a:ext uri="{FF2B5EF4-FFF2-40B4-BE49-F238E27FC236}">
                    <a16:creationId xmlns:a16="http://schemas.microsoft.com/office/drawing/2014/main" id="{5438DC10-352E-F481-8E79-B9D71AE338E0}"/>
                  </a:ext>
                </a:extLst>
              </p:cNvPr>
              <p:cNvPicPr/>
              <p:nvPr/>
            </p:nvPicPr>
            <p:blipFill>
              <a:blip r:embed="rId12"/>
              <a:stretch>
                <a:fillRect/>
              </a:stretch>
            </p:blipFill>
            <p:spPr>
              <a:xfrm>
                <a:off x="2445180" y="2778780"/>
                <a:ext cx="18982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Entrada de lápiz 28">
                <a:extLst>
                  <a:ext uri="{FF2B5EF4-FFF2-40B4-BE49-F238E27FC236}">
                    <a16:creationId xmlns:a16="http://schemas.microsoft.com/office/drawing/2014/main" id="{8400017D-6737-0932-BFF5-108CE5D13584}"/>
                  </a:ext>
                </a:extLst>
              </p14:cNvPr>
              <p14:cNvContentPartPr/>
              <p14:nvPr/>
            </p14:nvContentPartPr>
            <p14:xfrm>
              <a:off x="4632540" y="3108540"/>
              <a:ext cx="1357560" cy="15840"/>
            </p14:xfrm>
          </p:contentPart>
        </mc:Choice>
        <mc:Fallback xmlns="">
          <p:pic>
            <p:nvPicPr>
              <p:cNvPr id="29" name="Entrada de lápiz 28">
                <a:extLst>
                  <a:ext uri="{FF2B5EF4-FFF2-40B4-BE49-F238E27FC236}">
                    <a16:creationId xmlns:a16="http://schemas.microsoft.com/office/drawing/2014/main" id="{8400017D-6737-0932-BFF5-108CE5D13584}"/>
                  </a:ext>
                </a:extLst>
              </p:cNvPr>
              <p:cNvPicPr/>
              <p:nvPr/>
            </p:nvPicPr>
            <p:blipFill>
              <a:blip r:embed="rId14"/>
              <a:stretch>
                <a:fillRect/>
              </a:stretch>
            </p:blipFill>
            <p:spPr>
              <a:xfrm>
                <a:off x="4578900" y="3000540"/>
                <a:ext cx="14652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Entrada de lápiz 29">
                <a:extLst>
                  <a:ext uri="{FF2B5EF4-FFF2-40B4-BE49-F238E27FC236}">
                    <a16:creationId xmlns:a16="http://schemas.microsoft.com/office/drawing/2014/main" id="{BF58A41D-F4C8-C2B3-001F-C7554972B57B}"/>
                  </a:ext>
                </a:extLst>
              </p14:cNvPr>
              <p14:cNvContentPartPr/>
              <p14:nvPr/>
            </p14:nvContentPartPr>
            <p14:xfrm>
              <a:off x="578580" y="3413100"/>
              <a:ext cx="1073880" cy="38520"/>
            </p14:xfrm>
          </p:contentPart>
        </mc:Choice>
        <mc:Fallback xmlns="">
          <p:pic>
            <p:nvPicPr>
              <p:cNvPr id="30" name="Entrada de lápiz 29">
                <a:extLst>
                  <a:ext uri="{FF2B5EF4-FFF2-40B4-BE49-F238E27FC236}">
                    <a16:creationId xmlns:a16="http://schemas.microsoft.com/office/drawing/2014/main" id="{BF58A41D-F4C8-C2B3-001F-C7554972B57B}"/>
                  </a:ext>
                </a:extLst>
              </p:cNvPr>
              <p:cNvPicPr/>
              <p:nvPr/>
            </p:nvPicPr>
            <p:blipFill>
              <a:blip r:embed="rId16"/>
              <a:stretch>
                <a:fillRect/>
              </a:stretch>
            </p:blipFill>
            <p:spPr>
              <a:xfrm>
                <a:off x="524940" y="3305460"/>
                <a:ext cx="1181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Entrada de lápiz 30">
                <a:extLst>
                  <a:ext uri="{FF2B5EF4-FFF2-40B4-BE49-F238E27FC236}">
                    <a16:creationId xmlns:a16="http://schemas.microsoft.com/office/drawing/2014/main" id="{58E163E3-8C34-0803-22FA-1094EA8CBBBC}"/>
                  </a:ext>
                </a:extLst>
              </p14:cNvPr>
              <p14:cNvContentPartPr/>
              <p14:nvPr/>
            </p14:nvContentPartPr>
            <p14:xfrm>
              <a:off x="3756300" y="3412380"/>
              <a:ext cx="861120" cy="39240"/>
            </p14:xfrm>
          </p:contentPart>
        </mc:Choice>
        <mc:Fallback xmlns="">
          <p:pic>
            <p:nvPicPr>
              <p:cNvPr id="31" name="Entrada de lápiz 30">
                <a:extLst>
                  <a:ext uri="{FF2B5EF4-FFF2-40B4-BE49-F238E27FC236}">
                    <a16:creationId xmlns:a16="http://schemas.microsoft.com/office/drawing/2014/main" id="{58E163E3-8C34-0803-22FA-1094EA8CBBBC}"/>
                  </a:ext>
                </a:extLst>
              </p:cNvPr>
              <p:cNvPicPr/>
              <p:nvPr/>
            </p:nvPicPr>
            <p:blipFill>
              <a:blip r:embed="rId18"/>
              <a:stretch>
                <a:fillRect/>
              </a:stretch>
            </p:blipFill>
            <p:spPr>
              <a:xfrm>
                <a:off x="3702300" y="3304740"/>
                <a:ext cx="9687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Entrada de lápiz 31">
                <a:extLst>
                  <a:ext uri="{FF2B5EF4-FFF2-40B4-BE49-F238E27FC236}">
                    <a16:creationId xmlns:a16="http://schemas.microsoft.com/office/drawing/2014/main" id="{6BAF4915-8BA0-62C2-1FB6-7C1A7CDEDB2E}"/>
                  </a:ext>
                </a:extLst>
              </p14:cNvPr>
              <p14:cNvContentPartPr/>
              <p14:nvPr/>
            </p14:nvContentPartPr>
            <p14:xfrm>
              <a:off x="5318340" y="3405900"/>
              <a:ext cx="205920" cy="360"/>
            </p14:xfrm>
          </p:contentPart>
        </mc:Choice>
        <mc:Fallback xmlns="">
          <p:pic>
            <p:nvPicPr>
              <p:cNvPr id="32" name="Entrada de lápiz 31">
                <a:extLst>
                  <a:ext uri="{FF2B5EF4-FFF2-40B4-BE49-F238E27FC236}">
                    <a16:creationId xmlns:a16="http://schemas.microsoft.com/office/drawing/2014/main" id="{6BAF4915-8BA0-62C2-1FB6-7C1A7CDEDB2E}"/>
                  </a:ext>
                </a:extLst>
              </p:cNvPr>
              <p:cNvPicPr/>
              <p:nvPr/>
            </p:nvPicPr>
            <p:blipFill>
              <a:blip r:embed="rId20"/>
              <a:stretch>
                <a:fillRect/>
              </a:stretch>
            </p:blipFill>
            <p:spPr>
              <a:xfrm>
                <a:off x="5264700" y="3298260"/>
                <a:ext cx="313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Entrada de lápiz 32">
                <a:extLst>
                  <a:ext uri="{FF2B5EF4-FFF2-40B4-BE49-F238E27FC236}">
                    <a16:creationId xmlns:a16="http://schemas.microsoft.com/office/drawing/2014/main" id="{59615585-9F8E-7A00-6817-18F004530091}"/>
                  </a:ext>
                </a:extLst>
              </p14:cNvPr>
              <p14:cNvContentPartPr/>
              <p14:nvPr/>
            </p14:nvContentPartPr>
            <p14:xfrm>
              <a:off x="6217620" y="3397260"/>
              <a:ext cx="1233720" cy="69840"/>
            </p14:xfrm>
          </p:contentPart>
        </mc:Choice>
        <mc:Fallback xmlns="">
          <p:pic>
            <p:nvPicPr>
              <p:cNvPr id="33" name="Entrada de lápiz 32">
                <a:extLst>
                  <a:ext uri="{FF2B5EF4-FFF2-40B4-BE49-F238E27FC236}">
                    <a16:creationId xmlns:a16="http://schemas.microsoft.com/office/drawing/2014/main" id="{59615585-9F8E-7A00-6817-18F004530091}"/>
                  </a:ext>
                </a:extLst>
              </p:cNvPr>
              <p:cNvPicPr/>
              <p:nvPr/>
            </p:nvPicPr>
            <p:blipFill>
              <a:blip r:embed="rId22"/>
              <a:stretch>
                <a:fillRect/>
              </a:stretch>
            </p:blipFill>
            <p:spPr>
              <a:xfrm>
                <a:off x="6163620" y="3289620"/>
                <a:ext cx="13413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Entrada de lápiz 33">
                <a:extLst>
                  <a:ext uri="{FF2B5EF4-FFF2-40B4-BE49-F238E27FC236}">
                    <a16:creationId xmlns:a16="http://schemas.microsoft.com/office/drawing/2014/main" id="{3C3E11FE-D6FF-E0A2-EE94-9C1D8D74A3B1}"/>
                  </a:ext>
                </a:extLst>
              </p14:cNvPr>
              <p14:cNvContentPartPr/>
              <p14:nvPr/>
            </p14:nvContentPartPr>
            <p14:xfrm>
              <a:off x="10964940" y="3436500"/>
              <a:ext cx="647280" cy="15480"/>
            </p14:xfrm>
          </p:contentPart>
        </mc:Choice>
        <mc:Fallback xmlns="">
          <p:pic>
            <p:nvPicPr>
              <p:cNvPr id="34" name="Entrada de lápiz 33">
                <a:extLst>
                  <a:ext uri="{FF2B5EF4-FFF2-40B4-BE49-F238E27FC236}">
                    <a16:creationId xmlns:a16="http://schemas.microsoft.com/office/drawing/2014/main" id="{3C3E11FE-D6FF-E0A2-EE94-9C1D8D74A3B1}"/>
                  </a:ext>
                </a:extLst>
              </p:cNvPr>
              <p:cNvPicPr/>
              <p:nvPr/>
            </p:nvPicPr>
            <p:blipFill>
              <a:blip r:embed="rId24"/>
              <a:stretch>
                <a:fillRect/>
              </a:stretch>
            </p:blipFill>
            <p:spPr>
              <a:xfrm>
                <a:off x="10910940" y="3328500"/>
                <a:ext cx="7549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 name="Entrada de lápiz 34">
                <a:extLst>
                  <a:ext uri="{FF2B5EF4-FFF2-40B4-BE49-F238E27FC236}">
                    <a16:creationId xmlns:a16="http://schemas.microsoft.com/office/drawing/2014/main" id="{E1922C21-61FF-CAAB-EA81-2AA6654D8DFA}"/>
                  </a:ext>
                </a:extLst>
              </p14:cNvPr>
              <p14:cNvContentPartPr/>
              <p14:nvPr/>
            </p14:nvContentPartPr>
            <p14:xfrm>
              <a:off x="571380" y="3961740"/>
              <a:ext cx="1508040" cy="23760"/>
            </p14:xfrm>
          </p:contentPart>
        </mc:Choice>
        <mc:Fallback xmlns="">
          <p:pic>
            <p:nvPicPr>
              <p:cNvPr id="35" name="Entrada de lápiz 34">
                <a:extLst>
                  <a:ext uri="{FF2B5EF4-FFF2-40B4-BE49-F238E27FC236}">
                    <a16:creationId xmlns:a16="http://schemas.microsoft.com/office/drawing/2014/main" id="{E1922C21-61FF-CAAB-EA81-2AA6654D8DFA}"/>
                  </a:ext>
                </a:extLst>
              </p:cNvPr>
              <p:cNvPicPr/>
              <p:nvPr/>
            </p:nvPicPr>
            <p:blipFill>
              <a:blip r:embed="rId26"/>
              <a:stretch>
                <a:fillRect/>
              </a:stretch>
            </p:blipFill>
            <p:spPr>
              <a:xfrm>
                <a:off x="517380" y="3854100"/>
                <a:ext cx="16156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Entrada de lápiz 35">
                <a:extLst>
                  <a:ext uri="{FF2B5EF4-FFF2-40B4-BE49-F238E27FC236}">
                    <a16:creationId xmlns:a16="http://schemas.microsoft.com/office/drawing/2014/main" id="{6F8274DC-708D-9C67-B74A-69063A7ACA1A}"/>
                  </a:ext>
                </a:extLst>
              </p14:cNvPr>
              <p14:cNvContentPartPr/>
              <p14:nvPr/>
            </p14:nvContentPartPr>
            <p14:xfrm>
              <a:off x="3779340" y="3900540"/>
              <a:ext cx="4965120" cy="84600"/>
            </p14:xfrm>
          </p:contentPart>
        </mc:Choice>
        <mc:Fallback xmlns="">
          <p:pic>
            <p:nvPicPr>
              <p:cNvPr id="36" name="Entrada de lápiz 35">
                <a:extLst>
                  <a:ext uri="{FF2B5EF4-FFF2-40B4-BE49-F238E27FC236}">
                    <a16:creationId xmlns:a16="http://schemas.microsoft.com/office/drawing/2014/main" id="{6F8274DC-708D-9C67-B74A-69063A7ACA1A}"/>
                  </a:ext>
                </a:extLst>
              </p:cNvPr>
              <p:cNvPicPr/>
              <p:nvPr/>
            </p:nvPicPr>
            <p:blipFill>
              <a:blip r:embed="rId28"/>
              <a:stretch>
                <a:fillRect/>
              </a:stretch>
            </p:blipFill>
            <p:spPr>
              <a:xfrm>
                <a:off x="3725340" y="3792900"/>
                <a:ext cx="50727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Entrada de lápiz 37">
                <a:extLst>
                  <a:ext uri="{FF2B5EF4-FFF2-40B4-BE49-F238E27FC236}">
                    <a16:creationId xmlns:a16="http://schemas.microsoft.com/office/drawing/2014/main" id="{29387B36-FDBF-FCA9-E7C0-9F2F3A28CEA4}"/>
                  </a:ext>
                </a:extLst>
              </p14:cNvPr>
              <p14:cNvContentPartPr/>
              <p14:nvPr/>
            </p14:nvContentPartPr>
            <p14:xfrm>
              <a:off x="9196980" y="3945900"/>
              <a:ext cx="1051200" cy="32040"/>
            </p14:xfrm>
          </p:contentPart>
        </mc:Choice>
        <mc:Fallback xmlns="">
          <p:pic>
            <p:nvPicPr>
              <p:cNvPr id="38" name="Entrada de lápiz 37">
                <a:extLst>
                  <a:ext uri="{FF2B5EF4-FFF2-40B4-BE49-F238E27FC236}">
                    <a16:creationId xmlns:a16="http://schemas.microsoft.com/office/drawing/2014/main" id="{29387B36-FDBF-FCA9-E7C0-9F2F3A28CEA4}"/>
                  </a:ext>
                </a:extLst>
              </p:cNvPr>
              <p:cNvPicPr/>
              <p:nvPr/>
            </p:nvPicPr>
            <p:blipFill>
              <a:blip r:embed="rId30"/>
              <a:stretch>
                <a:fillRect/>
              </a:stretch>
            </p:blipFill>
            <p:spPr>
              <a:xfrm>
                <a:off x="9143340" y="3838260"/>
                <a:ext cx="11588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Entrada de lápiz 38">
                <a:extLst>
                  <a:ext uri="{FF2B5EF4-FFF2-40B4-BE49-F238E27FC236}">
                    <a16:creationId xmlns:a16="http://schemas.microsoft.com/office/drawing/2014/main" id="{AF4842BE-FA33-9F57-A8CD-8D698B945D50}"/>
                  </a:ext>
                </a:extLst>
              </p14:cNvPr>
              <p14:cNvContentPartPr/>
              <p14:nvPr/>
            </p14:nvContentPartPr>
            <p14:xfrm>
              <a:off x="875940" y="4462860"/>
              <a:ext cx="578520" cy="18360"/>
            </p14:xfrm>
          </p:contentPart>
        </mc:Choice>
        <mc:Fallback xmlns="">
          <p:pic>
            <p:nvPicPr>
              <p:cNvPr id="39" name="Entrada de lápiz 38">
                <a:extLst>
                  <a:ext uri="{FF2B5EF4-FFF2-40B4-BE49-F238E27FC236}">
                    <a16:creationId xmlns:a16="http://schemas.microsoft.com/office/drawing/2014/main" id="{AF4842BE-FA33-9F57-A8CD-8D698B945D50}"/>
                  </a:ext>
                </a:extLst>
              </p:cNvPr>
              <p:cNvPicPr/>
              <p:nvPr/>
            </p:nvPicPr>
            <p:blipFill>
              <a:blip r:embed="rId32"/>
              <a:stretch>
                <a:fillRect/>
              </a:stretch>
            </p:blipFill>
            <p:spPr>
              <a:xfrm>
                <a:off x="822300" y="4355220"/>
                <a:ext cx="6861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 name="Entrada de lápiz 40">
                <a:extLst>
                  <a:ext uri="{FF2B5EF4-FFF2-40B4-BE49-F238E27FC236}">
                    <a16:creationId xmlns:a16="http://schemas.microsoft.com/office/drawing/2014/main" id="{6E4A3297-8208-3D1D-7083-3E654755FA7D}"/>
                  </a:ext>
                </a:extLst>
              </p14:cNvPr>
              <p14:cNvContentPartPr/>
              <p14:nvPr/>
            </p14:nvContentPartPr>
            <p14:xfrm>
              <a:off x="6202140" y="4464660"/>
              <a:ext cx="1308600" cy="8640"/>
            </p14:xfrm>
          </p:contentPart>
        </mc:Choice>
        <mc:Fallback xmlns="">
          <p:pic>
            <p:nvPicPr>
              <p:cNvPr id="41" name="Entrada de lápiz 40">
                <a:extLst>
                  <a:ext uri="{FF2B5EF4-FFF2-40B4-BE49-F238E27FC236}">
                    <a16:creationId xmlns:a16="http://schemas.microsoft.com/office/drawing/2014/main" id="{6E4A3297-8208-3D1D-7083-3E654755FA7D}"/>
                  </a:ext>
                </a:extLst>
              </p:cNvPr>
              <p:cNvPicPr/>
              <p:nvPr/>
            </p:nvPicPr>
            <p:blipFill>
              <a:blip r:embed="rId34"/>
              <a:stretch>
                <a:fillRect/>
              </a:stretch>
            </p:blipFill>
            <p:spPr>
              <a:xfrm>
                <a:off x="6148500" y="4356660"/>
                <a:ext cx="14162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Entrada de lápiz 41">
                <a:extLst>
                  <a:ext uri="{FF2B5EF4-FFF2-40B4-BE49-F238E27FC236}">
                    <a16:creationId xmlns:a16="http://schemas.microsoft.com/office/drawing/2014/main" id="{FE0A610B-6136-593D-FA72-13294228DD17}"/>
                  </a:ext>
                </a:extLst>
              </p14:cNvPr>
              <p14:cNvContentPartPr/>
              <p14:nvPr/>
            </p14:nvContentPartPr>
            <p14:xfrm>
              <a:off x="594060" y="4944180"/>
              <a:ext cx="1394640" cy="39600"/>
            </p14:xfrm>
          </p:contentPart>
        </mc:Choice>
        <mc:Fallback xmlns="">
          <p:pic>
            <p:nvPicPr>
              <p:cNvPr id="42" name="Entrada de lápiz 41">
                <a:extLst>
                  <a:ext uri="{FF2B5EF4-FFF2-40B4-BE49-F238E27FC236}">
                    <a16:creationId xmlns:a16="http://schemas.microsoft.com/office/drawing/2014/main" id="{FE0A610B-6136-593D-FA72-13294228DD17}"/>
                  </a:ext>
                </a:extLst>
              </p:cNvPr>
              <p:cNvPicPr/>
              <p:nvPr/>
            </p:nvPicPr>
            <p:blipFill>
              <a:blip r:embed="rId36"/>
              <a:stretch>
                <a:fillRect/>
              </a:stretch>
            </p:blipFill>
            <p:spPr>
              <a:xfrm>
                <a:off x="540060" y="4836180"/>
                <a:ext cx="15022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Entrada de lápiz 42">
                <a:extLst>
                  <a:ext uri="{FF2B5EF4-FFF2-40B4-BE49-F238E27FC236}">
                    <a16:creationId xmlns:a16="http://schemas.microsoft.com/office/drawing/2014/main" id="{B1B73C9E-E10A-0D8F-5597-A7DACEC9E932}"/>
                  </a:ext>
                </a:extLst>
              </p14:cNvPr>
              <p14:cNvContentPartPr/>
              <p14:nvPr/>
            </p14:nvContentPartPr>
            <p14:xfrm>
              <a:off x="2011380" y="4936980"/>
              <a:ext cx="1279440" cy="38880"/>
            </p14:xfrm>
          </p:contentPart>
        </mc:Choice>
        <mc:Fallback xmlns="">
          <p:pic>
            <p:nvPicPr>
              <p:cNvPr id="43" name="Entrada de lápiz 42">
                <a:extLst>
                  <a:ext uri="{FF2B5EF4-FFF2-40B4-BE49-F238E27FC236}">
                    <a16:creationId xmlns:a16="http://schemas.microsoft.com/office/drawing/2014/main" id="{B1B73C9E-E10A-0D8F-5597-A7DACEC9E932}"/>
                  </a:ext>
                </a:extLst>
              </p:cNvPr>
              <p:cNvPicPr/>
              <p:nvPr/>
            </p:nvPicPr>
            <p:blipFill>
              <a:blip r:embed="rId38"/>
              <a:stretch>
                <a:fillRect/>
              </a:stretch>
            </p:blipFill>
            <p:spPr>
              <a:xfrm>
                <a:off x="1957380" y="4829340"/>
                <a:ext cx="13870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4" name="Entrada de lápiz 43">
                <a:extLst>
                  <a:ext uri="{FF2B5EF4-FFF2-40B4-BE49-F238E27FC236}">
                    <a16:creationId xmlns:a16="http://schemas.microsoft.com/office/drawing/2014/main" id="{890DB441-F86D-E8D1-3A1E-07272BEAE4DE}"/>
                  </a:ext>
                </a:extLst>
              </p14:cNvPr>
              <p14:cNvContentPartPr/>
              <p14:nvPr/>
            </p14:nvContentPartPr>
            <p14:xfrm>
              <a:off x="7086300" y="4976940"/>
              <a:ext cx="2554200" cy="31680"/>
            </p14:xfrm>
          </p:contentPart>
        </mc:Choice>
        <mc:Fallback xmlns="">
          <p:pic>
            <p:nvPicPr>
              <p:cNvPr id="44" name="Entrada de lápiz 43">
                <a:extLst>
                  <a:ext uri="{FF2B5EF4-FFF2-40B4-BE49-F238E27FC236}">
                    <a16:creationId xmlns:a16="http://schemas.microsoft.com/office/drawing/2014/main" id="{890DB441-F86D-E8D1-3A1E-07272BEAE4DE}"/>
                  </a:ext>
                </a:extLst>
              </p:cNvPr>
              <p:cNvPicPr/>
              <p:nvPr/>
            </p:nvPicPr>
            <p:blipFill>
              <a:blip r:embed="rId40"/>
              <a:stretch>
                <a:fillRect/>
              </a:stretch>
            </p:blipFill>
            <p:spPr>
              <a:xfrm>
                <a:off x="7032660" y="4868940"/>
                <a:ext cx="26618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5" name="Entrada de lápiz 44">
                <a:extLst>
                  <a:ext uri="{FF2B5EF4-FFF2-40B4-BE49-F238E27FC236}">
                    <a16:creationId xmlns:a16="http://schemas.microsoft.com/office/drawing/2014/main" id="{C5560758-AC1D-C0DA-7ADD-FF472AF660A1}"/>
                  </a:ext>
                </a:extLst>
              </p14:cNvPr>
              <p14:cNvContentPartPr/>
              <p14:nvPr/>
            </p14:nvContentPartPr>
            <p14:xfrm>
              <a:off x="10820340" y="3931740"/>
              <a:ext cx="601920" cy="31320"/>
            </p14:xfrm>
          </p:contentPart>
        </mc:Choice>
        <mc:Fallback xmlns="">
          <p:pic>
            <p:nvPicPr>
              <p:cNvPr id="45" name="Entrada de lápiz 44">
                <a:extLst>
                  <a:ext uri="{FF2B5EF4-FFF2-40B4-BE49-F238E27FC236}">
                    <a16:creationId xmlns:a16="http://schemas.microsoft.com/office/drawing/2014/main" id="{C5560758-AC1D-C0DA-7ADD-FF472AF660A1}"/>
                  </a:ext>
                </a:extLst>
              </p:cNvPr>
              <p:cNvPicPr/>
              <p:nvPr/>
            </p:nvPicPr>
            <p:blipFill>
              <a:blip r:embed="rId42"/>
              <a:stretch>
                <a:fillRect/>
              </a:stretch>
            </p:blipFill>
            <p:spPr>
              <a:xfrm>
                <a:off x="10766340" y="3823740"/>
                <a:ext cx="7095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6" name="Entrada de lápiz 45">
                <a:extLst>
                  <a:ext uri="{FF2B5EF4-FFF2-40B4-BE49-F238E27FC236}">
                    <a16:creationId xmlns:a16="http://schemas.microsoft.com/office/drawing/2014/main" id="{80107F30-DDD3-16A0-53FA-C3D71EBCE247}"/>
                  </a:ext>
                </a:extLst>
              </p14:cNvPr>
              <p14:cNvContentPartPr/>
              <p14:nvPr/>
            </p14:nvContentPartPr>
            <p14:xfrm>
              <a:off x="373140" y="4122180"/>
              <a:ext cx="684720" cy="360"/>
            </p14:xfrm>
          </p:contentPart>
        </mc:Choice>
        <mc:Fallback xmlns="">
          <p:pic>
            <p:nvPicPr>
              <p:cNvPr id="46" name="Entrada de lápiz 45">
                <a:extLst>
                  <a:ext uri="{FF2B5EF4-FFF2-40B4-BE49-F238E27FC236}">
                    <a16:creationId xmlns:a16="http://schemas.microsoft.com/office/drawing/2014/main" id="{80107F30-DDD3-16A0-53FA-C3D71EBCE247}"/>
                  </a:ext>
                </a:extLst>
              </p:cNvPr>
              <p:cNvPicPr/>
              <p:nvPr/>
            </p:nvPicPr>
            <p:blipFill>
              <a:blip r:embed="rId44"/>
              <a:stretch>
                <a:fillRect/>
              </a:stretch>
            </p:blipFill>
            <p:spPr>
              <a:xfrm>
                <a:off x="319140" y="4014180"/>
                <a:ext cx="792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7" name="Entrada de lápiz 46">
                <a:extLst>
                  <a:ext uri="{FF2B5EF4-FFF2-40B4-BE49-F238E27FC236}">
                    <a16:creationId xmlns:a16="http://schemas.microsoft.com/office/drawing/2014/main" id="{CF91F901-616D-8D76-E632-1DFCD79006BE}"/>
                  </a:ext>
                </a:extLst>
              </p14:cNvPr>
              <p14:cNvContentPartPr/>
              <p14:nvPr/>
            </p14:nvContentPartPr>
            <p14:xfrm>
              <a:off x="2430540" y="4155660"/>
              <a:ext cx="374040" cy="5040"/>
            </p14:xfrm>
          </p:contentPart>
        </mc:Choice>
        <mc:Fallback xmlns="">
          <p:pic>
            <p:nvPicPr>
              <p:cNvPr id="47" name="Entrada de lápiz 46">
                <a:extLst>
                  <a:ext uri="{FF2B5EF4-FFF2-40B4-BE49-F238E27FC236}">
                    <a16:creationId xmlns:a16="http://schemas.microsoft.com/office/drawing/2014/main" id="{CF91F901-616D-8D76-E632-1DFCD79006BE}"/>
                  </a:ext>
                </a:extLst>
              </p:cNvPr>
              <p:cNvPicPr/>
              <p:nvPr/>
            </p:nvPicPr>
            <p:blipFill>
              <a:blip r:embed="rId46"/>
              <a:stretch>
                <a:fillRect/>
              </a:stretch>
            </p:blipFill>
            <p:spPr>
              <a:xfrm>
                <a:off x="2376540" y="4047660"/>
                <a:ext cx="481680" cy="220680"/>
              </a:xfrm>
              <a:prstGeom prst="rect">
                <a:avLst/>
              </a:prstGeom>
            </p:spPr>
          </p:pic>
        </mc:Fallback>
      </mc:AlternateContent>
    </p:spTree>
    <p:extLst>
      <p:ext uri="{BB962C8B-B14F-4D97-AF65-F5344CB8AC3E}">
        <p14:creationId xmlns:p14="http://schemas.microsoft.com/office/powerpoint/2010/main" val="124018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12</a:t>
            </a:r>
            <a:br>
              <a:rPr lang="es-AR" sz="5400" b="1" dirty="0"/>
            </a:br>
            <a:endParaRPr lang="es-AR" sz="3100" b="1" dirty="0"/>
          </a:p>
        </p:txBody>
      </p:sp>
      <p:pic>
        <p:nvPicPr>
          <p:cNvPr id="5" name="Imagen 4">
            <a:extLst>
              <a:ext uri="{FF2B5EF4-FFF2-40B4-BE49-F238E27FC236}">
                <a16:creationId xmlns:a16="http://schemas.microsoft.com/office/drawing/2014/main" id="{50E1ACDE-6237-B08D-D9A3-A1FDB16D97CF}"/>
              </a:ext>
            </a:extLst>
          </p:cNvPr>
          <p:cNvPicPr>
            <a:picLocks noChangeAspect="1"/>
          </p:cNvPicPr>
          <p:nvPr/>
        </p:nvPicPr>
        <p:blipFill>
          <a:blip r:embed="rId2"/>
          <a:stretch>
            <a:fillRect/>
          </a:stretch>
        </p:blipFill>
        <p:spPr>
          <a:xfrm>
            <a:off x="2295047" y="1424260"/>
            <a:ext cx="6498433" cy="4633980"/>
          </a:xfrm>
          <a:prstGeom prst="rect">
            <a:avLst/>
          </a:prstGeom>
        </p:spPr>
      </p:pic>
    </p:spTree>
    <p:extLst>
      <p:ext uri="{BB962C8B-B14F-4D97-AF65-F5344CB8AC3E}">
        <p14:creationId xmlns:p14="http://schemas.microsoft.com/office/powerpoint/2010/main" val="42789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289560" y="124795"/>
            <a:ext cx="9875520" cy="1356360"/>
          </a:xfrm>
        </p:spPr>
        <p:txBody>
          <a:bodyPr>
            <a:normAutofit/>
          </a:bodyPr>
          <a:lstStyle/>
          <a:p>
            <a:pPr algn="ctr"/>
            <a:r>
              <a:rPr lang="es-AR" sz="5400" b="1" dirty="0"/>
              <a:t>Desafío 13</a:t>
            </a:r>
          </a:p>
        </p:txBody>
      </p:sp>
      <p:sp>
        <p:nvSpPr>
          <p:cNvPr id="6" name="CuadroTexto 5">
            <a:extLst>
              <a:ext uri="{FF2B5EF4-FFF2-40B4-BE49-F238E27FC236}">
                <a16:creationId xmlns:a16="http://schemas.microsoft.com/office/drawing/2014/main" id="{9027411C-219D-2E61-BE38-0A8A99BC7546}"/>
              </a:ext>
            </a:extLst>
          </p:cNvPr>
          <p:cNvSpPr txBox="1"/>
          <p:nvPr/>
        </p:nvSpPr>
        <p:spPr>
          <a:xfrm>
            <a:off x="4330932" y="1296489"/>
            <a:ext cx="1401346" cy="369332"/>
          </a:xfrm>
          <a:prstGeom prst="rect">
            <a:avLst/>
          </a:prstGeom>
          <a:noFill/>
        </p:spPr>
        <p:txBody>
          <a:bodyPr wrap="none" rtlCol="0">
            <a:spAutoFit/>
          </a:bodyPr>
          <a:lstStyle/>
          <a:p>
            <a:r>
              <a:rPr lang="es-AR" dirty="0">
                <a:solidFill>
                  <a:schemeClr val="accent1">
                    <a:lumMod val="75000"/>
                  </a:schemeClr>
                </a:solidFill>
              </a:rPr>
              <a:t>N_clusters: 3</a:t>
            </a:r>
          </a:p>
        </p:txBody>
      </p:sp>
      <p:pic>
        <p:nvPicPr>
          <p:cNvPr id="8" name="Marcador de contenido 7">
            <a:extLst>
              <a:ext uri="{FF2B5EF4-FFF2-40B4-BE49-F238E27FC236}">
                <a16:creationId xmlns:a16="http://schemas.microsoft.com/office/drawing/2014/main" id="{C0151EE2-9FE2-9001-DBBC-0732C8EEA379}"/>
              </a:ext>
            </a:extLst>
          </p:cNvPr>
          <p:cNvPicPr>
            <a:picLocks noGrp="1" noChangeAspect="1"/>
          </p:cNvPicPr>
          <p:nvPr>
            <p:ph idx="1"/>
          </p:nvPr>
        </p:nvPicPr>
        <p:blipFill>
          <a:blip r:embed="rId2"/>
          <a:stretch>
            <a:fillRect/>
          </a:stretch>
        </p:blipFill>
        <p:spPr>
          <a:xfrm>
            <a:off x="906905" y="2259154"/>
            <a:ext cx="4122295" cy="3840243"/>
          </a:xfrm>
        </p:spPr>
      </p:pic>
      <p:pic>
        <p:nvPicPr>
          <p:cNvPr id="11" name="Imagen 10">
            <a:extLst>
              <a:ext uri="{FF2B5EF4-FFF2-40B4-BE49-F238E27FC236}">
                <a16:creationId xmlns:a16="http://schemas.microsoft.com/office/drawing/2014/main" id="{CDB151C7-1D64-5327-3889-2E21D71B6648}"/>
              </a:ext>
            </a:extLst>
          </p:cNvPr>
          <p:cNvPicPr>
            <a:picLocks noChangeAspect="1"/>
          </p:cNvPicPr>
          <p:nvPr/>
        </p:nvPicPr>
        <p:blipFill>
          <a:blip r:embed="rId3"/>
          <a:stretch>
            <a:fillRect/>
          </a:stretch>
        </p:blipFill>
        <p:spPr>
          <a:xfrm>
            <a:off x="5471160" y="2021751"/>
            <a:ext cx="5085855" cy="4077646"/>
          </a:xfrm>
          <a:prstGeom prst="rect">
            <a:avLst/>
          </a:prstGeom>
        </p:spPr>
      </p:pic>
    </p:spTree>
    <p:extLst>
      <p:ext uri="{BB962C8B-B14F-4D97-AF65-F5344CB8AC3E}">
        <p14:creationId xmlns:p14="http://schemas.microsoft.com/office/powerpoint/2010/main" val="4020900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1</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Apoyo a la izquierda</a:t>
            </a:r>
          </a:p>
          <a:p>
            <a:r>
              <a:rPr lang="es-AR" dirty="0"/>
              <a:t>Perspectiva social</a:t>
            </a:r>
          </a:p>
          <a:p>
            <a:pPr marL="45720" indent="0">
              <a:buNone/>
            </a:pPr>
            <a:endParaRPr lang="es-AR" dirty="0"/>
          </a:p>
          <a:p>
            <a:pPr marL="45720" indent="0">
              <a:buNone/>
            </a:pPr>
            <a:r>
              <a:rPr lang="es-AR" dirty="0">
                <a:solidFill>
                  <a:schemeClr val="accent1">
                    <a:lumMod val="75000"/>
                  </a:schemeClr>
                </a:solidFill>
              </a:rPr>
              <a:t>Nro documentos: </a:t>
            </a:r>
            <a:r>
              <a:rPr lang="es-AR" dirty="0"/>
              <a:t>20</a:t>
            </a:r>
          </a:p>
          <a:p>
            <a:pPr marL="45720" indent="0">
              <a:buNone/>
            </a:pPr>
            <a:r>
              <a:rPr lang="es-AR" dirty="0">
                <a:solidFill>
                  <a:schemeClr val="accent1">
                    <a:lumMod val="75000"/>
                  </a:schemeClr>
                </a:solidFill>
              </a:rPr>
              <a:t>Silhouette: </a:t>
            </a:r>
            <a:r>
              <a:rPr lang="es-AR" dirty="0"/>
              <a:t>0.04</a:t>
            </a:r>
          </a:p>
          <a:p>
            <a:pPr marL="45720" indent="0">
              <a:buNone/>
            </a:pPr>
            <a:endParaRPr lang="es-AR" dirty="0"/>
          </a:p>
        </p:txBody>
      </p:sp>
    </p:spTree>
    <p:extLst>
      <p:ext uri="{BB962C8B-B14F-4D97-AF65-F5344CB8AC3E}">
        <p14:creationId xmlns:p14="http://schemas.microsoft.com/office/powerpoint/2010/main" val="2799892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1</a:t>
            </a:r>
          </a:p>
        </p:txBody>
      </p:sp>
      <p:pic>
        <p:nvPicPr>
          <p:cNvPr id="6" name="Imagen 5">
            <a:extLst>
              <a:ext uri="{FF2B5EF4-FFF2-40B4-BE49-F238E27FC236}">
                <a16:creationId xmlns:a16="http://schemas.microsoft.com/office/drawing/2014/main" id="{4782E08D-EE89-5DDA-4117-7A0EF4E0EE35}"/>
              </a:ext>
            </a:extLst>
          </p:cNvPr>
          <p:cNvPicPr>
            <a:picLocks noChangeAspect="1"/>
          </p:cNvPicPr>
          <p:nvPr/>
        </p:nvPicPr>
        <p:blipFill>
          <a:blip r:embed="rId2"/>
          <a:stretch>
            <a:fillRect/>
          </a:stretch>
        </p:blipFill>
        <p:spPr>
          <a:xfrm>
            <a:off x="289560" y="2288599"/>
            <a:ext cx="11235465" cy="184906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trada de lápiz 6">
                <a:extLst>
                  <a:ext uri="{FF2B5EF4-FFF2-40B4-BE49-F238E27FC236}">
                    <a16:creationId xmlns:a16="http://schemas.microsoft.com/office/drawing/2014/main" id="{2B470446-C3F2-DD8A-51EF-E25CE424F21E}"/>
                  </a:ext>
                </a:extLst>
              </p14:cNvPr>
              <p14:cNvContentPartPr/>
              <p14:nvPr/>
            </p14:nvContentPartPr>
            <p14:xfrm>
              <a:off x="2636220" y="2399580"/>
              <a:ext cx="547920" cy="15840"/>
            </p14:xfrm>
          </p:contentPart>
        </mc:Choice>
        <mc:Fallback xmlns="">
          <p:pic>
            <p:nvPicPr>
              <p:cNvPr id="7" name="Entrada de lápiz 6">
                <a:extLst>
                  <a:ext uri="{FF2B5EF4-FFF2-40B4-BE49-F238E27FC236}">
                    <a16:creationId xmlns:a16="http://schemas.microsoft.com/office/drawing/2014/main" id="{2B470446-C3F2-DD8A-51EF-E25CE424F21E}"/>
                  </a:ext>
                </a:extLst>
              </p:cNvPr>
              <p:cNvPicPr/>
              <p:nvPr/>
            </p:nvPicPr>
            <p:blipFill>
              <a:blip r:embed="rId4"/>
              <a:stretch>
                <a:fillRect/>
              </a:stretch>
            </p:blipFill>
            <p:spPr>
              <a:xfrm>
                <a:off x="2582580" y="2291940"/>
                <a:ext cx="6555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trada de lápiz 7">
                <a:extLst>
                  <a:ext uri="{FF2B5EF4-FFF2-40B4-BE49-F238E27FC236}">
                    <a16:creationId xmlns:a16="http://schemas.microsoft.com/office/drawing/2014/main" id="{AE449F80-AB0A-C899-97B9-9CF81B31149F}"/>
                  </a:ext>
                </a:extLst>
              </p14:cNvPr>
              <p14:cNvContentPartPr/>
              <p14:nvPr/>
            </p14:nvContentPartPr>
            <p14:xfrm>
              <a:off x="7094100" y="2438100"/>
              <a:ext cx="3383640" cy="54720"/>
            </p14:xfrm>
          </p:contentPart>
        </mc:Choice>
        <mc:Fallback xmlns="">
          <p:pic>
            <p:nvPicPr>
              <p:cNvPr id="8" name="Entrada de lápiz 7">
                <a:extLst>
                  <a:ext uri="{FF2B5EF4-FFF2-40B4-BE49-F238E27FC236}">
                    <a16:creationId xmlns:a16="http://schemas.microsoft.com/office/drawing/2014/main" id="{AE449F80-AB0A-C899-97B9-9CF81B31149F}"/>
                  </a:ext>
                </a:extLst>
              </p:cNvPr>
              <p:cNvPicPr/>
              <p:nvPr/>
            </p:nvPicPr>
            <p:blipFill>
              <a:blip r:embed="rId6"/>
              <a:stretch>
                <a:fillRect/>
              </a:stretch>
            </p:blipFill>
            <p:spPr>
              <a:xfrm>
                <a:off x="7040100" y="2330100"/>
                <a:ext cx="34912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trada de lápiz 8">
                <a:extLst>
                  <a:ext uri="{FF2B5EF4-FFF2-40B4-BE49-F238E27FC236}">
                    <a16:creationId xmlns:a16="http://schemas.microsoft.com/office/drawing/2014/main" id="{673D3EB7-9B56-F253-930A-9161090761A8}"/>
                  </a:ext>
                </a:extLst>
              </p14:cNvPr>
              <p14:cNvContentPartPr/>
              <p14:nvPr/>
            </p14:nvContentPartPr>
            <p14:xfrm>
              <a:off x="3161820" y="2722860"/>
              <a:ext cx="548640" cy="35640"/>
            </p14:xfrm>
          </p:contentPart>
        </mc:Choice>
        <mc:Fallback xmlns="">
          <p:pic>
            <p:nvPicPr>
              <p:cNvPr id="9" name="Entrada de lápiz 8">
                <a:extLst>
                  <a:ext uri="{FF2B5EF4-FFF2-40B4-BE49-F238E27FC236}">
                    <a16:creationId xmlns:a16="http://schemas.microsoft.com/office/drawing/2014/main" id="{673D3EB7-9B56-F253-930A-9161090761A8}"/>
                  </a:ext>
                </a:extLst>
              </p:cNvPr>
              <p:cNvPicPr/>
              <p:nvPr/>
            </p:nvPicPr>
            <p:blipFill>
              <a:blip r:embed="rId8"/>
              <a:stretch>
                <a:fillRect/>
              </a:stretch>
            </p:blipFill>
            <p:spPr>
              <a:xfrm>
                <a:off x="3108180" y="2615220"/>
                <a:ext cx="6562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Entrada de lápiz 9">
                <a:extLst>
                  <a:ext uri="{FF2B5EF4-FFF2-40B4-BE49-F238E27FC236}">
                    <a16:creationId xmlns:a16="http://schemas.microsoft.com/office/drawing/2014/main" id="{FE5FFC9B-A451-6F3B-66F1-D5D10A1AF671}"/>
                  </a:ext>
                </a:extLst>
              </p14:cNvPr>
              <p14:cNvContentPartPr/>
              <p14:nvPr/>
            </p14:nvContentPartPr>
            <p14:xfrm>
              <a:off x="4121940" y="2932380"/>
              <a:ext cx="1295280" cy="16560"/>
            </p14:xfrm>
          </p:contentPart>
        </mc:Choice>
        <mc:Fallback xmlns="">
          <p:pic>
            <p:nvPicPr>
              <p:cNvPr id="10" name="Entrada de lápiz 9">
                <a:extLst>
                  <a:ext uri="{FF2B5EF4-FFF2-40B4-BE49-F238E27FC236}">
                    <a16:creationId xmlns:a16="http://schemas.microsoft.com/office/drawing/2014/main" id="{FE5FFC9B-A451-6F3B-66F1-D5D10A1AF671}"/>
                  </a:ext>
                </a:extLst>
              </p:cNvPr>
              <p:cNvPicPr/>
              <p:nvPr/>
            </p:nvPicPr>
            <p:blipFill>
              <a:blip r:embed="rId10"/>
              <a:stretch>
                <a:fillRect/>
              </a:stretch>
            </p:blipFill>
            <p:spPr>
              <a:xfrm>
                <a:off x="4068300" y="2824740"/>
                <a:ext cx="14029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Entrada de lápiz 10">
                <a:extLst>
                  <a:ext uri="{FF2B5EF4-FFF2-40B4-BE49-F238E27FC236}">
                    <a16:creationId xmlns:a16="http://schemas.microsoft.com/office/drawing/2014/main" id="{859BAB4B-46E1-A9D8-A104-8CD9EE64DC66}"/>
                  </a:ext>
                </a:extLst>
              </p14:cNvPr>
              <p14:cNvContentPartPr/>
              <p14:nvPr/>
            </p14:nvContentPartPr>
            <p14:xfrm>
              <a:off x="4251540" y="3275820"/>
              <a:ext cx="1005480" cy="23760"/>
            </p14:xfrm>
          </p:contentPart>
        </mc:Choice>
        <mc:Fallback xmlns="">
          <p:pic>
            <p:nvPicPr>
              <p:cNvPr id="11" name="Entrada de lápiz 10">
                <a:extLst>
                  <a:ext uri="{FF2B5EF4-FFF2-40B4-BE49-F238E27FC236}">
                    <a16:creationId xmlns:a16="http://schemas.microsoft.com/office/drawing/2014/main" id="{859BAB4B-46E1-A9D8-A104-8CD9EE64DC66}"/>
                  </a:ext>
                </a:extLst>
              </p:cNvPr>
              <p:cNvPicPr/>
              <p:nvPr/>
            </p:nvPicPr>
            <p:blipFill>
              <a:blip r:embed="rId12"/>
              <a:stretch>
                <a:fillRect/>
              </a:stretch>
            </p:blipFill>
            <p:spPr>
              <a:xfrm>
                <a:off x="4197900" y="3168180"/>
                <a:ext cx="11131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Entrada de lápiz 11">
                <a:extLst>
                  <a:ext uri="{FF2B5EF4-FFF2-40B4-BE49-F238E27FC236}">
                    <a16:creationId xmlns:a16="http://schemas.microsoft.com/office/drawing/2014/main" id="{45CF1F64-1860-4E82-0C7D-DB1A4A7B0EA5}"/>
                  </a:ext>
                </a:extLst>
              </p14:cNvPr>
              <p14:cNvContentPartPr/>
              <p14:nvPr/>
            </p14:nvContentPartPr>
            <p14:xfrm>
              <a:off x="471900" y="3614580"/>
              <a:ext cx="566280" cy="20880"/>
            </p14:xfrm>
          </p:contentPart>
        </mc:Choice>
        <mc:Fallback xmlns="">
          <p:pic>
            <p:nvPicPr>
              <p:cNvPr id="12" name="Entrada de lápiz 11">
                <a:extLst>
                  <a:ext uri="{FF2B5EF4-FFF2-40B4-BE49-F238E27FC236}">
                    <a16:creationId xmlns:a16="http://schemas.microsoft.com/office/drawing/2014/main" id="{45CF1F64-1860-4E82-0C7D-DB1A4A7B0EA5}"/>
                  </a:ext>
                </a:extLst>
              </p:cNvPr>
              <p:cNvPicPr/>
              <p:nvPr/>
            </p:nvPicPr>
            <p:blipFill>
              <a:blip r:embed="rId14"/>
              <a:stretch>
                <a:fillRect/>
              </a:stretch>
            </p:blipFill>
            <p:spPr>
              <a:xfrm>
                <a:off x="418260" y="3506940"/>
                <a:ext cx="6739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Entrada de lápiz 12">
                <a:extLst>
                  <a:ext uri="{FF2B5EF4-FFF2-40B4-BE49-F238E27FC236}">
                    <a16:creationId xmlns:a16="http://schemas.microsoft.com/office/drawing/2014/main" id="{58A56E58-A402-4AF9-642F-80F329CE8CC1}"/>
                  </a:ext>
                </a:extLst>
              </p14:cNvPr>
              <p14:cNvContentPartPr/>
              <p14:nvPr/>
            </p14:nvContentPartPr>
            <p14:xfrm>
              <a:off x="1706700" y="3611700"/>
              <a:ext cx="1135440" cy="16560"/>
            </p14:xfrm>
          </p:contentPart>
        </mc:Choice>
        <mc:Fallback xmlns="">
          <p:pic>
            <p:nvPicPr>
              <p:cNvPr id="13" name="Entrada de lápiz 12">
                <a:extLst>
                  <a:ext uri="{FF2B5EF4-FFF2-40B4-BE49-F238E27FC236}">
                    <a16:creationId xmlns:a16="http://schemas.microsoft.com/office/drawing/2014/main" id="{58A56E58-A402-4AF9-642F-80F329CE8CC1}"/>
                  </a:ext>
                </a:extLst>
              </p:cNvPr>
              <p:cNvPicPr/>
              <p:nvPr/>
            </p:nvPicPr>
            <p:blipFill>
              <a:blip r:embed="rId16"/>
              <a:stretch>
                <a:fillRect/>
              </a:stretch>
            </p:blipFill>
            <p:spPr>
              <a:xfrm>
                <a:off x="1652700" y="3503700"/>
                <a:ext cx="12430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Entrada de lápiz 13">
                <a:extLst>
                  <a:ext uri="{FF2B5EF4-FFF2-40B4-BE49-F238E27FC236}">
                    <a16:creationId xmlns:a16="http://schemas.microsoft.com/office/drawing/2014/main" id="{143888D3-712E-0A53-CC71-A9ADC5563922}"/>
                  </a:ext>
                </a:extLst>
              </p14:cNvPr>
              <p14:cNvContentPartPr/>
              <p14:nvPr/>
            </p14:nvContentPartPr>
            <p14:xfrm>
              <a:off x="1089300" y="3756060"/>
              <a:ext cx="580680" cy="16560"/>
            </p14:xfrm>
          </p:contentPart>
        </mc:Choice>
        <mc:Fallback xmlns="">
          <p:pic>
            <p:nvPicPr>
              <p:cNvPr id="14" name="Entrada de lápiz 13">
                <a:extLst>
                  <a:ext uri="{FF2B5EF4-FFF2-40B4-BE49-F238E27FC236}">
                    <a16:creationId xmlns:a16="http://schemas.microsoft.com/office/drawing/2014/main" id="{143888D3-712E-0A53-CC71-A9ADC5563922}"/>
                  </a:ext>
                </a:extLst>
              </p:cNvPr>
              <p:cNvPicPr/>
              <p:nvPr/>
            </p:nvPicPr>
            <p:blipFill>
              <a:blip r:embed="rId18"/>
              <a:stretch>
                <a:fillRect/>
              </a:stretch>
            </p:blipFill>
            <p:spPr>
              <a:xfrm>
                <a:off x="1035660" y="3648060"/>
                <a:ext cx="688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Entrada de lápiz 14">
                <a:extLst>
                  <a:ext uri="{FF2B5EF4-FFF2-40B4-BE49-F238E27FC236}">
                    <a16:creationId xmlns:a16="http://schemas.microsoft.com/office/drawing/2014/main" id="{644655BB-1716-46A5-A18A-F629A4D387BD}"/>
                  </a:ext>
                </a:extLst>
              </p14:cNvPr>
              <p14:cNvContentPartPr/>
              <p14:nvPr/>
            </p14:nvContentPartPr>
            <p14:xfrm>
              <a:off x="1866540" y="3756060"/>
              <a:ext cx="875880" cy="54000"/>
            </p14:xfrm>
          </p:contentPart>
        </mc:Choice>
        <mc:Fallback xmlns="">
          <p:pic>
            <p:nvPicPr>
              <p:cNvPr id="15" name="Entrada de lápiz 14">
                <a:extLst>
                  <a:ext uri="{FF2B5EF4-FFF2-40B4-BE49-F238E27FC236}">
                    <a16:creationId xmlns:a16="http://schemas.microsoft.com/office/drawing/2014/main" id="{644655BB-1716-46A5-A18A-F629A4D387BD}"/>
                  </a:ext>
                </a:extLst>
              </p:cNvPr>
              <p:cNvPicPr/>
              <p:nvPr/>
            </p:nvPicPr>
            <p:blipFill>
              <a:blip r:embed="rId20"/>
              <a:stretch>
                <a:fillRect/>
              </a:stretch>
            </p:blipFill>
            <p:spPr>
              <a:xfrm>
                <a:off x="1812540" y="3648060"/>
                <a:ext cx="9835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Entrada de lápiz 15">
                <a:extLst>
                  <a:ext uri="{FF2B5EF4-FFF2-40B4-BE49-F238E27FC236}">
                    <a16:creationId xmlns:a16="http://schemas.microsoft.com/office/drawing/2014/main" id="{40991161-CE8A-BE16-13A5-332A565A2D11}"/>
                  </a:ext>
                </a:extLst>
              </p14:cNvPr>
              <p14:cNvContentPartPr/>
              <p14:nvPr/>
            </p14:nvContentPartPr>
            <p14:xfrm>
              <a:off x="1569180" y="3908700"/>
              <a:ext cx="596880" cy="53640"/>
            </p14:xfrm>
          </p:contentPart>
        </mc:Choice>
        <mc:Fallback xmlns="">
          <p:pic>
            <p:nvPicPr>
              <p:cNvPr id="16" name="Entrada de lápiz 15">
                <a:extLst>
                  <a:ext uri="{FF2B5EF4-FFF2-40B4-BE49-F238E27FC236}">
                    <a16:creationId xmlns:a16="http://schemas.microsoft.com/office/drawing/2014/main" id="{40991161-CE8A-BE16-13A5-332A565A2D11}"/>
                  </a:ext>
                </a:extLst>
              </p:cNvPr>
              <p:cNvPicPr/>
              <p:nvPr/>
            </p:nvPicPr>
            <p:blipFill>
              <a:blip r:embed="rId22"/>
              <a:stretch>
                <a:fillRect/>
              </a:stretch>
            </p:blipFill>
            <p:spPr>
              <a:xfrm>
                <a:off x="1515540" y="3801060"/>
                <a:ext cx="70452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Entrada de lápiz 16">
                <a:extLst>
                  <a:ext uri="{FF2B5EF4-FFF2-40B4-BE49-F238E27FC236}">
                    <a16:creationId xmlns:a16="http://schemas.microsoft.com/office/drawing/2014/main" id="{5D93C7FE-1DB8-2FBF-B477-7218CF60647E}"/>
                  </a:ext>
                </a:extLst>
              </p14:cNvPr>
              <p14:cNvContentPartPr/>
              <p14:nvPr/>
            </p14:nvContentPartPr>
            <p14:xfrm>
              <a:off x="3573300" y="3931380"/>
              <a:ext cx="2170440" cy="38520"/>
            </p14:xfrm>
          </p:contentPart>
        </mc:Choice>
        <mc:Fallback xmlns="">
          <p:pic>
            <p:nvPicPr>
              <p:cNvPr id="17" name="Entrada de lápiz 16">
                <a:extLst>
                  <a:ext uri="{FF2B5EF4-FFF2-40B4-BE49-F238E27FC236}">
                    <a16:creationId xmlns:a16="http://schemas.microsoft.com/office/drawing/2014/main" id="{5D93C7FE-1DB8-2FBF-B477-7218CF60647E}"/>
                  </a:ext>
                </a:extLst>
              </p:cNvPr>
              <p:cNvPicPr/>
              <p:nvPr/>
            </p:nvPicPr>
            <p:blipFill>
              <a:blip r:embed="rId24"/>
              <a:stretch>
                <a:fillRect/>
              </a:stretch>
            </p:blipFill>
            <p:spPr>
              <a:xfrm>
                <a:off x="3519660" y="3823740"/>
                <a:ext cx="22780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Entrada de lápiz 19">
                <a:extLst>
                  <a:ext uri="{FF2B5EF4-FFF2-40B4-BE49-F238E27FC236}">
                    <a16:creationId xmlns:a16="http://schemas.microsoft.com/office/drawing/2014/main" id="{34E82E1B-A37A-DE92-24E1-94F38BF1916B}"/>
                  </a:ext>
                </a:extLst>
              </p14:cNvPr>
              <p14:cNvContentPartPr/>
              <p14:nvPr/>
            </p14:nvContentPartPr>
            <p14:xfrm>
              <a:off x="6941460" y="3953340"/>
              <a:ext cx="1082160" cy="39960"/>
            </p14:xfrm>
          </p:contentPart>
        </mc:Choice>
        <mc:Fallback xmlns="">
          <p:pic>
            <p:nvPicPr>
              <p:cNvPr id="20" name="Entrada de lápiz 19">
                <a:extLst>
                  <a:ext uri="{FF2B5EF4-FFF2-40B4-BE49-F238E27FC236}">
                    <a16:creationId xmlns:a16="http://schemas.microsoft.com/office/drawing/2014/main" id="{34E82E1B-A37A-DE92-24E1-94F38BF1916B}"/>
                  </a:ext>
                </a:extLst>
              </p:cNvPr>
              <p:cNvPicPr/>
              <p:nvPr/>
            </p:nvPicPr>
            <p:blipFill>
              <a:blip r:embed="rId26"/>
              <a:stretch>
                <a:fillRect/>
              </a:stretch>
            </p:blipFill>
            <p:spPr>
              <a:xfrm>
                <a:off x="6887820" y="3845340"/>
                <a:ext cx="1189800" cy="255600"/>
              </a:xfrm>
              <a:prstGeom prst="rect">
                <a:avLst/>
              </a:prstGeom>
            </p:spPr>
          </p:pic>
        </mc:Fallback>
      </mc:AlternateContent>
    </p:spTree>
    <p:extLst>
      <p:ext uri="{BB962C8B-B14F-4D97-AF65-F5344CB8AC3E}">
        <p14:creationId xmlns:p14="http://schemas.microsoft.com/office/powerpoint/2010/main" val="190903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838200" y="501385"/>
            <a:ext cx="10515600" cy="5855230"/>
          </a:xfrm>
        </p:spPr>
        <p:txBody>
          <a:bodyPr>
            <a:normAutofit fontScale="70000" lnSpcReduction="20000"/>
          </a:bodyPr>
          <a:lstStyle/>
          <a:p>
            <a:pPr marL="0" indent="0">
              <a:buNone/>
            </a:pPr>
            <a:r>
              <a:rPr lang="es-ES" sz="2500" b="1" dirty="0">
                <a:solidFill>
                  <a:schemeClr val="tx1"/>
                </a:solidFill>
                <a:latin typeface="Consolas" panose="020B0609020204030204" pitchFamily="49" charset="0"/>
              </a:rPr>
              <a:t>Desafío 12:</a:t>
            </a:r>
          </a:p>
          <a:p>
            <a:r>
              <a:rPr lang="es-ES" sz="2500" b="0" i="0" u="none" strike="noStrike" dirty="0">
                <a:solidFill>
                  <a:schemeClr val="tx1">
                    <a:lumMod val="50000"/>
                    <a:lumOff val="50000"/>
                  </a:schemeClr>
                </a:solidFill>
                <a:effectLst/>
                <a:latin typeface="Consolas" panose="020B0609020204030204" pitchFamily="49" charset="0"/>
              </a:rPr>
              <a:t>Si tuvieras que definirte ideológicamente en términos político-  económicos,  ¿cómo lo harías y por qué?</a:t>
            </a:r>
          </a:p>
          <a:p>
            <a:pPr marL="0" indent="0">
              <a:buNone/>
            </a:pPr>
            <a:endParaRPr lang="es-ES" sz="2500" dirty="0">
              <a:solidFill>
                <a:srgbClr val="000000"/>
              </a:solidFill>
              <a:latin typeface="Consolas" panose="020B0609020204030204" pitchFamily="49" charset="0"/>
            </a:endParaRPr>
          </a:p>
          <a:p>
            <a:pPr marL="0" indent="0">
              <a:buNone/>
            </a:pPr>
            <a:r>
              <a:rPr lang="es-ES" sz="2500" b="1" dirty="0">
                <a:solidFill>
                  <a:schemeClr val="tx1"/>
                </a:solidFill>
                <a:latin typeface="Consolas" panose="020B0609020204030204" pitchFamily="49" charset="0"/>
              </a:rPr>
              <a:t>Desafío 13:</a:t>
            </a:r>
          </a:p>
          <a:p>
            <a:r>
              <a:rPr lang="es-ES" sz="2500" b="0" i="0" u="none" strike="noStrike" dirty="0">
                <a:solidFill>
                  <a:schemeClr val="tx1">
                    <a:lumMod val="50000"/>
                    <a:lumOff val="50000"/>
                  </a:schemeClr>
                </a:solidFill>
                <a:effectLst/>
                <a:latin typeface="Consolas" panose="020B0609020204030204" pitchFamily="49" charset="0"/>
              </a:rPr>
              <a:t>¿Te sentís más identificado con partidos de izquierda o  partidos de derecha? ¿Podrías contar los motivos?</a:t>
            </a:r>
          </a:p>
          <a:p>
            <a:endParaRPr lang="es-ES" sz="2500" dirty="0">
              <a:solidFill>
                <a:srgbClr val="000000"/>
              </a:solidFill>
              <a:latin typeface="Consolas" panose="020B0609020204030204" pitchFamily="49" charset="0"/>
            </a:endParaRPr>
          </a:p>
          <a:p>
            <a:pPr marL="0" indent="0">
              <a:buNone/>
            </a:pPr>
            <a:r>
              <a:rPr lang="es-ES" sz="2500" b="1" dirty="0">
                <a:solidFill>
                  <a:schemeClr val="tx1"/>
                </a:solidFill>
                <a:latin typeface="Consolas" panose="020B0609020204030204" pitchFamily="49" charset="0"/>
              </a:rPr>
              <a:t>Desafío 14:</a:t>
            </a:r>
          </a:p>
          <a:p>
            <a:r>
              <a:rPr lang="es-ES" sz="2500" b="0" i="0" u="none" strike="noStrike" dirty="0">
                <a:solidFill>
                  <a:schemeClr val="tx1">
                    <a:lumMod val="50000"/>
                    <a:lumOff val="50000"/>
                  </a:schemeClr>
                </a:solidFill>
                <a:effectLst/>
                <a:latin typeface="Consolas" panose="020B0609020204030204" pitchFamily="49" charset="0"/>
              </a:rPr>
              <a:t>Si tuvieras que elegir alguna personalidad argentina que te  genere una gran admiración o te resulte un referente en  algún aspecto relevante, ¿a quién elegirías y por qué?</a:t>
            </a:r>
          </a:p>
          <a:p>
            <a:pPr marL="0" indent="0">
              <a:buNone/>
            </a:pPr>
            <a:endParaRPr lang="es-ES" sz="2500" dirty="0">
              <a:solidFill>
                <a:srgbClr val="000000"/>
              </a:solidFill>
              <a:latin typeface="Consolas" panose="020B0609020204030204" pitchFamily="49" charset="0"/>
            </a:endParaRPr>
          </a:p>
          <a:p>
            <a:pPr marL="0" indent="0">
              <a:buNone/>
            </a:pPr>
            <a:r>
              <a:rPr lang="es-ES" sz="2500" b="1" dirty="0">
                <a:solidFill>
                  <a:schemeClr val="tx1"/>
                </a:solidFill>
                <a:latin typeface="Consolas" panose="020B0609020204030204" pitchFamily="49" charset="0"/>
              </a:rPr>
              <a:t>Desafío 15:</a:t>
            </a:r>
          </a:p>
          <a:p>
            <a:r>
              <a:rPr lang="es-ES" sz="2500" b="0" i="0" u="none" strike="noStrike" dirty="0">
                <a:solidFill>
                  <a:schemeClr val="tx1">
                    <a:lumMod val="50000"/>
                    <a:lumOff val="50000"/>
                  </a:schemeClr>
                </a:solidFill>
                <a:effectLst/>
                <a:latin typeface="Consolas" panose="020B0609020204030204" pitchFamily="49" charset="0"/>
              </a:rPr>
              <a:t>¿Que pensás de la siguiente afirmación respecto a los planes sociales?</a:t>
            </a:r>
          </a:p>
          <a:p>
            <a:pPr marL="45720" indent="0">
              <a:buNone/>
            </a:pPr>
            <a:r>
              <a:rPr lang="es-ES" sz="2500" b="0" i="0" u="none" strike="noStrike" dirty="0">
                <a:solidFill>
                  <a:schemeClr val="tx1">
                    <a:lumMod val="50000"/>
                    <a:lumOff val="50000"/>
                  </a:schemeClr>
                </a:solidFill>
                <a:effectLst/>
                <a:latin typeface="Consolas" panose="020B0609020204030204" pitchFamily="49" charset="0"/>
              </a:rPr>
              <a:t> </a:t>
            </a:r>
            <a:r>
              <a:rPr lang="es-ES" sz="2500" dirty="0">
                <a:solidFill>
                  <a:schemeClr val="tx1">
                    <a:lumMod val="50000"/>
                    <a:lumOff val="50000"/>
                  </a:schemeClr>
                </a:solidFill>
                <a:latin typeface="Consolas" panose="020B0609020204030204" pitchFamily="49" charset="0"/>
              </a:rPr>
              <a:t>“</a:t>
            </a:r>
            <a:r>
              <a:rPr lang="es-ES" sz="2500" b="0" i="0" u="none" strike="noStrike" dirty="0">
                <a:solidFill>
                  <a:schemeClr val="tx1">
                    <a:lumMod val="50000"/>
                    <a:lumOff val="50000"/>
                  </a:schemeClr>
                </a:solidFill>
                <a:effectLst/>
                <a:latin typeface="Consolas" panose="020B0609020204030204" pitchFamily="49" charset="0"/>
              </a:rPr>
              <a:t>Creo que el estado tiene que ayudar a la gente pobre  para que tenga plata en el bolsillo y puedan al menos comprar  comida y medicamentos. Por supuesto que la gente quiere  trabajar, pero es muy difícil conseguir trabajo por cómo está la  economía.”</a:t>
            </a:r>
          </a:p>
          <a:p>
            <a:pPr marL="45720" indent="0">
              <a:buNone/>
            </a:pPr>
            <a:endParaRPr lang="es-ES" sz="2400" dirty="0">
              <a:solidFill>
                <a:srgbClr val="000000"/>
              </a:solidFill>
              <a:latin typeface="Arial" panose="020B0604020202020204" pitchFamily="34" charset="0"/>
            </a:endParaRPr>
          </a:p>
          <a:p>
            <a:endParaRPr lang="es-ES" sz="2000" dirty="0">
              <a:solidFill>
                <a:srgbClr val="777777"/>
              </a:solidFill>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319803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fontScale="90000"/>
          </a:bodyPr>
          <a:lstStyle/>
          <a:p>
            <a:pPr algn="ctr"/>
            <a:r>
              <a:rPr lang="es-AR" sz="5400" b="1" dirty="0"/>
              <a:t>Desafío 13</a:t>
            </a:r>
            <a:br>
              <a:rPr lang="es-AR" sz="5400" b="1" dirty="0"/>
            </a:br>
            <a:r>
              <a:rPr lang="es-AR" sz="3100" b="1" dirty="0"/>
              <a:t>Clúster 1</a:t>
            </a:r>
            <a:br>
              <a:rPr lang="es-AR" sz="5400" b="1" dirty="0"/>
            </a:br>
            <a:endParaRPr lang="es-AR" sz="3100" b="1" dirty="0"/>
          </a:p>
        </p:txBody>
      </p:sp>
      <p:pic>
        <p:nvPicPr>
          <p:cNvPr id="4" name="Imagen 3">
            <a:extLst>
              <a:ext uri="{FF2B5EF4-FFF2-40B4-BE49-F238E27FC236}">
                <a16:creationId xmlns:a16="http://schemas.microsoft.com/office/drawing/2014/main" id="{742F3173-885D-40A0-6F87-ACB49521FA0B}"/>
              </a:ext>
            </a:extLst>
          </p:cNvPr>
          <p:cNvPicPr>
            <a:picLocks noChangeAspect="1"/>
          </p:cNvPicPr>
          <p:nvPr/>
        </p:nvPicPr>
        <p:blipFill>
          <a:blip r:embed="rId2"/>
          <a:stretch>
            <a:fillRect/>
          </a:stretch>
        </p:blipFill>
        <p:spPr>
          <a:xfrm>
            <a:off x="2370530" y="1844040"/>
            <a:ext cx="6564465" cy="4101729"/>
          </a:xfrm>
          <a:prstGeom prst="rect">
            <a:avLst/>
          </a:prstGeom>
        </p:spPr>
      </p:pic>
    </p:spTree>
    <p:extLst>
      <p:ext uri="{BB962C8B-B14F-4D97-AF65-F5344CB8AC3E}">
        <p14:creationId xmlns:p14="http://schemas.microsoft.com/office/powerpoint/2010/main" val="3557269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2</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No identificarse con ninguno</a:t>
            </a:r>
          </a:p>
          <a:p>
            <a:r>
              <a:rPr lang="es-AR" dirty="0"/>
              <a:t>Centro</a:t>
            </a:r>
          </a:p>
          <a:p>
            <a:r>
              <a:rPr lang="es-AR" dirty="0"/>
              <a:t>Crítica al extremismo político</a:t>
            </a:r>
          </a:p>
          <a:p>
            <a:pPr marL="45720" indent="0">
              <a:buNone/>
            </a:pPr>
            <a:endParaRPr lang="es-AR" dirty="0"/>
          </a:p>
          <a:p>
            <a:pPr marL="45720" indent="0">
              <a:buNone/>
            </a:pPr>
            <a:r>
              <a:rPr lang="es-AR" dirty="0">
                <a:solidFill>
                  <a:schemeClr val="accent1">
                    <a:lumMod val="75000"/>
                  </a:schemeClr>
                </a:solidFill>
              </a:rPr>
              <a:t>Nro documentos: </a:t>
            </a:r>
            <a:r>
              <a:rPr lang="es-AR" dirty="0"/>
              <a:t>17</a:t>
            </a:r>
          </a:p>
          <a:p>
            <a:pPr marL="45720" indent="0">
              <a:buNone/>
            </a:pPr>
            <a:r>
              <a:rPr lang="es-AR" dirty="0">
                <a:solidFill>
                  <a:schemeClr val="accent1">
                    <a:lumMod val="75000"/>
                  </a:schemeClr>
                </a:solidFill>
              </a:rPr>
              <a:t>Silhouette: -</a:t>
            </a:r>
            <a:r>
              <a:rPr lang="es-AR" dirty="0"/>
              <a:t>0.03</a:t>
            </a:r>
          </a:p>
          <a:p>
            <a:pPr marL="45720" indent="0">
              <a:buNone/>
            </a:pPr>
            <a:endParaRPr lang="es-AR" dirty="0"/>
          </a:p>
        </p:txBody>
      </p:sp>
    </p:spTree>
    <p:extLst>
      <p:ext uri="{BB962C8B-B14F-4D97-AF65-F5344CB8AC3E}">
        <p14:creationId xmlns:p14="http://schemas.microsoft.com/office/powerpoint/2010/main" val="3531097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2</a:t>
            </a:r>
          </a:p>
        </p:txBody>
      </p:sp>
      <p:pic>
        <p:nvPicPr>
          <p:cNvPr id="4" name="Imagen 3">
            <a:extLst>
              <a:ext uri="{FF2B5EF4-FFF2-40B4-BE49-F238E27FC236}">
                <a16:creationId xmlns:a16="http://schemas.microsoft.com/office/drawing/2014/main" id="{4AF30E18-F6CF-C0E2-9C44-44A2C6B7D494}"/>
              </a:ext>
            </a:extLst>
          </p:cNvPr>
          <p:cNvPicPr>
            <a:picLocks noChangeAspect="1"/>
          </p:cNvPicPr>
          <p:nvPr/>
        </p:nvPicPr>
        <p:blipFill>
          <a:blip r:embed="rId2"/>
          <a:stretch>
            <a:fillRect/>
          </a:stretch>
        </p:blipFill>
        <p:spPr>
          <a:xfrm>
            <a:off x="434339" y="2401218"/>
            <a:ext cx="11109961" cy="236178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Entrada de lápiz 4">
                <a:extLst>
                  <a:ext uri="{FF2B5EF4-FFF2-40B4-BE49-F238E27FC236}">
                    <a16:creationId xmlns:a16="http://schemas.microsoft.com/office/drawing/2014/main" id="{679C8B88-74AB-39F9-9096-E3CE90CA9318}"/>
                  </a:ext>
                </a:extLst>
              </p14:cNvPr>
              <p14:cNvContentPartPr/>
              <p14:nvPr/>
            </p14:nvContentPartPr>
            <p14:xfrm>
              <a:off x="739020" y="2430180"/>
              <a:ext cx="2507040" cy="30960"/>
            </p14:xfrm>
          </p:contentPart>
        </mc:Choice>
        <mc:Fallback xmlns="">
          <p:pic>
            <p:nvPicPr>
              <p:cNvPr id="5" name="Entrada de lápiz 4">
                <a:extLst>
                  <a:ext uri="{FF2B5EF4-FFF2-40B4-BE49-F238E27FC236}">
                    <a16:creationId xmlns:a16="http://schemas.microsoft.com/office/drawing/2014/main" id="{679C8B88-74AB-39F9-9096-E3CE90CA9318}"/>
                  </a:ext>
                </a:extLst>
              </p:cNvPr>
              <p:cNvPicPr/>
              <p:nvPr/>
            </p:nvPicPr>
            <p:blipFill>
              <a:blip r:embed="rId4"/>
              <a:stretch>
                <a:fillRect/>
              </a:stretch>
            </p:blipFill>
            <p:spPr>
              <a:xfrm>
                <a:off x="685020" y="2322540"/>
                <a:ext cx="2614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Entrada de lápiz 17">
                <a:extLst>
                  <a:ext uri="{FF2B5EF4-FFF2-40B4-BE49-F238E27FC236}">
                    <a16:creationId xmlns:a16="http://schemas.microsoft.com/office/drawing/2014/main" id="{02853E53-15B7-5C64-E9C5-1F512F2CBEBA}"/>
                  </a:ext>
                </a:extLst>
              </p14:cNvPr>
              <p14:cNvContentPartPr/>
              <p14:nvPr/>
            </p14:nvContentPartPr>
            <p14:xfrm>
              <a:off x="708420" y="2643660"/>
              <a:ext cx="1378080" cy="23400"/>
            </p14:xfrm>
          </p:contentPart>
        </mc:Choice>
        <mc:Fallback xmlns="">
          <p:pic>
            <p:nvPicPr>
              <p:cNvPr id="18" name="Entrada de lápiz 17">
                <a:extLst>
                  <a:ext uri="{FF2B5EF4-FFF2-40B4-BE49-F238E27FC236}">
                    <a16:creationId xmlns:a16="http://schemas.microsoft.com/office/drawing/2014/main" id="{02853E53-15B7-5C64-E9C5-1F512F2CBEBA}"/>
                  </a:ext>
                </a:extLst>
              </p:cNvPr>
              <p:cNvPicPr/>
              <p:nvPr/>
            </p:nvPicPr>
            <p:blipFill>
              <a:blip r:embed="rId6"/>
              <a:stretch>
                <a:fillRect/>
              </a:stretch>
            </p:blipFill>
            <p:spPr>
              <a:xfrm>
                <a:off x="654780" y="2536020"/>
                <a:ext cx="14857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Entrada de lápiz 18">
                <a:extLst>
                  <a:ext uri="{FF2B5EF4-FFF2-40B4-BE49-F238E27FC236}">
                    <a16:creationId xmlns:a16="http://schemas.microsoft.com/office/drawing/2014/main" id="{8700A582-08B4-91C2-FF5C-76C1C2AB4647}"/>
                  </a:ext>
                </a:extLst>
              </p14:cNvPr>
              <p14:cNvContentPartPr/>
              <p14:nvPr/>
            </p14:nvContentPartPr>
            <p14:xfrm>
              <a:off x="4350900" y="2651580"/>
              <a:ext cx="349920" cy="15840"/>
            </p14:xfrm>
          </p:contentPart>
        </mc:Choice>
        <mc:Fallback xmlns="">
          <p:pic>
            <p:nvPicPr>
              <p:cNvPr id="19" name="Entrada de lápiz 18">
                <a:extLst>
                  <a:ext uri="{FF2B5EF4-FFF2-40B4-BE49-F238E27FC236}">
                    <a16:creationId xmlns:a16="http://schemas.microsoft.com/office/drawing/2014/main" id="{8700A582-08B4-91C2-FF5C-76C1C2AB4647}"/>
                  </a:ext>
                </a:extLst>
              </p:cNvPr>
              <p:cNvPicPr/>
              <p:nvPr/>
            </p:nvPicPr>
            <p:blipFill>
              <a:blip r:embed="rId8"/>
              <a:stretch>
                <a:fillRect/>
              </a:stretch>
            </p:blipFill>
            <p:spPr>
              <a:xfrm>
                <a:off x="4296900" y="2543580"/>
                <a:ext cx="4575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Entrada de lápiz 20">
                <a:extLst>
                  <a:ext uri="{FF2B5EF4-FFF2-40B4-BE49-F238E27FC236}">
                    <a16:creationId xmlns:a16="http://schemas.microsoft.com/office/drawing/2014/main" id="{1709C6A3-1F6D-D13A-020D-366D3DB9F07A}"/>
                  </a:ext>
                </a:extLst>
              </p14:cNvPr>
              <p14:cNvContentPartPr/>
              <p14:nvPr/>
            </p14:nvContentPartPr>
            <p14:xfrm>
              <a:off x="700500" y="2979180"/>
              <a:ext cx="1067040" cy="360"/>
            </p14:xfrm>
          </p:contentPart>
        </mc:Choice>
        <mc:Fallback xmlns="">
          <p:pic>
            <p:nvPicPr>
              <p:cNvPr id="21" name="Entrada de lápiz 20">
                <a:extLst>
                  <a:ext uri="{FF2B5EF4-FFF2-40B4-BE49-F238E27FC236}">
                    <a16:creationId xmlns:a16="http://schemas.microsoft.com/office/drawing/2014/main" id="{1709C6A3-1F6D-D13A-020D-366D3DB9F07A}"/>
                  </a:ext>
                </a:extLst>
              </p:cNvPr>
              <p:cNvPicPr/>
              <p:nvPr/>
            </p:nvPicPr>
            <p:blipFill>
              <a:blip r:embed="rId10"/>
              <a:stretch>
                <a:fillRect/>
              </a:stretch>
            </p:blipFill>
            <p:spPr>
              <a:xfrm>
                <a:off x="646860" y="2871540"/>
                <a:ext cx="1174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Entrada de lápiz 21">
                <a:extLst>
                  <a:ext uri="{FF2B5EF4-FFF2-40B4-BE49-F238E27FC236}">
                    <a16:creationId xmlns:a16="http://schemas.microsoft.com/office/drawing/2014/main" id="{6A200B0C-220B-540A-66F7-8E2569A5B84E}"/>
                  </a:ext>
                </a:extLst>
              </p14:cNvPr>
              <p14:cNvContentPartPr/>
              <p14:nvPr/>
            </p14:nvContentPartPr>
            <p14:xfrm>
              <a:off x="3276300" y="2978460"/>
              <a:ext cx="494640" cy="24120"/>
            </p14:xfrm>
          </p:contentPart>
        </mc:Choice>
        <mc:Fallback xmlns="">
          <p:pic>
            <p:nvPicPr>
              <p:cNvPr id="22" name="Entrada de lápiz 21">
                <a:extLst>
                  <a:ext uri="{FF2B5EF4-FFF2-40B4-BE49-F238E27FC236}">
                    <a16:creationId xmlns:a16="http://schemas.microsoft.com/office/drawing/2014/main" id="{6A200B0C-220B-540A-66F7-8E2569A5B84E}"/>
                  </a:ext>
                </a:extLst>
              </p:cNvPr>
              <p:cNvPicPr/>
              <p:nvPr/>
            </p:nvPicPr>
            <p:blipFill>
              <a:blip r:embed="rId12"/>
              <a:stretch>
                <a:fillRect/>
              </a:stretch>
            </p:blipFill>
            <p:spPr>
              <a:xfrm>
                <a:off x="3222300" y="2870460"/>
                <a:ext cx="6022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Entrada de lápiz 22">
                <a:extLst>
                  <a:ext uri="{FF2B5EF4-FFF2-40B4-BE49-F238E27FC236}">
                    <a16:creationId xmlns:a16="http://schemas.microsoft.com/office/drawing/2014/main" id="{975B31A6-45E2-8C7B-39BA-69F4ADAE988E}"/>
                  </a:ext>
                </a:extLst>
              </p14:cNvPr>
              <p14:cNvContentPartPr/>
              <p14:nvPr/>
            </p14:nvContentPartPr>
            <p14:xfrm>
              <a:off x="693300" y="3139380"/>
              <a:ext cx="2507040" cy="46800"/>
            </p14:xfrm>
          </p:contentPart>
        </mc:Choice>
        <mc:Fallback xmlns="">
          <p:pic>
            <p:nvPicPr>
              <p:cNvPr id="23" name="Entrada de lápiz 22">
                <a:extLst>
                  <a:ext uri="{FF2B5EF4-FFF2-40B4-BE49-F238E27FC236}">
                    <a16:creationId xmlns:a16="http://schemas.microsoft.com/office/drawing/2014/main" id="{975B31A6-45E2-8C7B-39BA-69F4ADAE988E}"/>
                  </a:ext>
                </a:extLst>
              </p:cNvPr>
              <p:cNvPicPr/>
              <p:nvPr/>
            </p:nvPicPr>
            <p:blipFill>
              <a:blip r:embed="rId14"/>
              <a:stretch>
                <a:fillRect/>
              </a:stretch>
            </p:blipFill>
            <p:spPr>
              <a:xfrm>
                <a:off x="639300" y="3031740"/>
                <a:ext cx="26146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Entrada de lápiz 24">
                <a:extLst>
                  <a:ext uri="{FF2B5EF4-FFF2-40B4-BE49-F238E27FC236}">
                    <a16:creationId xmlns:a16="http://schemas.microsoft.com/office/drawing/2014/main" id="{023F7B7C-FBA0-7EE7-2820-C1529A13BFEA}"/>
                  </a:ext>
                </a:extLst>
              </p14:cNvPr>
              <p14:cNvContentPartPr/>
              <p14:nvPr/>
            </p14:nvContentPartPr>
            <p14:xfrm>
              <a:off x="8968620" y="3173940"/>
              <a:ext cx="514800" cy="18720"/>
            </p14:xfrm>
          </p:contentPart>
        </mc:Choice>
        <mc:Fallback xmlns="">
          <p:pic>
            <p:nvPicPr>
              <p:cNvPr id="25" name="Entrada de lápiz 24">
                <a:extLst>
                  <a:ext uri="{FF2B5EF4-FFF2-40B4-BE49-F238E27FC236}">
                    <a16:creationId xmlns:a16="http://schemas.microsoft.com/office/drawing/2014/main" id="{023F7B7C-FBA0-7EE7-2820-C1529A13BFEA}"/>
                  </a:ext>
                </a:extLst>
              </p:cNvPr>
              <p:cNvPicPr/>
              <p:nvPr/>
            </p:nvPicPr>
            <p:blipFill>
              <a:blip r:embed="rId16"/>
              <a:stretch>
                <a:fillRect/>
              </a:stretch>
            </p:blipFill>
            <p:spPr>
              <a:xfrm>
                <a:off x="8914620" y="3066300"/>
                <a:ext cx="6224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Entrada de lápiz 25">
                <a:extLst>
                  <a:ext uri="{FF2B5EF4-FFF2-40B4-BE49-F238E27FC236}">
                    <a16:creationId xmlns:a16="http://schemas.microsoft.com/office/drawing/2014/main" id="{44025D13-E172-5AF9-4EA6-F30B5A6DAAC0}"/>
                  </a:ext>
                </a:extLst>
              </p14:cNvPr>
              <p14:cNvContentPartPr/>
              <p14:nvPr/>
            </p14:nvContentPartPr>
            <p14:xfrm>
              <a:off x="4762380" y="3337020"/>
              <a:ext cx="396360" cy="15840"/>
            </p14:xfrm>
          </p:contentPart>
        </mc:Choice>
        <mc:Fallback xmlns="">
          <p:pic>
            <p:nvPicPr>
              <p:cNvPr id="26" name="Entrada de lápiz 25">
                <a:extLst>
                  <a:ext uri="{FF2B5EF4-FFF2-40B4-BE49-F238E27FC236}">
                    <a16:creationId xmlns:a16="http://schemas.microsoft.com/office/drawing/2014/main" id="{44025D13-E172-5AF9-4EA6-F30B5A6DAAC0}"/>
                  </a:ext>
                </a:extLst>
              </p:cNvPr>
              <p:cNvPicPr/>
              <p:nvPr/>
            </p:nvPicPr>
            <p:blipFill>
              <a:blip r:embed="rId18"/>
              <a:stretch>
                <a:fillRect/>
              </a:stretch>
            </p:blipFill>
            <p:spPr>
              <a:xfrm>
                <a:off x="4708380" y="3229380"/>
                <a:ext cx="5040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Entrada de lápiz 26">
                <a:extLst>
                  <a:ext uri="{FF2B5EF4-FFF2-40B4-BE49-F238E27FC236}">
                    <a16:creationId xmlns:a16="http://schemas.microsoft.com/office/drawing/2014/main" id="{6E16B58E-0631-2D21-FB74-C4104244D5EA}"/>
                  </a:ext>
                </a:extLst>
              </p14:cNvPr>
              <p14:cNvContentPartPr/>
              <p14:nvPr/>
            </p14:nvContentPartPr>
            <p14:xfrm>
              <a:off x="662700" y="3634380"/>
              <a:ext cx="1462320" cy="30960"/>
            </p14:xfrm>
          </p:contentPart>
        </mc:Choice>
        <mc:Fallback xmlns="">
          <p:pic>
            <p:nvPicPr>
              <p:cNvPr id="27" name="Entrada de lápiz 26">
                <a:extLst>
                  <a:ext uri="{FF2B5EF4-FFF2-40B4-BE49-F238E27FC236}">
                    <a16:creationId xmlns:a16="http://schemas.microsoft.com/office/drawing/2014/main" id="{6E16B58E-0631-2D21-FB74-C4104244D5EA}"/>
                  </a:ext>
                </a:extLst>
              </p:cNvPr>
              <p:cNvPicPr/>
              <p:nvPr/>
            </p:nvPicPr>
            <p:blipFill>
              <a:blip r:embed="rId20"/>
              <a:stretch>
                <a:fillRect/>
              </a:stretch>
            </p:blipFill>
            <p:spPr>
              <a:xfrm>
                <a:off x="608700" y="3526740"/>
                <a:ext cx="15699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Entrada de lápiz 27">
                <a:extLst>
                  <a:ext uri="{FF2B5EF4-FFF2-40B4-BE49-F238E27FC236}">
                    <a16:creationId xmlns:a16="http://schemas.microsoft.com/office/drawing/2014/main" id="{21F5FF3E-8FEE-7421-74FA-2FA9677D1E92}"/>
                  </a:ext>
                </a:extLst>
              </p14:cNvPr>
              <p14:cNvContentPartPr/>
              <p14:nvPr/>
            </p14:nvContentPartPr>
            <p14:xfrm>
              <a:off x="4686060" y="3664620"/>
              <a:ext cx="517680" cy="8640"/>
            </p14:xfrm>
          </p:contentPart>
        </mc:Choice>
        <mc:Fallback xmlns="">
          <p:pic>
            <p:nvPicPr>
              <p:cNvPr id="28" name="Entrada de lápiz 27">
                <a:extLst>
                  <a:ext uri="{FF2B5EF4-FFF2-40B4-BE49-F238E27FC236}">
                    <a16:creationId xmlns:a16="http://schemas.microsoft.com/office/drawing/2014/main" id="{21F5FF3E-8FEE-7421-74FA-2FA9677D1E92}"/>
                  </a:ext>
                </a:extLst>
              </p:cNvPr>
              <p:cNvPicPr/>
              <p:nvPr/>
            </p:nvPicPr>
            <p:blipFill>
              <a:blip r:embed="rId22"/>
              <a:stretch>
                <a:fillRect/>
              </a:stretch>
            </p:blipFill>
            <p:spPr>
              <a:xfrm>
                <a:off x="4632060" y="3556980"/>
                <a:ext cx="6253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Entrada de lápiz 28">
                <a:extLst>
                  <a:ext uri="{FF2B5EF4-FFF2-40B4-BE49-F238E27FC236}">
                    <a16:creationId xmlns:a16="http://schemas.microsoft.com/office/drawing/2014/main" id="{EE4B171A-CCE3-4847-EFF9-F3E4A48DDE05}"/>
                  </a:ext>
                </a:extLst>
              </p14:cNvPr>
              <p14:cNvContentPartPr/>
              <p14:nvPr/>
            </p14:nvContentPartPr>
            <p14:xfrm>
              <a:off x="700500" y="3985020"/>
              <a:ext cx="2506680" cy="38520"/>
            </p14:xfrm>
          </p:contentPart>
        </mc:Choice>
        <mc:Fallback xmlns="">
          <p:pic>
            <p:nvPicPr>
              <p:cNvPr id="29" name="Entrada de lápiz 28">
                <a:extLst>
                  <a:ext uri="{FF2B5EF4-FFF2-40B4-BE49-F238E27FC236}">
                    <a16:creationId xmlns:a16="http://schemas.microsoft.com/office/drawing/2014/main" id="{EE4B171A-CCE3-4847-EFF9-F3E4A48DDE05}"/>
                  </a:ext>
                </a:extLst>
              </p:cNvPr>
              <p:cNvPicPr/>
              <p:nvPr/>
            </p:nvPicPr>
            <p:blipFill>
              <a:blip r:embed="rId24"/>
              <a:stretch>
                <a:fillRect/>
              </a:stretch>
            </p:blipFill>
            <p:spPr>
              <a:xfrm>
                <a:off x="646860" y="3877020"/>
                <a:ext cx="26143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Entrada de lápiz 29">
                <a:extLst>
                  <a:ext uri="{FF2B5EF4-FFF2-40B4-BE49-F238E27FC236}">
                    <a16:creationId xmlns:a16="http://schemas.microsoft.com/office/drawing/2014/main" id="{6255FC3D-650D-56E2-7D86-4FB849F54CE2}"/>
                  </a:ext>
                </a:extLst>
              </p14:cNvPr>
              <p14:cNvContentPartPr/>
              <p14:nvPr/>
            </p14:nvContentPartPr>
            <p14:xfrm>
              <a:off x="685380" y="4464900"/>
              <a:ext cx="1119960" cy="15840"/>
            </p14:xfrm>
          </p:contentPart>
        </mc:Choice>
        <mc:Fallback xmlns="">
          <p:pic>
            <p:nvPicPr>
              <p:cNvPr id="30" name="Entrada de lápiz 29">
                <a:extLst>
                  <a:ext uri="{FF2B5EF4-FFF2-40B4-BE49-F238E27FC236}">
                    <a16:creationId xmlns:a16="http://schemas.microsoft.com/office/drawing/2014/main" id="{6255FC3D-650D-56E2-7D86-4FB849F54CE2}"/>
                  </a:ext>
                </a:extLst>
              </p:cNvPr>
              <p:cNvPicPr/>
              <p:nvPr/>
            </p:nvPicPr>
            <p:blipFill>
              <a:blip r:embed="rId26"/>
              <a:stretch>
                <a:fillRect/>
              </a:stretch>
            </p:blipFill>
            <p:spPr>
              <a:xfrm>
                <a:off x="631740" y="4356900"/>
                <a:ext cx="12276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Entrada de lápiz 30">
                <a:extLst>
                  <a:ext uri="{FF2B5EF4-FFF2-40B4-BE49-F238E27FC236}">
                    <a16:creationId xmlns:a16="http://schemas.microsoft.com/office/drawing/2014/main" id="{F1C9AC82-97DE-CCFB-DBCD-A0B2FD57B7EC}"/>
                  </a:ext>
                </a:extLst>
              </p14:cNvPr>
              <p14:cNvContentPartPr/>
              <p14:nvPr/>
            </p14:nvContentPartPr>
            <p14:xfrm>
              <a:off x="2049420" y="4503060"/>
              <a:ext cx="350280" cy="15840"/>
            </p14:xfrm>
          </p:contentPart>
        </mc:Choice>
        <mc:Fallback xmlns="">
          <p:pic>
            <p:nvPicPr>
              <p:cNvPr id="31" name="Entrada de lápiz 30">
                <a:extLst>
                  <a:ext uri="{FF2B5EF4-FFF2-40B4-BE49-F238E27FC236}">
                    <a16:creationId xmlns:a16="http://schemas.microsoft.com/office/drawing/2014/main" id="{F1C9AC82-97DE-CCFB-DBCD-A0B2FD57B7EC}"/>
                  </a:ext>
                </a:extLst>
              </p:cNvPr>
              <p:cNvPicPr/>
              <p:nvPr/>
            </p:nvPicPr>
            <p:blipFill>
              <a:blip r:embed="rId28"/>
              <a:stretch>
                <a:fillRect/>
              </a:stretch>
            </p:blipFill>
            <p:spPr>
              <a:xfrm>
                <a:off x="1995420" y="4395060"/>
                <a:ext cx="4579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Entrada de lápiz 31">
                <a:extLst>
                  <a:ext uri="{FF2B5EF4-FFF2-40B4-BE49-F238E27FC236}">
                    <a16:creationId xmlns:a16="http://schemas.microsoft.com/office/drawing/2014/main" id="{293E685C-5702-76CF-49D2-67161BE4CFE5}"/>
                  </a:ext>
                </a:extLst>
              </p14:cNvPr>
              <p14:cNvContentPartPr/>
              <p14:nvPr/>
            </p14:nvContentPartPr>
            <p14:xfrm>
              <a:off x="1874100" y="4495500"/>
              <a:ext cx="14040" cy="360"/>
            </p14:xfrm>
          </p:contentPart>
        </mc:Choice>
        <mc:Fallback xmlns="">
          <p:pic>
            <p:nvPicPr>
              <p:cNvPr id="32" name="Entrada de lápiz 31">
                <a:extLst>
                  <a:ext uri="{FF2B5EF4-FFF2-40B4-BE49-F238E27FC236}">
                    <a16:creationId xmlns:a16="http://schemas.microsoft.com/office/drawing/2014/main" id="{293E685C-5702-76CF-49D2-67161BE4CFE5}"/>
                  </a:ext>
                </a:extLst>
              </p:cNvPr>
              <p:cNvPicPr/>
              <p:nvPr/>
            </p:nvPicPr>
            <p:blipFill>
              <a:blip r:embed="rId30"/>
              <a:stretch>
                <a:fillRect/>
              </a:stretch>
            </p:blipFill>
            <p:spPr>
              <a:xfrm>
                <a:off x="1820460" y="4387860"/>
                <a:ext cx="121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Entrada de lápiz 32">
                <a:extLst>
                  <a:ext uri="{FF2B5EF4-FFF2-40B4-BE49-F238E27FC236}">
                    <a16:creationId xmlns:a16="http://schemas.microsoft.com/office/drawing/2014/main" id="{10225553-506C-3090-D765-9587027E6C27}"/>
                  </a:ext>
                </a:extLst>
              </p14:cNvPr>
              <p14:cNvContentPartPr/>
              <p14:nvPr/>
            </p14:nvContentPartPr>
            <p14:xfrm>
              <a:off x="3611460" y="4495500"/>
              <a:ext cx="1302840" cy="15840"/>
            </p14:xfrm>
          </p:contentPart>
        </mc:Choice>
        <mc:Fallback xmlns="">
          <p:pic>
            <p:nvPicPr>
              <p:cNvPr id="33" name="Entrada de lápiz 32">
                <a:extLst>
                  <a:ext uri="{FF2B5EF4-FFF2-40B4-BE49-F238E27FC236}">
                    <a16:creationId xmlns:a16="http://schemas.microsoft.com/office/drawing/2014/main" id="{10225553-506C-3090-D765-9587027E6C27}"/>
                  </a:ext>
                </a:extLst>
              </p:cNvPr>
              <p:cNvPicPr/>
              <p:nvPr/>
            </p:nvPicPr>
            <p:blipFill>
              <a:blip r:embed="rId32"/>
              <a:stretch>
                <a:fillRect/>
              </a:stretch>
            </p:blipFill>
            <p:spPr>
              <a:xfrm>
                <a:off x="3557820" y="4387860"/>
                <a:ext cx="1410480" cy="231480"/>
              </a:xfrm>
              <a:prstGeom prst="rect">
                <a:avLst/>
              </a:prstGeom>
            </p:spPr>
          </p:pic>
        </mc:Fallback>
      </mc:AlternateContent>
    </p:spTree>
    <p:extLst>
      <p:ext uri="{BB962C8B-B14F-4D97-AF65-F5344CB8AC3E}">
        <p14:creationId xmlns:p14="http://schemas.microsoft.com/office/powerpoint/2010/main" val="297696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13</a:t>
            </a:r>
            <a:br>
              <a:rPr lang="es-AR" sz="5400" b="1" dirty="0"/>
            </a:br>
            <a:r>
              <a:rPr lang="es-AR" sz="3100" b="1" dirty="0"/>
              <a:t>Clúster 2</a:t>
            </a:r>
          </a:p>
        </p:txBody>
      </p:sp>
      <p:pic>
        <p:nvPicPr>
          <p:cNvPr id="7" name="Imagen 6">
            <a:extLst>
              <a:ext uri="{FF2B5EF4-FFF2-40B4-BE49-F238E27FC236}">
                <a16:creationId xmlns:a16="http://schemas.microsoft.com/office/drawing/2014/main" id="{C53746CF-D7A7-0270-509A-1A82B8CA286A}"/>
              </a:ext>
            </a:extLst>
          </p:cNvPr>
          <p:cNvPicPr>
            <a:picLocks noChangeAspect="1"/>
          </p:cNvPicPr>
          <p:nvPr/>
        </p:nvPicPr>
        <p:blipFill>
          <a:blip r:embed="rId2"/>
          <a:stretch>
            <a:fillRect/>
          </a:stretch>
        </p:blipFill>
        <p:spPr>
          <a:xfrm>
            <a:off x="2056873" y="1963419"/>
            <a:ext cx="6881387" cy="4205292"/>
          </a:xfrm>
          <a:prstGeom prst="rect">
            <a:avLst/>
          </a:prstGeom>
        </p:spPr>
      </p:pic>
    </p:spTree>
    <p:extLst>
      <p:ext uri="{BB962C8B-B14F-4D97-AF65-F5344CB8AC3E}">
        <p14:creationId xmlns:p14="http://schemas.microsoft.com/office/powerpoint/2010/main" val="1378358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3.1</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Apoyo a la derecha</a:t>
            </a:r>
          </a:p>
          <a:p>
            <a:r>
              <a:rPr lang="es-AR" dirty="0"/>
              <a:t>Crítica a la izquierda</a:t>
            </a:r>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17</a:t>
            </a:r>
            <a:endParaRPr lang="es-AR" dirty="0"/>
          </a:p>
          <a:p>
            <a:pPr marL="45720" indent="0">
              <a:buNone/>
            </a:pPr>
            <a:r>
              <a:rPr lang="es-AR" dirty="0">
                <a:solidFill>
                  <a:schemeClr val="accent1">
                    <a:lumMod val="75000"/>
                  </a:schemeClr>
                </a:solidFill>
              </a:rPr>
              <a:t>Silhouette: </a:t>
            </a:r>
            <a:r>
              <a:rPr lang="es-AR" dirty="0"/>
              <a:t>0.05</a:t>
            </a:r>
          </a:p>
          <a:p>
            <a:pPr marL="45720" indent="0">
              <a:buNone/>
            </a:pPr>
            <a:endParaRPr lang="es-AR" dirty="0"/>
          </a:p>
        </p:txBody>
      </p:sp>
    </p:spTree>
    <p:extLst>
      <p:ext uri="{BB962C8B-B14F-4D97-AF65-F5344CB8AC3E}">
        <p14:creationId xmlns:p14="http://schemas.microsoft.com/office/powerpoint/2010/main" val="333910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3.1</a:t>
            </a:r>
          </a:p>
        </p:txBody>
      </p:sp>
      <p:pic>
        <p:nvPicPr>
          <p:cNvPr id="6" name="Imagen 5">
            <a:extLst>
              <a:ext uri="{FF2B5EF4-FFF2-40B4-BE49-F238E27FC236}">
                <a16:creationId xmlns:a16="http://schemas.microsoft.com/office/drawing/2014/main" id="{752E111C-BB84-82DC-9DE8-67E4672269F6}"/>
              </a:ext>
            </a:extLst>
          </p:cNvPr>
          <p:cNvPicPr>
            <a:picLocks noChangeAspect="1"/>
          </p:cNvPicPr>
          <p:nvPr/>
        </p:nvPicPr>
        <p:blipFill>
          <a:blip r:embed="rId2"/>
          <a:stretch>
            <a:fillRect/>
          </a:stretch>
        </p:blipFill>
        <p:spPr>
          <a:xfrm>
            <a:off x="463731" y="2138815"/>
            <a:ext cx="11264537" cy="2653186"/>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Entrada de lápiz 6">
                <a:extLst>
                  <a:ext uri="{FF2B5EF4-FFF2-40B4-BE49-F238E27FC236}">
                    <a16:creationId xmlns:a16="http://schemas.microsoft.com/office/drawing/2014/main" id="{99B53CC4-976A-9BA7-5752-C6ACB6EA2AE6}"/>
                  </a:ext>
                </a:extLst>
              </p14:cNvPr>
              <p14:cNvContentPartPr/>
              <p14:nvPr/>
            </p14:nvContentPartPr>
            <p14:xfrm>
              <a:off x="670423" y="2211463"/>
              <a:ext cx="434880" cy="9360"/>
            </p14:xfrm>
          </p:contentPart>
        </mc:Choice>
        <mc:Fallback>
          <p:pic>
            <p:nvPicPr>
              <p:cNvPr id="7" name="Entrada de lápiz 6">
                <a:extLst>
                  <a:ext uri="{FF2B5EF4-FFF2-40B4-BE49-F238E27FC236}">
                    <a16:creationId xmlns:a16="http://schemas.microsoft.com/office/drawing/2014/main" id="{99B53CC4-976A-9BA7-5752-C6ACB6EA2AE6}"/>
                  </a:ext>
                </a:extLst>
              </p:cNvPr>
              <p:cNvPicPr/>
              <p:nvPr/>
            </p:nvPicPr>
            <p:blipFill>
              <a:blip r:embed="rId4"/>
              <a:stretch>
                <a:fillRect/>
              </a:stretch>
            </p:blipFill>
            <p:spPr>
              <a:xfrm>
                <a:off x="616423" y="2103463"/>
                <a:ext cx="5425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Entrada de lápiz 7">
                <a:extLst>
                  <a:ext uri="{FF2B5EF4-FFF2-40B4-BE49-F238E27FC236}">
                    <a16:creationId xmlns:a16="http://schemas.microsoft.com/office/drawing/2014/main" id="{8987B4AC-E10E-F1E2-E013-D28A2D65B224}"/>
                  </a:ext>
                </a:extLst>
              </p14:cNvPr>
              <p14:cNvContentPartPr/>
              <p14:nvPr/>
            </p14:nvContentPartPr>
            <p14:xfrm>
              <a:off x="8681863" y="2271943"/>
              <a:ext cx="1802160" cy="9720"/>
            </p14:xfrm>
          </p:contentPart>
        </mc:Choice>
        <mc:Fallback>
          <p:pic>
            <p:nvPicPr>
              <p:cNvPr id="8" name="Entrada de lápiz 7">
                <a:extLst>
                  <a:ext uri="{FF2B5EF4-FFF2-40B4-BE49-F238E27FC236}">
                    <a16:creationId xmlns:a16="http://schemas.microsoft.com/office/drawing/2014/main" id="{8987B4AC-E10E-F1E2-E013-D28A2D65B224}"/>
                  </a:ext>
                </a:extLst>
              </p:cNvPr>
              <p:cNvPicPr/>
              <p:nvPr/>
            </p:nvPicPr>
            <p:blipFill>
              <a:blip r:embed="rId6"/>
              <a:stretch>
                <a:fillRect/>
              </a:stretch>
            </p:blipFill>
            <p:spPr>
              <a:xfrm>
                <a:off x="8628223" y="2164303"/>
                <a:ext cx="19098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trada de lápiz 8">
                <a:extLst>
                  <a:ext uri="{FF2B5EF4-FFF2-40B4-BE49-F238E27FC236}">
                    <a16:creationId xmlns:a16="http://schemas.microsoft.com/office/drawing/2014/main" id="{331BDB81-1F64-015F-9234-2A72BEEAD314}"/>
                  </a:ext>
                </a:extLst>
              </p14:cNvPr>
              <p14:cNvContentPartPr/>
              <p14:nvPr/>
            </p14:nvContentPartPr>
            <p14:xfrm>
              <a:off x="678703" y="2942263"/>
              <a:ext cx="1314720" cy="27360"/>
            </p14:xfrm>
          </p:contentPart>
        </mc:Choice>
        <mc:Fallback>
          <p:pic>
            <p:nvPicPr>
              <p:cNvPr id="9" name="Entrada de lápiz 8">
                <a:extLst>
                  <a:ext uri="{FF2B5EF4-FFF2-40B4-BE49-F238E27FC236}">
                    <a16:creationId xmlns:a16="http://schemas.microsoft.com/office/drawing/2014/main" id="{331BDB81-1F64-015F-9234-2A72BEEAD314}"/>
                  </a:ext>
                </a:extLst>
              </p:cNvPr>
              <p:cNvPicPr/>
              <p:nvPr/>
            </p:nvPicPr>
            <p:blipFill>
              <a:blip r:embed="rId8"/>
              <a:stretch>
                <a:fillRect/>
              </a:stretch>
            </p:blipFill>
            <p:spPr>
              <a:xfrm>
                <a:off x="625063" y="2834263"/>
                <a:ext cx="14223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Entrada de lápiz 9">
                <a:extLst>
                  <a:ext uri="{FF2B5EF4-FFF2-40B4-BE49-F238E27FC236}">
                    <a16:creationId xmlns:a16="http://schemas.microsoft.com/office/drawing/2014/main" id="{31ADD03D-407A-7554-E506-D3A18C699079}"/>
                  </a:ext>
                </a:extLst>
              </p14:cNvPr>
              <p14:cNvContentPartPr/>
              <p14:nvPr/>
            </p14:nvContentPartPr>
            <p14:xfrm>
              <a:off x="983623" y="3125863"/>
              <a:ext cx="443520" cy="18720"/>
            </p14:xfrm>
          </p:contentPart>
        </mc:Choice>
        <mc:Fallback>
          <p:pic>
            <p:nvPicPr>
              <p:cNvPr id="10" name="Entrada de lápiz 9">
                <a:extLst>
                  <a:ext uri="{FF2B5EF4-FFF2-40B4-BE49-F238E27FC236}">
                    <a16:creationId xmlns:a16="http://schemas.microsoft.com/office/drawing/2014/main" id="{31ADD03D-407A-7554-E506-D3A18C699079}"/>
                  </a:ext>
                </a:extLst>
              </p:cNvPr>
              <p:cNvPicPr/>
              <p:nvPr/>
            </p:nvPicPr>
            <p:blipFill>
              <a:blip r:embed="rId10"/>
              <a:stretch>
                <a:fillRect/>
              </a:stretch>
            </p:blipFill>
            <p:spPr>
              <a:xfrm>
                <a:off x="929983" y="3018223"/>
                <a:ext cx="5511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Entrada de lápiz 10">
                <a:extLst>
                  <a:ext uri="{FF2B5EF4-FFF2-40B4-BE49-F238E27FC236}">
                    <a16:creationId xmlns:a16="http://schemas.microsoft.com/office/drawing/2014/main" id="{8FB55F0B-2748-5024-7D60-BD9AA81A7EAF}"/>
                  </a:ext>
                </a:extLst>
              </p14:cNvPr>
              <p14:cNvContentPartPr/>
              <p14:nvPr/>
            </p14:nvContentPartPr>
            <p14:xfrm>
              <a:off x="3822943" y="3465343"/>
              <a:ext cx="2307960" cy="27720"/>
            </p14:xfrm>
          </p:contentPart>
        </mc:Choice>
        <mc:Fallback>
          <p:pic>
            <p:nvPicPr>
              <p:cNvPr id="11" name="Entrada de lápiz 10">
                <a:extLst>
                  <a:ext uri="{FF2B5EF4-FFF2-40B4-BE49-F238E27FC236}">
                    <a16:creationId xmlns:a16="http://schemas.microsoft.com/office/drawing/2014/main" id="{8FB55F0B-2748-5024-7D60-BD9AA81A7EAF}"/>
                  </a:ext>
                </a:extLst>
              </p:cNvPr>
              <p:cNvPicPr/>
              <p:nvPr/>
            </p:nvPicPr>
            <p:blipFill>
              <a:blip r:embed="rId12"/>
              <a:stretch>
                <a:fillRect/>
              </a:stretch>
            </p:blipFill>
            <p:spPr>
              <a:xfrm>
                <a:off x="3768943" y="3357703"/>
                <a:ext cx="24156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trada de lápiz 13">
                <a:extLst>
                  <a:ext uri="{FF2B5EF4-FFF2-40B4-BE49-F238E27FC236}">
                    <a16:creationId xmlns:a16="http://schemas.microsoft.com/office/drawing/2014/main" id="{1B528904-788D-B48C-B2F7-B157566C20BB}"/>
                  </a:ext>
                </a:extLst>
              </p14:cNvPr>
              <p14:cNvContentPartPr/>
              <p14:nvPr/>
            </p14:nvContentPartPr>
            <p14:xfrm>
              <a:off x="1680583" y="3804103"/>
              <a:ext cx="2768760" cy="36360"/>
            </p14:xfrm>
          </p:contentPart>
        </mc:Choice>
        <mc:Fallback>
          <p:pic>
            <p:nvPicPr>
              <p:cNvPr id="14" name="Entrada de lápiz 13">
                <a:extLst>
                  <a:ext uri="{FF2B5EF4-FFF2-40B4-BE49-F238E27FC236}">
                    <a16:creationId xmlns:a16="http://schemas.microsoft.com/office/drawing/2014/main" id="{1B528904-788D-B48C-B2F7-B157566C20BB}"/>
                  </a:ext>
                </a:extLst>
              </p:cNvPr>
              <p:cNvPicPr/>
              <p:nvPr/>
            </p:nvPicPr>
            <p:blipFill>
              <a:blip r:embed="rId14"/>
              <a:stretch>
                <a:fillRect/>
              </a:stretch>
            </p:blipFill>
            <p:spPr>
              <a:xfrm>
                <a:off x="1626583" y="3696463"/>
                <a:ext cx="28764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2F98BFC8-EC83-422D-639A-A13D0D825ADB}"/>
                  </a:ext>
                </a:extLst>
              </p14:cNvPr>
              <p14:cNvContentPartPr/>
              <p14:nvPr/>
            </p14:nvContentPartPr>
            <p14:xfrm>
              <a:off x="2551423" y="4318543"/>
              <a:ext cx="3065400" cy="44640"/>
            </p14:xfrm>
          </p:contentPart>
        </mc:Choice>
        <mc:Fallback>
          <p:pic>
            <p:nvPicPr>
              <p:cNvPr id="16" name="Entrada de lápiz 15">
                <a:extLst>
                  <a:ext uri="{FF2B5EF4-FFF2-40B4-BE49-F238E27FC236}">
                    <a16:creationId xmlns:a16="http://schemas.microsoft.com/office/drawing/2014/main" id="{2F98BFC8-EC83-422D-639A-A13D0D825ADB}"/>
                  </a:ext>
                </a:extLst>
              </p:cNvPr>
              <p:cNvPicPr/>
              <p:nvPr/>
            </p:nvPicPr>
            <p:blipFill>
              <a:blip r:embed="rId16"/>
              <a:stretch>
                <a:fillRect/>
              </a:stretch>
            </p:blipFill>
            <p:spPr>
              <a:xfrm>
                <a:off x="2497423" y="4210903"/>
                <a:ext cx="31730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Entrada de lápiz 16">
                <a:extLst>
                  <a:ext uri="{FF2B5EF4-FFF2-40B4-BE49-F238E27FC236}">
                    <a16:creationId xmlns:a16="http://schemas.microsoft.com/office/drawing/2014/main" id="{2A118D51-CB84-F5BF-0FE3-21CAF54D5D6F}"/>
                  </a:ext>
                </a:extLst>
              </p14:cNvPr>
              <p14:cNvContentPartPr/>
              <p14:nvPr/>
            </p14:nvContentPartPr>
            <p14:xfrm>
              <a:off x="5934973" y="2936760"/>
              <a:ext cx="4850640" cy="60840"/>
            </p14:xfrm>
          </p:contentPart>
        </mc:Choice>
        <mc:Fallback>
          <p:pic>
            <p:nvPicPr>
              <p:cNvPr id="17" name="Entrada de lápiz 16">
                <a:extLst>
                  <a:ext uri="{FF2B5EF4-FFF2-40B4-BE49-F238E27FC236}">
                    <a16:creationId xmlns:a16="http://schemas.microsoft.com/office/drawing/2014/main" id="{2A118D51-CB84-F5BF-0FE3-21CAF54D5D6F}"/>
                  </a:ext>
                </a:extLst>
              </p:cNvPr>
              <p:cNvPicPr/>
              <p:nvPr/>
            </p:nvPicPr>
            <p:blipFill>
              <a:blip r:embed="rId18"/>
              <a:stretch>
                <a:fillRect/>
              </a:stretch>
            </p:blipFill>
            <p:spPr>
              <a:xfrm>
                <a:off x="5880973" y="2828760"/>
                <a:ext cx="4958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Entrada de lápiz 19">
                <a:extLst>
                  <a:ext uri="{FF2B5EF4-FFF2-40B4-BE49-F238E27FC236}">
                    <a16:creationId xmlns:a16="http://schemas.microsoft.com/office/drawing/2014/main" id="{753C255B-B020-F751-200F-22711DCEA7F6}"/>
                  </a:ext>
                </a:extLst>
              </p14:cNvPr>
              <p14:cNvContentPartPr/>
              <p14:nvPr/>
            </p14:nvContentPartPr>
            <p14:xfrm>
              <a:off x="7636693" y="3470280"/>
              <a:ext cx="2572560" cy="52920"/>
            </p14:xfrm>
          </p:contentPart>
        </mc:Choice>
        <mc:Fallback>
          <p:pic>
            <p:nvPicPr>
              <p:cNvPr id="20" name="Entrada de lápiz 19">
                <a:extLst>
                  <a:ext uri="{FF2B5EF4-FFF2-40B4-BE49-F238E27FC236}">
                    <a16:creationId xmlns:a16="http://schemas.microsoft.com/office/drawing/2014/main" id="{753C255B-B020-F751-200F-22711DCEA7F6}"/>
                  </a:ext>
                </a:extLst>
              </p:cNvPr>
              <p:cNvPicPr/>
              <p:nvPr/>
            </p:nvPicPr>
            <p:blipFill>
              <a:blip r:embed="rId20"/>
              <a:stretch>
                <a:fillRect/>
              </a:stretch>
            </p:blipFill>
            <p:spPr>
              <a:xfrm>
                <a:off x="7582693" y="3362280"/>
                <a:ext cx="26802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 name="Entrada de lápiz 23">
                <a:extLst>
                  <a:ext uri="{FF2B5EF4-FFF2-40B4-BE49-F238E27FC236}">
                    <a16:creationId xmlns:a16="http://schemas.microsoft.com/office/drawing/2014/main" id="{5DA960A9-363E-ED28-E784-A65B239776AB}"/>
                  </a:ext>
                </a:extLst>
              </p14:cNvPr>
              <p14:cNvContentPartPr/>
              <p14:nvPr/>
            </p14:nvContentPartPr>
            <p14:xfrm>
              <a:off x="9346693" y="3792480"/>
              <a:ext cx="2370240" cy="25920"/>
            </p14:xfrm>
          </p:contentPart>
        </mc:Choice>
        <mc:Fallback>
          <p:pic>
            <p:nvPicPr>
              <p:cNvPr id="24" name="Entrada de lápiz 23">
                <a:extLst>
                  <a:ext uri="{FF2B5EF4-FFF2-40B4-BE49-F238E27FC236}">
                    <a16:creationId xmlns:a16="http://schemas.microsoft.com/office/drawing/2014/main" id="{5DA960A9-363E-ED28-E784-A65B239776AB}"/>
                  </a:ext>
                </a:extLst>
              </p:cNvPr>
              <p:cNvPicPr/>
              <p:nvPr/>
            </p:nvPicPr>
            <p:blipFill>
              <a:blip r:embed="rId22"/>
              <a:stretch>
                <a:fillRect/>
              </a:stretch>
            </p:blipFill>
            <p:spPr>
              <a:xfrm>
                <a:off x="9293053" y="3684840"/>
                <a:ext cx="24778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4" name="Entrada de lápiz 33">
                <a:extLst>
                  <a:ext uri="{FF2B5EF4-FFF2-40B4-BE49-F238E27FC236}">
                    <a16:creationId xmlns:a16="http://schemas.microsoft.com/office/drawing/2014/main" id="{194EE0E3-CB94-D4D3-813C-ACCF6FD65984}"/>
                  </a:ext>
                </a:extLst>
              </p14:cNvPr>
              <p14:cNvContentPartPr/>
              <p14:nvPr/>
            </p14:nvContentPartPr>
            <p14:xfrm>
              <a:off x="498973" y="3985800"/>
              <a:ext cx="617760" cy="27360"/>
            </p14:xfrm>
          </p:contentPart>
        </mc:Choice>
        <mc:Fallback>
          <p:pic>
            <p:nvPicPr>
              <p:cNvPr id="34" name="Entrada de lápiz 33">
                <a:extLst>
                  <a:ext uri="{FF2B5EF4-FFF2-40B4-BE49-F238E27FC236}">
                    <a16:creationId xmlns:a16="http://schemas.microsoft.com/office/drawing/2014/main" id="{194EE0E3-CB94-D4D3-813C-ACCF6FD65984}"/>
                  </a:ext>
                </a:extLst>
              </p:cNvPr>
              <p:cNvPicPr/>
              <p:nvPr/>
            </p:nvPicPr>
            <p:blipFill>
              <a:blip r:embed="rId24"/>
              <a:stretch>
                <a:fillRect/>
              </a:stretch>
            </p:blipFill>
            <p:spPr>
              <a:xfrm>
                <a:off x="445333" y="3877800"/>
                <a:ext cx="7254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5" name="Entrada de lápiz 34">
                <a:extLst>
                  <a:ext uri="{FF2B5EF4-FFF2-40B4-BE49-F238E27FC236}">
                    <a16:creationId xmlns:a16="http://schemas.microsoft.com/office/drawing/2014/main" id="{76330C28-8754-7513-6AB6-0BA89D6C0A68}"/>
                  </a:ext>
                </a:extLst>
              </p14:cNvPr>
              <p14:cNvContentPartPr/>
              <p14:nvPr/>
            </p14:nvContentPartPr>
            <p14:xfrm>
              <a:off x="7916053" y="4342200"/>
              <a:ext cx="3411720" cy="27000"/>
            </p14:xfrm>
          </p:contentPart>
        </mc:Choice>
        <mc:Fallback>
          <p:pic>
            <p:nvPicPr>
              <p:cNvPr id="35" name="Entrada de lápiz 34">
                <a:extLst>
                  <a:ext uri="{FF2B5EF4-FFF2-40B4-BE49-F238E27FC236}">
                    <a16:creationId xmlns:a16="http://schemas.microsoft.com/office/drawing/2014/main" id="{76330C28-8754-7513-6AB6-0BA89D6C0A68}"/>
                  </a:ext>
                </a:extLst>
              </p:cNvPr>
              <p:cNvPicPr/>
              <p:nvPr/>
            </p:nvPicPr>
            <p:blipFill>
              <a:blip r:embed="rId26"/>
              <a:stretch>
                <a:fillRect/>
              </a:stretch>
            </p:blipFill>
            <p:spPr>
              <a:xfrm>
                <a:off x="7862053" y="4234560"/>
                <a:ext cx="35193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Entrada de lápiz 35">
                <a:extLst>
                  <a:ext uri="{FF2B5EF4-FFF2-40B4-BE49-F238E27FC236}">
                    <a16:creationId xmlns:a16="http://schemas.microsoft.com/office/drawing/2014/main" id="{23404226-BAE3-24EA-FDF9-CB59726D4C9A}"/>
                  </a:ext>
                </a:extLst>
              </p14:cNvPr>
              <p14:cNvContentPartPr/>
              <p14:nvPr/>
            </p14:nvContentPartPr>
            <p14:xfrm>
              <a:off x="456853" y="4512120"/>
              <a:ext cx="778320" cy="17640"/>
            </p14:xfrm>
          </p:contentPart>
        </mc:Choice>
        <mc:Fallback>
          <p:pic>
            <p:nvPicPr>
              <p:cNvPr id="36" name="Entrada de lápiz 35">
                <a:extLst>
                  <a:ext uri="{FF2B5EF4-FFF2-40B4-BE49-F238E27FC236}">
                    <a16:creationId xmlns:a16="http://schemas.microsoft.com/office/drawing/2014/main" id="{23404226-BAE3-24EA-FDF9-CB59726D4C9A}"/>
                  </a:ext>
                </a:extLst>
              </p:cNvPr>
              <p:cNvPicPr/>
              <p:nvPr/>
            </p:nvPicPr>
            <p:blipFill>
              <a:blip r:embed="rId28"/>
              <a:stretch>
                <a:fillRect/>
              </a:stretch>
            </p:blipFill>
            <p:spPr>
              <a:xfrm>
                <a:off x="402853" y="4404120"/>
                <a:ext cx="885960" cy="233280"/>
              </a:xfrm>
              <a:prstGeom prst="rect">
                <a:avLst/>
              </a:prstGeom>
            </p:spPr>
          </p:pic>
        </mc:Fallback>
      </mc:AlternateContent>
    </p:spTree>
    <p:extLst>
      <p:ext uri="{BB962C8B-B14F-4D97-AF65-F5344CB8AC3E}">
        <p14:creationId xmlns:p14="http://schemas.microsoft.com/office/powerpoint/2010/main" val="108462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13</a:t>
            </a:r>
            <a:br>
              <a:rPr lang="es-AR" sz="5400" b="1" dirty="0"/>
            </a:br>
            <a:r>
              <a:rPr lang="es-AR" sz="3100" b="1" dirty="0"/>
              <a:t>Clúster 3.1</a:t>
            </a:r>
          </a:p>
        </p:txBody>
      </p:sp>
      <p:pic>
        <p:nvPicPr>
          <p:cNvPr id="4" name="Imagen 3">
            <a:extLst>
              <a:ext uri="{FF2B5EF4-FFF2-40B4-BE49-F238E27FC236}">
                <a16:creationId xmlns:a16="http://schemas.microsoft.com/office/drawing/2014/main" id="{F21ABD95-2B68-B145-9B98-70945E58AB8D}"/>
              </a:ext>
            </a:extLst>
          </p:cNvPr>
          <p:cNvPicPr>
            <a:picLocks noChangeAspect="1"/>
          </p:cNvPicPr>
          <p:nvPr/>
        </p:nvPicPr>
        <p:blipFill>
          <a:blip r:embed="rId2"/>
          <a:stretch>
            <a:fillRect/>
          </a:stretch>
        </p:blipFill>
        <p:spPr>
          <a:xfrm>
            <a:off x="2361166" y="1911773"/>
            <a:ext cx="6742498" cy="4288264"/>
          </a:xfrm>
          <a:prstGeom prst="rect">
            <a:avLst/>
          </a:prstGeom>
        </p:spPr>
      </p:pic>
    </p:spTree>
    <p:extLst>
      <p:ext uri="{BB962C8B-B14F-4D97-AF65-F5344CB8AC3E}">
        <p14:creationId xmlns:p14="http://schemas.microsoft.com/office/powerpoint/2010/main" val="3459266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3.2</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Apoyo a la izquierda</a:t>
            </a:r>
          </a:p>
          <a:p>
            <a:r>
              <a:rPr lang="es-AR" dirty="0"/>
              <a:t>Mencionar a la derecha/centro</a:t>
            </a:r>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a:t>
            </a:r>
            <a:r>
              <a:rPr lang="es-AR" dirty="0"/>
              <a:t>28</a:t>
            </a:r>
          </a:p>
          <a:p>
            <a:pPr marL="45720" indent="0">
              <a:buNone/>
            </a:pPr>
            <a:r>
              <a:rPr lang="es-AR" dirty="0">
                <a:solidFill>
                  <a:schemeClr val="accent1">
                    <a:lumMod val="75000"/>
                  </a:schemeClr>
                </a:solidFill>
              </a:rPr>
              <a:t>Silhouette: </a:t>
            </a:r>
            <a:r>
              <a:rPr lang="es-AR" dirty="0"/>
              <a:t>0.07</a:t>
            </a:r>
          </a:p>
          <a:p>
            <a:pPr marL="45720" indent="0">
              <a:buNone/>
            </a:pPr>
            <a:endParaRPr lang="es-AR" dirty="0"/>
          </a:p>
        </p:txBody>
      </p:sp>
    </p:spTree>
    <p:extLst>
      <p:ext uri="{BB962C8B-B14F-4D97-AF65-F5344CB8AC3E}">
        <p14:creationId xmlns:p14="http://schemas.microsoft.com/office/powerpoint/2010/main" val="3823940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3.2</a:t>
            </a:r>
          </a:p>
        </p:txBody>
      </p:sp>
      <p:pic>
        <p:nvPicPr>
          <p:cNvPr id="3" name="Imagen 2">
            <a:extLst>
              <a:ext uri="{FF2B5EF4-FFF2-40B4-BE49-F238E27FC236}">
                <a16:creationId xmlns:a16="http://schemas.microsoft.com/office/drawing/2014/main" id="{E8183D8E-C9B9-15BB-99ED-F4A47A06DCE6}"/>
              </a:ext>
            </a:extLst>
          </p:cNvPr>
          <p:cNvPicPr>
            <a:picLocks noChangeAspect="1"/>
          </p:cNvPicPr>
          <p:nvPr/>
        </p:nvPicPr>
        <p:blipFill>
          <a:blip r:embed="rId2"/>
          <a:stretch>
            <a:fillRect/>
          </a:stretch>
        </p:blipFill>
        <p:spPr>
          <a:xfrm>
            <a:off x="313267" y="2393039"/>
            <a:ext cx="11565466" cy="281654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Entrada de lápiz 3">
                <a:extLst>
                  <a:ext uri="{FF2B5EF4-FFF2-40B4-BE49-F238E27FC236}">
                    <a16:creationId xmlns:a16="http://schemas.microsoft.com/office/drawing/2014/main" id="{75E35E79-EF0A-302A-3915-C69400F887FB}"/>
                  </a:ext>
                </a:extLst>
              </p14:cNvPr>
              <p14:cNvContentPartPr/>
              <p14:nvPr/>
            </p14:nvContentPartPr>
            <p14:xfrm>
              <a:off x="3606493" y="2514120"/>
              <a:ext cx="600480" cy="9720"/>
            </p14:xfrm>
          </p:contentPart>
        </mc:Choice>
        <mc:Fallback>
          <p:pic>
            <p:nvPicPr>
              <p:cNvPr id="4" name="Entrada de lápiz 3">
                <a:extLst>
                  <a:ext uri="{FF2B5EF4-FFF2-40B4-BE49-F238E27FC236}">
                    <a16:creationId xmlns:a16="http://schemas.microsoft.com/office/drawing/2014/main" id="{75E35E79-EF0A-302A-3915-C69400F887FB}"/>
                  </a:ext>
                </a:extLst>
              </p:cNvPr>
              <p:cNvPicPr/>
              <p:nvPr/>
            </p:nvPicPr>
            <p:blipFill>
              <a:blip r:embed="rId4"/>
              <a:stretch>
                <a:fillRect/>
              </a:stretch>
            </p:blipFill>
            <p:spPr>
              <a:xfrm>
                <a:off x="3552853" y="2406480"/>
                <a:ext cx="7081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Entrada de lápiz 4">
                <a:extLst>
                  <a:ext uri="{FF2B5EF4-FFF2-40B4-BE49-F238E27FC236}">
                    <a16:creationId xmlns:a16="http://schemas.microsoft.com/office/drawing/2014/main" id="{9DDE81CA-9E05-4735-AF20-30A2482969BF}"/>
                  </a:ext>
                </a:extLst>
              </p14:cNvPr>
              <p14:cNvContentPartPr/>
              <p14:nvPr/>
            </p14:nvContentPartPr>
            <p14:xfrm>
              <a:off x="1549093" y="2497200"/>
              <a:ext cx="2006640" cy="42840"/>
            </p14:xfrm>
          </p:contentPart>
        </mc:Choice>
        <mc:Fallback>
          <p:pic>
            <p:nvPicPr>
              <p:cNvPr id="5" name="Entrada de lápiz 4">
                <a:extLst>
                  <a:ext uri="{FF2B5EF4-FFF2-40B4-BE49-F238E27FC236}">
                    <a16:creationId xmlns:a16="http://schemas.microsoft.com/office/drawing/2014/main" id="{9DDE81CA-9E05-4735-AF20-30A2482969BF}"/>
                  </a:ext>
                </a:extLst>
              </p:cNvPr>
              <p:cNvPicPr/>
              <p:nvPr/>
            </p:nvPicPr>
            <p:blipFill>
              <a:blip r:embed="rId6"/>
              <a:stretch>
                <a:fillRect/>
              </a:stretch>
            </p:blipFill>
            <p:spPr>
              <a:xfrm>
                <a:off x="1495093" y="2389200"/>
                <a:ext cx="21142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Entrada de lápiz 11">
                <a:extLst>
                  <a:ext uri="{FF2B5EF4-FFF2-40B4-BE49-F238E27FC236}">
                    <a16:creationId xmlns:a16="http://schemas.microsoft.com/office/drawing/2014/main" id="{1B7DFEDF-1AA8-0E3F-1C6C-CD4E74E13966}"/>
                  </a:ext>
                </a:extLst>
              </p14:cNvPr>
              <p14:cNvContentPartPr/>
              <p14:nvPr/>
            </p14:nvContentPartPr>
            <p14:xfrm>
              <a:off x="1235893" y="3004080"/>
              <a:ext cx="3377880" cy="36360"/>
            </p14:xfrm>
          </p:contentPart>
        </mc:Choice>
        <mc:Fallback>
          <p:pic>
            <p:nvPicPr>
              <p:cNvPr id="12" name="Entrada de lápiz 11">
                <a:extLst>
                  <a:ext uri="{FF2B5EF4-FFF2-40B4-BE49-F238E27FC236}">
                    <a16:creationId xmlns:a16="http://schemas.microsoft.com/office/drawing/2014/main" id="{1B7DFEDF-1AA8-0E3F-1C6C-CD4E74E13966}"/>
                  </a:ext>
                </a:extLst>
              </p:cNvPr>
              <p:cNvPicPr/>
              <p:nvPr/>
            </p:nvPicPr>
            <p:blipFill>
              <a:blip r:embed="rId8"/>
              <a:stretch>
                <a:fillRect/>
              </a:stretch>
            </p:blipFill>
            <p:spPr>
              <a:xfrm>
                <a:off x="1181893" y="2896440"/>
                <a:ext cx="34855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Entrada de lápiz 12">
                <a:extLst>
                  <a:ext uri="{FF2B5EF4-FFF2-40B4-BE49-F238E27FC236}">
                    <a16:creationId xmlns:a16="http://schemas.microsoft.com/office/drawing/2014/main" id="{28D17897-9139-D27A-DC0C-C19369F1331A}"/>
                  </a:ext>
                </a:extLst>
              </p14:cNvPr>
              <p14:cNvContentPartPr/>
              <p14:nvPr/>
            </p14:nvContentPartPr>
            <p14:xfrm>
              <a:off x="7509613" y="3047280"/>
              <a:ext cx="380520" cy="25920"/>
            </p14:xfrm>
          </p:contentPart>
        </mc:Choice>
        <mc:Fallback>
          <p:pic>
            <p:nvPicPr>
              <p:cNvPr id="13" name="Entrada de lápiz 12">
                <a:extLst>
                  <a:ext uri="{FF2B5EF4-FFF2-40B4-BE49-F238E27FC236}">
                    <a16:creationId xmlns:a16="http://schemas.microsoft.com/office/drawing/2014/main" id="{28D17897-9139-D27A-DC0C-C19369F1331A}"/>
                  </a:ext>
                </a:extLst>
              </p:cNvPr>
              <p:cNvPicPr/>
              <p:nvPr/>
            </p:nvPicPr>
            <p:blipFill>
              <a:blip r:embed="rId10"/>
              <a:stretch>
                <a:fillRect/>
              </a:stretch>
            </p:blipFill>
            <p:spPr>
              <a:xfrm>
                <a:off x="7455973" y="2939640"/>
                <a:ext cx="488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Entrada de lápiz 14">
                <a:extLst>
                  <a:ext uri="{FF2B5EF4-FFF2-40B4-BE49-F238E27FC236}">
                    <a16:creationId xmlns:a16="http://schemas.microsoft.com/office/drawing/2014/main" id="{BB8BD201-D537-48B5-217E-1FC40150CE2E}"/>
                  </a:ext>
                </a:extLst>
              </p14:cNvPr>
              <p14:cNvContentPartPr/>
              <p14:nvPr/>
            </p14:nvContentPartPr>
            <p14:xfrm>
              <a:off x="9829453" y="3021360"/>
              <a:ext cx="1074960" cy="9720"/>
            </p14:xfrm>
          </p:contentPart>
        </mc:Choice>
        <mc:Fallback>
          <p:pic>
            <p:nvPicPr>
              <p:cNvPr id="15" name="Entrada de lápiz 14">
                <a:extLst>
                  <a:ext uri="{FF2B5EF4-FFF2-40B4-BE49-F238E27FC236}">
                    <a16:creationId xmlns:a16="http://schemas.microsoft.com/office/drawing/2014/main" id="{BB8BD201-D537-48B5-217E-1FC40150CE2E}"/>
                  </a:ext>
                </a:extLst>
              </p:cNvPr>
              <p:cNvPicPr/>
              <p:nvPr/>
            </p:nvPicPr>
            <p:blipFill>
              <a:blip r:embed="rId12"/>
              <a:stretch>
                <a:fillRect/>
              </a:stretch>
            </p:blipFill>
            <p:spPr>
              <a:xfrm>
                <a:off x="9775453" y="2913360"/>
                <a:ext cx="11826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Entrada de lápiz 17">
                <a:extLst>
                  <a:ext uri="{FF2B5EF4-FFF2-40B4-BE49-F238E27FC236}">
                    <a16:creationId xmlns:a16="http://schemas.microsoft.com/office/drawing/2014/main" id="{02FD52E3-8640-1D5A-26A6-91425E67314D}"/>
                  </a:ext>
                </a:extLst>
              </p14:cNvPr>
              <p14:cNvContentPartPr/>
              <p14:nvPr/>
            </p14:nvContentPartPr>
            <p14:xfrm>
              <a:off x="1540813" y="3749280"/>
              <a:ext cx="2629080" cy="19440"/>
            </p14:xfrm>
          </p:contentPart>
        </mc:Choice>
        <mc:Fallback>
          <p:pic>
            <p:nvPicPr>
              <p:cNvPr id="18" name="Entrada de lápiz 17">
                <a:extLst>
                  <a:ext uri="{FF2B5EF4-FFF2-40B4-BE49-F238E27FC236}">
                    <a16:creationId xmlns:a16="http://schemas.microsoft.com/office/drawing/2014/main" id="{02FD52E3-8640-1D5A-26A6-91425E67314D}"/>
                  </a:ext>
                </a:extLst>
              </p:cNvPr>
              <p:cNvPicPr/>
              <p:nvPr/>
            </p:nvPicPr>
            <p:blipFill>
              <a:blip r:embed="rId14"/>
              <a:stretch>
                <a:fillRect/>
              </a:stretch>
            </p:blipFill>
            <p:spPr>
              <a:xfrm>
                <a:off x="1486813" y="3641640"/>
                <a:ext cx="27367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Entrada de lápiz 18">
                <a:extLst>
                  <a:ext uri="{FF2B5EF4-FFF2-40B4-BE49-F238E27FC236}">
                    <a16:creationId xmlns:a16="http://schemas.microsoft.com/office/drawing/2014/main" id="{C179EE46-6576-B471-1E9A-DB04B472C339}"/>
                  </a:ext>
                </a:extLst>
              </p14:cNvPr>
              <p14:cNvContentPartPr/>
              <p14:nvPr/>
            </p14:nvContentPartPr>
            <p14:xfrm>
              <a:off x="1447573" y="4037280"/>
              <a:ext cx="3357360" cy="52200"/>
            </p14:xfrm>
          </p:contentPart>
        </mc:Choice>
        <mc:Fallback>
          <p:pic>
            <p:nvPicPr>
              <p:cNvPr id="19" name="Entrada de lápiz 18">
                <a:extLst>
                  <a:ext uri="{FF2B5EF4-FFF2-40B4-BE49-F238E27FC236}">
                    <a16:creationId xmlns:a16="http://schemas.microsoft.com/office/drawing/2014/main" id="{C179EE46-6576-B471-1E9A-DB04B472C339}"/>
                  </a:ext>
                </a:extLst>
              </p:cNvPr>
              <p:cNvPicPr/>
              <p:nvPr/>
            </p:nvPicPr>
            <p:blipFill>
              <a:blip r:embed="rId16"/>
              <a:stretch>
                <a:fillRect/>
              </a:stretch>
            </p:blipFill>
            <p:spPr>
              <a:xfrm>
                <a:off x="1393573" y="3929280"/>
                <a:ext cx="34650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Entrada de lápiz 20">
                <a:extLst>
                  <a:ext uri="{FF2B5EF4-FFF2-40B4-BE49-F238E27FC236}">
                    <a16:creationId xmlns:a16="http://schemas.microsoft.com/office/drawing/2014/main" id="{36B961C6-64CD-7285-F267-8801AE6AEACC}"/>
                  </a:ext>
                </a:extLst>
              </p14:cNvPr>
              <p14:cNvContentPartPr/>
              <p14:nvPr/>
            </p14:nvContentPartPr>
            <p14:xfrm>
              <a:off x="1278373" y="4080840"/>
              <a:ext cx="244440" cy="360"/>
            </p14:xfrm>
          </p:contentPart>
        </mc:Choice>
        <mc:Fallback>
          <p:pic>
            <p:nvPicPr>
              <p:cNvPr id="21" name="Entrada de lápiz 20">
                <a:extLst>
                  <a:ext uri="{FF2B5EF4-FFF2-40B4-BE49-F238E27FC236}">
                    <a16:creationId xmlns:a16="http://schemas.microsoft.com/office/drawing/2014/main" id="{36B961C6-64CD-7285-F267-8801AE6AEACC}"/>
                  </a:ext>
                </a:extLst>
              </p:cNvPr>
              <p:cNvPicPr/>
              <p:nvPr/>
            </p:nvPicPr>
            <p:blipFill>
              <a:blip r:embed="rId18"/>
              <a:stretch>
                <a:fillRect/>
              </a:stretch>
            </p:blipFill>
            <p:spPr>
              <a:xfrm>
                <a:off x="1224373" y="3972840"/>
                <a:ext cx="3520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Entrada de lápiz 21">
                <a:extLst>
                  <a:ext uri="{FF2B5EF4-FFF2-40B4-BE49-F238E27FC236}">
                    <a16:creationId xmlns:a16="http://schemas.microsoft.com/office/drawing/2014/main" id="{0109ACDF-5C84-B8D5-995C-EC52E9B34687}"/>
                  </a:ext>
                </a:extLst>
              </p14:cNvPr>
              <p14:cNvContentPartPr/>
              <p14:nvPr/>
            </p14:nvContentPartPr>
            <p14:xfrm>
              <a:off x="7425013" y="4088400"/>
              <a:ext cx="354960" cy="10440"/>
            </p14:xfrm>
          </p:contentPart>
        </mc:Choice>
        <mc:Fallback>
          <p:pic>
            <p:nvPicPr>
              <p:cNvPr id="22" name="Entrada de lápiz 21">
                <a:extLst>
                  <a:ext uri="{FF2B5EF4-FFF2-40B4-BE49-F238E27FC236}">
                    <a16:creationId xmlns:a16="http://schemas.microsoft.com/office/drawing/2014/main" id="{0109ACDF-5C84-B8D5-995C-EC52E9B34687}"/>
                  </a:ext>
                </a:extLst>
              </p:cNvPr>
              <p:cNvPicPr/>
              <p:nvPr/>
            </p:nvPicPr>
            <p:blipFill>
              <a:blip r:embed="rId20"/>
              <a:stretch>
                <a:fillRect/>
              </a:stretch>
            </p:blipFill>
            <p:spPr>
              <a:xfrm>
                <a:off x="7371013" y="3980760"/>
                <a:ext cx="4626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Entrada de lápiz 24">
                <a:extLst>
                  <a:ext uri="{FF2B5EF4-FFF2-40B4-BE49-F238E27FC236}">
                    <a16:creationId xmlns:a16="http://schemas.microsoft.com/office/drawing/2014/main" id="{C341D11F-574A-245D-3B22-92BB6136F77D}"/>
                  </a:ext>
                </a:extLst>
              </p14:cNvPr>
              <p14:cNvContentPartPr/>
              <p14:nvPr/>
            </p14:nvContentPartPr>
            <p14:xfrm>
              <a:off x="7949893" y="4063560"/>
              <a:ext cx="1049400" cy="13680"/>
            </p14:xfrm>
          </p:contentPart>
        </mc:Choice>
        <mc:Fallback>
          <p:pic>
            <p:nvPicPr>
              <p:cNvPr id="25" name="Entrada de lápiz 24">
                <a:extLst>
                  <a:ext uri="{FF2B5EF4-FFF2-40B4-BE49-F238E27FC236}">
                    <a16:creationId xmlns:a16="http://schemas.microsoft.com/office/drawing/2014/main" id="{C341D11F-574A-245D-3B22-92BB6136F77D}"/>
                  </a:ext>
                </a:extLst>
              </p:cNvPr>
              <p:cNvPicPr/>
              <p:nvPr/>
            </p:nvPicPr>
            <p:blipFill>
              <a:blip r:embed="rId22"/>
              <a:stretch>
                <a:fillRect/>
              </a:stretch>
            </p:blipFill>
            <p:spPr>
              <a:xfrm>
                <a:off x="7896253" y="3955560"/>
                <a:ext cx="11570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Entrada de lápiz 25">
                <a:extLst>
                  <a:ext uri="{FF2B5EF4-FFF2-40B4-BE49-F238E27FC236}">
                    <a16:creationId xmlns:a16="http://schemas.microsoft.com/office/drawing/2014/main" id="{C4E30BF9-762F-D54B-BFB0-D1D0E543083F}"/>
                  </a:ext>
                </a:extLst>
              </p14:cNvPr>
              <p14:cNvContentPartPr/>
              <p14:nvPr/>
            </p14:nvContentPartPr>
            <p14:xfrm>
              <a:off x="541813" y="4613640"/>
              <a:ext cx="667800" cy="25920"/>
            </p14:xfrm>
          </p:contentPart>
        </mc:Choice>
        <mc:Fallback>
          <p:pic>
            <p:nvPicPr>
              <p:cNvPr id="26" name="Entrada de lápiz 25">
                <a:extLst>
                  <a:ext uri="{FF2B5EF4-FFF2-40B4-BE49-F238E27FC236}">
                    <a16:creationId xmlns:a16="http://schemas.microsoft.com/office/drawing/2014/main" id="{C4E30BF9-762F-D54B-BFB0-D1D0E543083F}"/>
                  </a:ext>
                </a:extLst>
              </p:cNvPr>
              <p:cNvPicPr/>
              <p:nvPr/>
            </p:nvPicPr>
            <p:blipFill>
              <a:blip r:embed="rId24"/>
              <a:stretch>
                <a:fillRect/>
              </a:stretch>
            </p:blipFill>
            <p:spPr>
              <a:xfrm>
                <a:off x="487813" y="4506000"/>
                <a:ext cx="7754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 name="Entrada de lápiz 27">
                <a:extLst>
                  <a:ext uri="{FF2B5EF4-FFF2-40B4-BE49-F238E27FC236}">
                    <a16:creationId xmlns:a16="http://schemas.microsoft.com/office/drawing/2014/main" id="{44DEAFB2-C16E-3004-4144-33D72F83C996}"/>
                  </a:ext>
                </a:extLst>
              </p14:cNvPr>
              <p14:cNvContentPartPr/>
              <p14:nvPr/>
            </p14:nvContentPartPr>
            <p14:xfrm>
              <a:off x="5731573" y="4614000"/>
              <a:ext cx="574920" cy="360"/>
            </p14:xfrm>
          </p:contentPart>
        </mc:Choice>
        <mc:Fallback>
          <p:pic>
            <p:nvPicPr>
              <p:cNvPr id="28" name="Entrada de lápiz 27">
                <a:extLst>
                  <a:ext uri="{FF2B5EF4-FFF2-40B4-BE49-F238E27FC236}">
                    <a16:creationId xmlns:a16="http://schemas.microsoft.com/office/drawing/2014/main" id="{44DEAFB2-C16E-3004-4144-33D72F83C996}"/>
                  </a:ext>
                </a:extLst>
              </p:cNvPr>
              <p:cNvPicPr/>
              <p:nvPr/>
            </p:nvPicPr>
            <p:blipFill>
              <a:blip r:embed="rId26"/>
              <a:stretch>
                <a:fillRect/>
              </a:stretch>
            </p:blipFill>
            <p:spPr>
              <a:xfrm>
                <a:off x="5677933" y="4506360"/>
                <a:ext cx="682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9" name="Entrada de lápiz 28">
                <a:extLst>
                  <a:ext uri="{FF2B5EF4-FFF2-40B4-BE49-F238E27FC236}">
                    <a16:creationId xmlns:a16="http://schemas.microsoft.com/office/drawing/2014/main" id="{0C3038B1-3233-08A4-3D1D-E464FEF93221}"/>
                  </a:ext>
                </a:extLst>
              </p14:cNvPr>
              <p14:cNvContentPartPr/>
              <p14:nvPr/>
            </p14:nvContentPartPr>
            <p14:xfrm>
              <a:off x="7797253" y="4613640"/>
              <a:ext cx="2623320" cy="25920"/>
            </p14:xfrm>
          </p:contentPart>
        </mc:Choice>
        <mc:Fallback>
          <p:pic>
            <p:nvPicPr>
              <p:cNvPr id="29" name="Entrada de lápiz 28">
                <a:extLst>
                  <a:ext uri="{FF2B5EF4-FFF2-40B4-BE49-F238E27FC236}">
                    <a16:creationId xmlns:a16="http://schemas.microsoft.com/office/drawing/2014/main" id="{0C3038B1-3233-08A4-3D1D-E464FEF93221}"/>
                  </a:ext>
                </a:extLst>
              </p:cNvPr>
              <p:cNvPicPr/>
              <p:nvPr/>
            </p:nvPicPr>
            <p:blipFill>
              <a:blip r:embed="rId28"/>
              <a:stretch>
                <a:fillRect/>
              </a:stretch>
            </p:blipFill>
            <p:spPr>
              <a:xfrm>
                <a:off x="7743613" y="4506000"/>
                <a:ext cx="2730960" cy="241560"/>
              </a:xfrm>
              <a:prstGeom prst="rect">
                <a:avLst/>
              </a:prstGeom>
            </p:spPr>
          </p:pic>
        </mc:Fallback>
      </mc:AlternateContent>
    </p:spTree>
    <p:extLst>
      <p:ext uri="{BB962C8B-B14F-4D97-AF65-F5344CB8AC3E}">
        <p14:creationId xmlns:p14="http://schemas.microsoft.com/office/powerpoint/2010/main" val="2914216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13</a:t>
            </a:r>
            <a:br>
              <a:rPr lang="es-AR" sz="5400" b="1" dirty="0"/>
            </a:br>
            <a:r>
              <a:rPr lang="es-AR" sz="3100" b="1" dirty="0"/>
              <a:t>Clúster 3.2</a:t>
            </a:r>
          </a:p>
        </p:txBody>
      </p:sp>
      <p:pic>
        <p:nvPicPr>
          <p:cNvPr id="5" name="Imagen 4">
            <a:extLst>
              <a:ext uri="{FF2B5EF4-FFF2-40B4-BE49-F238E27FC236}">
                <a16:creationId xmlns:a16="http://schemas.microsoft.com/office/drawing/2014/main" id="{BCCEB5EA-CAC6-8A69-C3AD-49B7E83FCF39}"/>
              </a:ext>
            </a:extLst>
          </p:cNvPr>
          <p:cNvPicPr>
            <a:picLocks noChangeAspect="1"/>
          </p:cNvPicPr>
          <p:nvPr/>
        </p:nvPicPr>
        <p:blipFill>
          <a:blip r:embed="rId2"/>
          <a:stretch>
            <a:fillRect/>
          </a:stretch>
        </p:blipFill>
        <p:spPr>
          <a:xfrm>
            <a:off x="1912421" y="1930378"/>
            <a:ext cx="7172313" cy="4541542"/>
          </a:xfrm>
          <a:prstGeom prst="rect">
            <a:avLst/>
          </a:prstGeom>
        </p:spPr>
      </p:pic>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3">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4"/>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6"/>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8"/>
              <a:stretch>
                <a:fillRect/>
              </a:stretch>
            </p:blipFill>
            <p:spPr>
              <a:xfrm>
                <a:off x="6888613" y="1929840"/>
                <a:ext cx="138960" cy="26640"/>
              </a:xfrm>
              <a:prstGeom prst="rect">
                <a:avLst/>
              </a:prstGeom>
            </p:spPr>
          </p:pic>
        </mc:Fallback>
      </mc:AlternateContent>
    </p:spTree>
    <p:extLst>
      <p:ext uri="{BB962C8B-B14F-4D97-AF65-F5344CB8AC3E}">
        <p14:creationId xmlns:p14="http://schemas.microsoft.com/office/powerpoint/2010/main" val="110976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838200" y="321733"/>
            <a:ext cx="10515600" cy="5855230"/>
          </a:xfrm>
        </p:spPr>
        <p:txBody>
          <a:bodyPr>
            <a:normAutofit/>
          </a:bodyPr>
          <a:lstStyle/>
          <a:p>
            <a:pPr marL="0" indent="0">
              <a:buNone/>
            </a:pPr>
            <a:endParaRPr lang="es-ES" sz="2000" dirty="0">
              <a:solidFill>
                <a:srgbClr val="000000"/>
              </a:solidFill>
              <a:latin typeface="Arial" panose="020B0604020202020204" pitchFamily="34" charset="0"/>
            </a:endParaRPr>
          </a:p>
          <a:p>
            <a:pPr marL="0" indent="0">
              <a:buNone/>
            </a:pPr>
            <a:r>
              <a:rPr lang="es-ES" sz="2000" b="1" dirty="0">
                <a:solidFill>
                  <a:schemeClr val="tx1"/>
                </a:solidFill>
                <a:latin typeface="Consolas" panose="020B0609020204030204" pitchFamily="49" charset="0"/>
              </a:rPr>
              <a:t>Desafío 16:</a:t>
            </a:r>
          </a:p>
          <a:p>
            <a:r>
              <a:rPr lang="es-ES" sz="2000" b="0" i="0" u="none" strike="noStrike" dirty="0">
                <a:solidFill>
                  <a:schemeClr val="tx1">
                    <a:lumMod val="50000"/>
                    <a:lumOff val="50000"/>
                  </a:schemeClr>
                </a:solidFill>
                <a:effectLst/>
                <a:latin typeface="Consolas" panose="020B0609020204030204" pitchFamily="49" charset="0"/>
              </a:rPr>
              <a:t>¿Que pensás de la siguiente afirmación respecto a los subsidios  al transporte? "Me parece que las empresas de colectivos ya  están ganando más que suficiente, solamente hay que  controlarlas más de cerca para que no te estafen. Aunque  también entiendo que si las empresas no ganan  dinero simplemente no van a poder seguir funcionando.“</a:t>
            </a:r>
          </a:p>
          <a:p>
            <a:pPr marL="45720" indent="0">
              <a:buNone/>
            </a:pPr>
            <a:endParaRPr lang="es-ES" sz="2000" dirty="0">
              <a:solidFill>
                <a:schemeClr val="tx1">
                  <a:lumMod val="50000"/>
                  <a:lumOff val="50000"/>
                </a:schemeClr>
              </a:solidFill>
              <a:latin typeface="Consolas" panose="020B0609020204030204" pitchFamily="49" charset="0"/>
            </a:endParaRPr>
          </a:p>
          <a:p>
            <a:pPr marL="0" indent="0">
              <a:buNone/>
            </a:pPr>
            <a:r>
              <a:rPr lang="es-ES" sz="2000" b="1" dirty="0">
                <a:solidFill>
                  <a:schemeClr val="tx1"/>
                </a:solidFill>
                <a:latin typeface="Consolas" panose="020B0609020204030204" pitchFamily="49" charset="0"/>
              </a:rPr>
              <a:t>Desafío 17:</a:t>
            </a:r>
          </a:p>
          <a:p>
            <a:r>
              <a:rPr lang="es-ES" sz="2000" b="0" i="0" u="none" strike="noStrike" dirty="0">
                <a:solidFill>
                  <a:schemeClr val="tx1">
                    <a:lumMod val="50000"/>
                    <a:lumOff val="50000"/>
                  </a:schemeClr>
                </a:solidFill>
                <a:effectLst/>
                <a:latin typeface="Consolas" panose="020B0609020204030204" pitchFamily="49" charset="0"/>
              </a:rPr>
              <a:t>Estaría buenísimo que en 2023 la experiencia UdeSA tuviera...</a:t>
            </a:r>
          </a:p>
          <a:p>
            <a:pPr marL="45720" indent="0">
              <a:buNone/>
            </a:pPr>
            <a:endParaRPr lang="es-ES" sz="2000" dirty="0">
              <a:solidFill>
                <a:schemeClr val="tx1">
                  <a:lumMod val="50000"/>
                  <a:lumOff val="50000"/>
                </a:schemeClr>
              </a:solidFill>
              <a:latin typeface="Consolas" panose="020B0609020204030204" pitchFamily="49" charset="0"/>
            </a:endParaRPr>
          </a:p>
          <a:p>
            <a:pPr marL="0" indent="0">
              <a:buNone/>
            </a:pPr>
            <a:r>
              <a:rPr lang="es-ES" sz="2000" b="1" dirty="0">
                <a:solidFill>
                  <a:schemeClr val="tx1"/>
                </a:solidFill>
                <a:latin typeface="Consolas" panose="020B0609020204030204" pitchFamily="49" charset="0"/>
              </a:rPr>
              <a:t>Desafío 18:</a:t>
            </a:r>
          </a:p>
          <a:p>
            <a:r>
              <a:rPr lang="es-ES" sz="2000" b="0" i="0" u="none" strike="noStrike" dirty="0">
                <a:solidFill>
                  <a:schemeClr val="tx1">
                    <a:lumMod val="50000"/>
                    <a:lumOff val="50000"/>
                  </a:schemeClr>
                </a:solidFill>
                <a:effectLst/>
                <a:latin typeface="Consolas" panose="020B0609020204030204" pitchFamily="49" charset="0"/>
              </a:rPr>
              <a:t>Lo que menos me gusta de mi experiencia UdeSA es...</a:t>
            </a:r>
            <a:endParaRPr lang="es-ES" sz="2000" b="0" i="0" u="sng" strike="noStrike" dirty="0">
              <a:solidFill>
                <a:schemeClr val="tx1">
                  <a:lumMod val="50000"/>
                  <a:lumOff val="50000"/>
                </a:schemeClr>
              </a:solidFill>
              <a:effectLst/>
              <a:latin typeface="Consolas" panose="020B0609020204030204" pitchFamily="49" charset="0"/>
            </a:endParaRPr>
          </a:p>
          <a:p>
            <a:pPr marL="45720" indent="0">
              <a:buNone/>
            </a:pPr>
            <a:endParaRPr lang="es-ES" sz="2000" dirty="0">
              <a:solidFill>
                <a:srgbClr val="000000"/>
              </a:solidFill>
              <a:latin typeface="Arial" panose="020B0604020202020204" pitchFamily="34" charset="0"/>
            </a:endParaRPr>
          </a:p>
          <a:p>
            <a:endParaRPr lang="es-ES" sz="2400" dirty="0">
              <a:solidFill>
                <a:srgbClr val="000000"/>
              </a:solidFill>
              <a:latin typeface="Arial" panose="020B0604020202020204" pitchFamily="34" charset="0"/>
            </a:endParaRPr>
          </a:p>
          <a:p>
            <a:endParaRPr lang="es-ES" sz="2000" dirty="0">
              <a:solidFill>
                <a:srgbClr val="777777"/>
              </a:solidFill>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2130854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3.3</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Izquierda</a:t>
            </a:r>
          </a:p>
          <a:p>
            <a:r>
              <a:rPr lang="es-AR" dirty="0"/>
              <a:t>Derecha</a:t>
            </a:r>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12</a:t>
            </a:r>
            <a:endParaRPr lang="es-AR" dirty="0"/>
          </a:p>
          <a:p>
            <a:pPr marL="45720" indent="0">
              <a:buNone/>
            </a:pPr>
            <a:r>
              <a:rPr lang="es-AR" dirty="0">
                <a:solidFill>
                  <a:schemeClr val="accent1">
                    <a:lumMod val="75000"/>
                  </a:schemeClr>
                </a:solidFill>
              </a:rPr>
              <a:t>Silhouette: -</a:t>
            </a:r>
            <a:r>
              <a:rPr lang="es-AR" dirty="0"/>
              <a:t>0.02</a:t>
            </a:r>
          </a:p>
          <a:p>
            <a:pPr marL="45720" indent="0">
              <a:buNone/>
            </a:pPr>
            <a:endParaRPr lang="es-AR" dirty="0"/>
          </a:p>
        </p:txBody>
      </p:sp>
    </p:spTree>
    <p:extLst>
      <p:ext uri="{BB962C8B-B14F-4D97-AF65-F5344CB8AC3E}">
        <p14:creationId xmlns:p14="http://schemas.microsoft.com/office/powerpoint/2010/main" val="162550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13</a:t>
            </a:r>
            <a:br>
              <a:rPr lang="es-AR" sz="5400" b="1" dirty="0"/>
            </a:br>
            <a:r>
              <a:rPr lang="es-AR" sz="3100" b="1" dirty="0"/>
              <a:t>Clúster 3.3</a:t>
            </a:r>
          </a:p>
        </p:txBody>
      </p:sp>
      <p:pic>
        <p:nvPicPr>
          <p:cNvPr id="8" name="Imagen 7">
            <a:extLst>
              <a:ext uri="{FF2B5EF4-FFF2-40B4-BE49-F238E27FC236}">
                <a16:creationId xmlns:a16="http://schemas.microsoft.com/office/drawing/2014/main" id="{F9BA3679-54C3-73F3-79C4-710C76421879}"/>
              </a:ext>
            </a:extLst>
          </p:cNvPr>
          <p:cNvPicPr>
            <a:picLocks noChangeAspect="1"/>
          </p:cNvPicPr>
          <p:nvPr/>
        </p:nvPicPr>
        <p:blipFill>
          <a:blip r:embed="rId2"/>
          <a:stretch>
            <a:fillRect/>
          </a:stretch>
        </p:blipFill>
        <p:spPr>
          <a:xfrm>
            <a:off x="362700" y="2333798"/>
            <a:ext cx="11466600" cy="2773811"/>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Entrada de lápiz 8">
                <a:extLst>
                  <a:ext uri="{FF2B5EF4-FFF2-40B4-BE49-F238E27FC236}">
                    <a16:creationId xmlns:a16="http://schemas.microsoft.com/office/drawing/2014/main" id="{F7103313-ADD9-3A3B-BA52-5BCBE2F2924D}"/>
                  </a:ext>
                </a:extLst>
              </p14:cNvPr>
              <p14:cNvContentPartPr/>
              <p14:nvPr/>
            </p14:nvContentPartPr>
            <p14:xfrm>
              <a:off x="1103923" y="2465871"/>
              <a:ext cx="612000" cy="10080"/>
            </p14:xfrm>
          </p:contentPart>
        </mc:Choice>
        <mc:Fallback>
          <p:pic>
            <p:nvPicPr>
              <p:cNvPr id="9" name="Entrada de lápiz 8">
                <a:extLst>
                  <a:ext uri="{FF2B5EF4-FFF2-40B4-BE49-F238E27FC236}">
                    <a16:creationId xmlns:a16="http://schemas.microsoft.com/office/drawing/2014/main" id="{F7103313-ADD9-3A3B-BA52-5BCBE2F2924D}"/>
                  </a:ext>
                </a:extLst>
              </p:cNvPr>
              <p:cNvPicPr/>
              <p:nvPr/>
            </p:nvPicPr>
            <p:blipFill>
              <a:blip r:embed="rId4"/>
              <a:stretch>
                <a:fillRect/>
              </a:stretch>
            </p:blipFill>
            <p:spPr>
              <a:xfrm>
                <a:off x="1049923" y="2357871"/>
                <a:ext cx="7196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Entrada de lápiz 9">
                <a:extLst>
                  <a:ext uri="{FF2B5EF4-FFF2-40B4-BE49-F238E27FC236}">
                    <a16:creationId xmlns:a16="http://schemas.microsoft.com/office/drawing/2014/main" id="{ECD62648-A465-17FE-7B7E-41678AEB7F20}"/>
                  </a:ext>
                </a:extLst>
              </p14:cNvPr>
              <p14:cNvContentPartPr/>
              <p14:nvPr/>
            </p14:nvContentPartPr>
            <p14:xfrm>
              <a:off x="629443" y="2457951"/>
              <a:ext cx="522720" cy="18000"/>
            </p14:xfrm>
          </p:contentPart>
        </mc:Choice>
        <mc:Fallback>
          <p:pic>
            <p:nvPicPr>
              <p:cNvPr id="10" name="Entrada de lápiz 9">
                <a:extLst>
                  <a:ext uri="{FF2B5EF4-FFF2-40B4-BE49-F238E27FC236}">
                    <a16:creationId xmlns:a16="http://schemas.microsoft.com/office/drawing/2014/main" id="{ECD62648-A465-17FE-7B7E-41678AEB7F20}"/>
                  </a:ext>
                </a:extLst>
              </p:cNvPr>
              <p:cNvPicPr/>
              <p:nvPr/>
            </p:nvPicPr>
            <p:blipFill>
              <a:blip r:embed="rId6"/>
              <a:stretch>
                <a:fillRect/>
              </a:stretch>
            </p:blipFill>
            <p:spPr>
              <a:xfrm>
                <a:off x="575803" y="2349951"/>
                <a:ext cx="6303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52FCF446-C326-A6C6-5EFA-6A2CA607A622}"/>
                  </a:ext>
                </a:extLst>
              </p14:cNvPr>
              <p14:cNvContentPartPr/>
              <p14:nvPr/>
            </p14:nvContentPartPr>
            <p14:xfrm>
              <a:off x="8453323" y="2458311"/>
              <a:ext cx="629280" cy="17640"/>
            </p14:xfrm>
          </p:contentPart>
        </mc:Choice>
        <mc:Fallback>
          <p:pic>
            <p:nvPicPr>
              <p:cNvPr id="11" name="Entrada de lápiz 10">
                <a:extLst>
                  <a:ext uri="{FF2B5EF4-FFF2-40B4-BE49-F238E27FC236}">
                    <a16:creationId xmlns:a16="http://schemas.microsoft.com/office/drawing/2014/main" id="{52FCF446-C326-A6C6-5EFA-6A2CA607A622}"/>
                  </a:ext>
                </a:extLst>
              </p:cNvPr>
              <p:cNvPicPr/>
              <p:nvPr/>
            </p:nvPicPr>
            <p:blipFill>
              <a:blip r:embed="rId8"/>
              <a:stretch>
                <a:fillRect/>
              </a:stretch>
            </p:blipFill>
            <p:spPr>
              <a:xfrm>
                <a:off x="8399683" y="2350311"/>
                <a:ext cx="7369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Entrada de lápiz 16">
                <a:extLst>
                  <a:ext uri="{FF2B5EF4-FFF2-40B4-BE49-F238E27FC236}">
                    <a16:creationId xmlns:a16="http://schemas.microsoft.com/office/drawing/2014/main" id="{8D606054-7433-6E8E-DACC-F30F09B7AC85}"/>
                  </a:ext>
                </a:extLst>
              </p14:cNvPr>
              <p14:cNvContentPartPr/>
              <p14:nvPr/>
            </p14:nvContentPartPr>
            <p14:xfrm>
              <a:off x="3562363" y="2975631"/>
              <a:ext cx="591120" cy="27360"/>
            </p14:xfrm>
          </p:contentPart>
        </mc:Choice>
        <mc:Fallback>
          <p:pic>
            <p:nvPicPr>
              <p:cNvPr id="17" name="Entrada de lápiz 16">
                <a:extLst>
                  <a:ext uri="{FF2B5EF4-FFF2-40B4-BE49-F238E27FC236}">
                    <a16:creationId xmlns:a16="http://schemas.microsoft.com/office/drawing/2014/main" id="{8D606054-7433-6E8E-DACC-F30F09B7AC85}"/>
                  </a:ext>
                </a:extLst>
              </p:cNvPr>
              <p:cNvPicPr/>
              <p:nvPr/>
            </p:nvPicPr>
            <p:blipFill>
              <a:blip r:embed="rId10"/>
              <a:stretch>
                <a:fillRect/>
              </a:stretch>
            </p:blipFill>
            <p:spPr>
              <a:xfrm>
                <a:off x="3508723" y="2867991"/>
                <a:ext cx="6987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 name="Entrada de lápiz 19">
                <a:extLst>
                  <a:ext uri="{FF2B5EF4-FFF2-40B4-BE49-F238E27FC236}">
                    <a16:creationId xmlns:a16="http://schemas.microsoft.com/office/drawing/2014/main" id="{E98E702C-E9FB-F45E-D9C0-7B40A07B9AC4}"/>
                  </a:ext>
                </a:extLst>
              </p14:cNvPr>
              <p14:cNvContentPartPr/>
              <p14:nvPr/>
            </p14:nvContentPartPr>
            <p14:xfrm>
              <a:off x="4804723" y="2957991"/>
              <a:ext cx="456480" cy="9360"/>
            </p14:xfrm>
          </p:contentPart>
        </mc:Choice>
        <mc:Fallback>
          <p:pic>
            <p:nvPicPr>
              <p:cNvPr id="20" name="Entrada de lápiz 19">
                <a:extLst>
                  <a:ext uri="{FF2B5EF4-FFF2-40B4-BE49-F238E27FC236}">
                    <a16:creationId xmlns:a16="http://schemas.microsoft.com/office/drawing/2014/main" id="{E98E702C-E9FB-F45E-D9C0-7B40A07B9AC4}"/>
                  </a:ext>
                </a:extLst>
              </p:cNvPr>
              <p:cNvPicPr/>
              <p:nvPr/>
            </p:nvPicPr>
            <p:blipFill>
              <a:blip r:embed="rId12"/>
              <a:stretch>
                <a:fillRect/>
              </a:stretch>
            </p:blipFill>
            <p:spPr>
              <a:xfrm>
                <a:off x="4750723" y="2850351"/>
                <a:ext cx="5641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Entrada de lápiz 22">
                <a:extLst>
                  <a:ext uri="{FF2B5EF4-FFF2-40B4-BE49-F238E27FC236}">
                    <a16:creationId xmlns:a16="http://schemas.microsoft.com/office/drawing/2014/main" id="{663CDD44-B94F-A6BF-19CF-E17150362D9A}"/>
                  </a:ext>
                </a:extLst>
              </p14:cNvPr>
              <p14:cNvContentPartPr/>
              <p14:nvPr/>
            </p14:nvContentPartPr>
            <p14:xfrm>
              <a:off x="560323" y="3509871"/>
              <a:ext cx="706680" cy="10080"/>
            </p14:xfrm>
          </p:contentPart>
        </mc:Choice>
        <mc:Fallback>
          <p:pic>
            <p:nvPicPr>
              <p:cNvPr id="23" name="Entrada de lápiz 22">
                <a:extLst>
                  <a:ext uri="{FF2B5EF4-FFF2-40B4-BE49-F238E27FC236}">
                    <a16:creationId xmlns:a16="http://schemas.microsoft.com/office/drawing/2014/main" id="{663CDD44-B94F-A6BF-19CF-E17150362D9A}"/>
                  </a:ext>
                </a:extLst>
              </p:cNvPr>
              <p:cNvPicPr/>
              <p:nvPr/>
            </p:nvPicPr>
            <p:blipFill>
              <a:blip r:embed="rId14"/>
              <a:stretch>
                <a:fillRect/>
              </a:stretch>
            </p:blipFill>
            <p:spPr>
              <a:xfrm>
                <a:off x="506683" y="3401871"/>
                <a:ext cx="8143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Entrada de lápiz 26">
                <a:extLst>
                  <a:ext uri="{FF2B5EF4-FFF2-40B4-BE49-F238E27FC236}">
                    <a16:creationId xmlns:a16="http://schemas.microsoft.com/office/drawing/2014/main" id="{DEB5F4A4-6E56-8617-35B1-06F78D057AE9}"/>
                  </a:ext>
                </a:extLst>
              </p14:cNvPr>
              <p14:cNvContentPartPr/>
              <p14:nvPr/>
            </p14:nvContentPartPr>
            <p14:xfrm>
              <a:off x="10058203" y="3501951"/>
              <a:ext cx="603000" cy="360"/>
            </p14:xfrm>
          </p:contentPart>
        </mc:Choice>
        <mc:Fallback>
          <p:pic>
            <p:nvPicPr>
              <p:cNvPr id="27" name="Entrada de lápiz 26">
                <a:extLst>
                  <a:ext uri="{FF2B5EF4-FFF2-40B4-BE49-F238E27FC236}">
                    <a16:creationId xmlns:a16="http://schemas.microsoft.com/office/drawing/2014/main" id="{DEB5F4A4-6E56-8617-35B1-06F78D057AE9}"/>
                  </a:ext>
                </a:extLst>
              </p:cNvPr>
              <p:cNvPicPr/>
              <p:nvPr/>
            </p:nvPicPr>
            <p:blipFill>
              <a:blip r:embed="rId16"/>
              <a:stretch>
                <a:fillRect/>
              </a:stretch>
            </p:blipFill>
            <p:spPr>
              <a:xfrm>
                <a:off x="10004203" y="3393951"/>
                <a:ext cx="7106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0" name="Entrada de lápiz 29">
                <a:extLst>
                  <a:ext uri="{FF2B5EF4-FFF2-40B4-BE49-F238E27FC236}">
                    <a16:creationId xmlns:a16="http://schemas.microsoft.com/office/drawing/2014/main" id="{A8217F38-99E9-0AF0-F35D-5E6F84F22C44}"/>
                  </a:ext>
                </a:extLst>
              </p14:cNvPr>
              <p14:cNvContentPartPr/>
              <p14:nvPr/>
            </p14:nvContentPartPr>
            <p14:xfrm>
              <a:off x="1422883" y="4010271"/>
              <a:ext cx="516960" cy="27360"/>
            </p14:xfrm>
          </p:contentPart>
        </mc:Choice>
        <mc:Fallback>
          <p:pic>
            <p:nvPicPr>
              <p:cNvPr id="30" name="Entrada de lápiz 29">
                <a:extLst>
                  <a:ext uri="{FF2B5EF4-FFF2-40B4-BE49-F238E27FC236}">
                    <a16:creationId xmlns:a16="http://schemas.microsoft.com/office/drawing/2014/main" id="{A8217F38-99E9-0AF0-F35D-5E6F84F22C44}"/>
                  </a:ext>
                </a:extLst>
              </p:cNvPr>
              <p:cNvPicPr/>
              <p:nvPr/>
            </p:nvPicPr>
            <p:blipFill>
              <a:blip r:embed="rId18"/>
              <a:stretch>
                <a:fillRect/>
              </a:stretch>
            </p:blipFill>
            <p:spPr>
              <a:xfrm>
                <a:off x="1369243" y="3902631"/>
                <a:ext cx="6246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2" name="Entrada de lápiz 31">
                <a:extLst>
                  <a:ext uri="{FF2B5EF4-FFF2-40B4-BE49-F238E27FC236}">
                    <a16:creationId xmlns:a16="http://schemas.microsoft.com/office/drawing/2014/main" id="{3913C26C-9988-2A14-B2A8-616D59026333}"/>
                  </a:ext>
                </a:extLst>
              </p14:cNvPr>
              <p14:cNvContentPartPr/>
              <p14:nvPr/>
            </p14:nvContentPartPr>
            <p14:xfrm>
              <a:off x="3320803" y="4675191"/>
              <a:ext cx="1241280" cy="52560"/>
            </p14:xfrm>
          </p:contentPart>
        </mc:Choice>
        <mc:Fallback>
          <p:pic>
            <p:nvPicPr>
              <p:cNvPr id="32" name="Entrada de lápiz 31">
                <a:extLst>
                  <a:ext uri="{FF2B5EF4-FFF2-40B4-BE49-F238E27FC236}">
                    <a16:creationId xmlns:a16="http://schemas.microsoft.com/office/drawing/2014/main" id="{3913C26C-9988-2A14-B2A8-616D59026333}"/>
                  </a:ext>
                </a:extLst>
              </p:cNvPr>
              <p:cNvPicPr/>
              <p:nvPr/>
            </p:nvPicPr>
            <p:blipFill>
              <a:blip r:embed="rId20"/>
              <a:stretch>
                <a:fillRect/>
              </a:stretch>
            </p:blipFill>
            <p:spPr>
              <a:xfrm>
                <a:off x="3267163" y="4567191"/>
                <a:ext cx="1348920" cy="268200"/>
              </a:xfrm>
              <a:prstGeom prst="rect">
                <a:avLst/>
              </a:prstGeom>
            </p:spPr>
          </p:pic>
        </mc:Fallback>
      </mc:AlternateContent>
    </p:spTree>
    <p:extLst>
      <p:ext uri="{BB962C8B-B14F-4D97-AF65-F5344CB8AC3E}">
        <p14:creationId xmlns:p14="http://schemas.microsoft.com/office/powerpoint/2010/main" val="3087150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13</a:t>
            </a:r>
            <a:br>
              <a:rPr lang="es-AR" sz="5400" b="1" dirty="0"/>
            </a:br>
            <a:r>
              <a:rPr lang="es-AR" sz="3100" b="1" dirty="0"/>
              <a:t>Clúster 3.3</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pic>
        <p:nvPicPr>
          <p:cNvPr id="10" name="Imagen 9">
            <a:extLst>
              <a:ext uri="{FF2B5EF4-FFF2-40B4-BE49-F238E27FC236}">
                <a16:creationId xmlns:a16="http://schemas.microsoft.com/office/drawing/2014/main" id="{F730A45F-0AC1-DDE7-5398-B8BCECCD3155}"/>
              </a:ext>
            </a:extLst>
          </p:cNvPr>
          <p:cNvPicPr>
            <a:picLocks noChangeAspect="1"/>
          </p:cNvPicPr>
          <p:nvPr/>
        </p:nvPicPr>
        <p:blipFill>
          <a:blip r:embed="rId8"/>
          <a:stretch>
            <a:fillRect/>
          </a:stretch>
        </p:blipFill>
        <p:spPr>
          <a:xfrm>
            <a:off x="2147379" y="1929840"/>
            <a:ext cx="7180720" cy="4552483"/>
          </a:xfrm>
          <a:prstGeom prst="rect">
            <a:avLst/>
          </a:prstGeom>
        </p:spPr>
      </p:pic>
    </p:spTree>
    <p:extLst>
      <p:ext uri="{BB962C8B-B14F-4D97-AF65-F5344CB8AC3E}">
        <p14:creationId xmlns:p14="http://schemas.microsoft.com/office/powerpoint/2010/main" val="3689589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289560" y="124795"/>
            <a:ext cx="9875520" cy="1356360"/>
          </a:xfrm>
        </p:spPr>
        <p:txBody>
          <a:bodyPr>
            <a:normAutofit/>
          </a:bodyPr>
          <a:lstStyle/>
          <a:p>
            <a:pPr algn="ctr"/>
            <a:r>
              <a:rPr lang="es-AR" sz="5400" b="1" dirty="0"/>
              <a:t>Desafío 14</a:t>
            </a:r>
          </a:p>
        </p:txBody>
      </p:sp>
      <p:sp>
        <p:nvSpPr>
          <p:cNvPr id="6" name="CuadroTexto 5">
            <a:extLst>
              <a:ext uri="{FF2B5EF4-FFF2-40B4-BE49-F238E27FC236}">
                <a16:creationId xmlns:a16="http://schemas.microsoft.com/office/drawing/2014/main" id="{9027411C-219D-2E61-BE38-0A8A99BC7546}"/>
              </a:ext>
            </a:extLst>
          </p:cNvPr>
          <p:cNvSpPr txBox="1"/>
          <p:nvPr/>
        </p:nvSpPr>
        <p:spPr>
          <a:xfrm>
            <a:off x="4330932" y="1296489"/>
            <a:ext cx="1415772" cy="369332"/>
          </a:xfrm>
          <a:prstGeom prst="rect">
            <a:avLst/>
          </a:prstGeom>
          <a:noFill/>
        </p:spPr>
        <p:txBody>
          <a:bodyPr wrap="none" rtlCol="0">
            <a:spAutoFit/>
          </a:bodyPr>
          <a:lstStyle/>
          <a:p>
            <a:r>
              <a:rPr lang="es-AR" dirty="0">
                <a:solidFill>
                  <a:schemeClr val="accent1">
                    <a:lumMod val="75000"/>
                  </a:schemeClr>
                </a:solidFill>
              </a:rPr>
              <a:t>N_clusters: 4</a:t>
            </a:r>
          </a:p>
        </p:txBody>
      </p:sp>
      <p:pic>
        <p:nvPicPr>
          <p:cNvPr id="7" name="Marcador de contenido 6">
            <a:extLst>
              <a:ext uri="{FF2B5EF4-FFF2-40B4-BE49-F238E27FC236}">
                <a16:creationId xmlns:a16="http://schemas.microsoft.com/office/drawing/2014/main" id="{296CFE86-6A3B-B51B-9673-DBCB10009B19}"/>
              </a:ext>
            </a:extLst>
          </p:cNvPr>
          <p:cNvPicPr>
            <a:picLocks noGrp="1" noChangeAspect="1"/>
          </p:cNvPicPr>
          <p:nvPr>
            <p:ph idx="1"/>
          </p:nvPr>
        </p:nvPicPr>
        <p:blipFill>
          <a:blip r:embed="rId2"/>
          <a:stretch>
            <a:fillRect/>
          </a:stretch>
        </p:blipFill>
        <p:spPr>
          <a:xfrm>
            <a:off x="496858" y="2060797"/>
            <a:ext cx="4408547" cy="4038600"/>
          </a:xfrm>
        </p:spPr>
      </p:pic>
      <p:pic>
        <p:nvPicPr>
          <p:cNvPr id="10" name="Imagen 9">
            <a:extLst>
              <a:ext uri="{FF2B5EF4-FFF2-40B4-BE49-F238E27FC236}">
                <a16:creationId xmlns:a16="http://schemas.microsoft.com/office/drawing/2014/main" id="{D1D6689F-E5E2-92A0-493C-E2489FDA1BA6}"/>
              </a:ext>
            </a:extLst>
          </p:cNvPr>
          <p:cNvPicPr>
            <a:picLocks noChangeAspect="1"/>
          </p:cNvPicPr>
          <p:nvPr/>
        </p:nvPicPr>
        <p:blipFill>
          <a:blip r:embed="rId3"/>
          <a:stretch>
            <a:fillRect/>
          </a:stretch>
        </p:blipFill>
        <p:spPr>
          <a:xfrm>
            <a:off x="5467950" y="1981199"/>
            <a:ext cx="5116095" cy="4144779"/>
          </a:xfrm>
          <a:prstGeom prst="rect">
            <a:avLst/>
          </a:prstGeom>
        </p:spPr>
      </p:pic>
    </p:spTree>
    <p:extLst>
      <p:ext uri="{BB962C8B-B14F-4D97-AF65-F5344CB8AC3E}">
        <p14:creationId xmlns:p14="http://schemas.microsoft.com/office/powerpoint/2010/main" val="839437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1</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CFK</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12</a:t>
            </a:r>
            <a:endParaRPr lang="es-AR" dirty="0"/>
          </a:p>
          <a:p>
            <a:pPr marL="45720" indent="0">
              <a:buNone/>
            </a:pPr>
            <a:r>
              <a:rPr lang="es-AR" dirty="0">
                <a:solidFill>
                  <a:schemeClr val="accent1">
                    <a:lumMod val="75000"/>
                  </a:schemeClr>
                </a:solidFill>
              </a:rPr>
              <a:t>Silhouette: </a:t>
            </a:r>
            <a:r>
              <a:rPr lang="es-AR" dirty="0"/>
              <a:t>0.44</a:t>
            </a:r>
          </a:p>
          <a:p>
            <a:pPr marL="45720" indent="0">
              <a:buNone/>
            </a:pPr>
            <a:endParaRPr lang="es-AR" dirty="0"/>
          </a:p>
        </p:txBody>
      </p:sp>
    </p:spTree>
    <p:extLst>
      <p:ext uri="{BB962C8B-B14F-4D97-AF65-F5344CB8AC3E}">
        <p14:creationId xmlns:p14="http://schemas.microsoft.com/office/powerpoint/2010/main" val="1760171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1</a:t>
            </a:r>
          </a:p>
        </p:txBody>
      </p:sp>
      <p:pic>
        <p:nvPicPr>
          <p:cNvPr id="4" name="Imagen 3">
            <a:extLst>
              <a:ext uri="{FF2B5EF4-FFF2-40B4-BE49-F238E27FC236}">
                <a16:creationId xmlns:a16="http://schemas.microsoft.com/office/drawing/2014/main" id="{89920B02-2768-95C0-4DC8-56E62C48EDAE}"/>
              </a:ext>
            </a:extLst>
          </p:cNvPr>
          <p:cNvPicPr>
            <a:picLocks noChangeAspect="1"/>
          </p:cNvPicPr>
          <p:nvPr/>
        </p:nvPicPr>
        <p:blipFill>
          <a:blip r:embed="rId2"/>
          <a:stretch>
            <a:fillRect/>
          </a:stretch>
        </p:blipFill>
        <p:spPr>
          <a:xfrm>
            <a:off x="369202" y="2389293"/>
            <a:ext cx="11423116" cy="292608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0D22AF85-F406-FE94-1F17-CCAD0CA33041}"/>
                  </a:ext>
                </a:extLst>
              </p14:cNvPr>
              <p14:cNvContentPartPr/>
              <p14:nvPr/>
            </p14:nvContentPartPr>
            <p14:xfrm>
              <a:off x="626053" y="2420880"/>
              <a:ext cx="2022840" cy="27000"/>
            </p14:xfrm>
          </p:contentPart>
        </mc:Choice>
        <mc:Fallback>
          <p:pic>
            <p:nvPicPr>
              <p:cNvPr id="5" name="Entrada de lápiz 4">
                <a:extLst>
                  <a:ext uri="{FF2B5EF4-FFF2-40B4-BE49-F238E27FC236}">
                    <a16:creationId xmlns:a16="http://schemas.microsoft.com/office/drawing/2014/main" id="{0D22AF85-F406-FE94-1F17-CCAD0CA33041}"/>
                  </a:ext>
                </a:extLst>
              </p:cNvPr>
              <p:cNvPicPr/>
              <p:nvPr/>
            </p:nvPicPr>
            <p:blipFill>
              <a:blip r:embed="rId4"/>
              <a:stretch>
                <a:fillRect/>
              </a:stretch>
            </p:blipFill>
            <p:spPr>
              <a:xfrm>
                <a:off x="572413" y="2312880"/>
                <a:ext cx="21304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Entrada de lápiz 5">
                <a:extLst>
                  <a:ext uri="{FF2B5EF4-FFF2-40B4-BE49-F238E27FC236}">
                    <a16:creationId xmlns:a16="http://schemas.microsoft.com/office/drawing/2014/main" id="{7B083631-0B13-1837-F0FD-3900B27AE01B}"/>
                  </a:ext>
                </a:extLst>
              </p14:cNvPr>
              <p14:cNvContentPartPr/>
              <p14:nvPr/>
            </p14:nvContentPartPr>
            <p14:xfrm>
              <a:off x="617773" y="2810760"/>
              <a:ext cx="2149200" cy="27000"/>
            </p14:xfrm>
          </p:contentPart>
        </mc:Choice>
        <mc:Fallback>
          <p:pic>
            <p:nvPicPr>
              <p:cNvPr id="6" name="Entrada de lápiz 5">
                <a:extLst>
                  <a:ext uri="{FF2B5EF4-FFF2-40B4-BE49-F238E27FC236}">
                    <a16:creationId xmlns:a16="http://schemas.microsoft.com/office/drawing/2014/main" id="{7B083631-0B13-1837-F0FD-3900B27AE01B}"/>
                  </a:ext>
                </a:extLst>
              </p:cNvPr>
              <p:cNvPicPr/>
              <p:nvPr/>
            </p:nvPicPr>
            <p:blipFill>
              <a:blip r:embed="rId6"/>
              <a:stretch>
                <a:fillRect/>
              </a:stretch>
            </p:blipFill>
            <p:spPr>
              <a:xfrm>
                <a:off x="564133" y="2702760"/>
                <a:ext cx="22568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Entrada de lápiz 6">
                <a:extLst>
                  <a:ext uri="{FF2B5EF4-FFF2-40B4-BE49-F238E27FC236}">
                    <a16:creationId xmlns:a16="http://schemas.microsoft.com/office/drawing/2014/main" id="{82210F4B-BEA5-4E51-9459-AA7521575D73}"/>
                  </a:ext>
                </a:extLst>
              </p14:cNvPr>
              <p14:cNvContentPartPr/>
              <p14:nvPr/>
            </p14:nvContentPartPr>
            <p14:xfrm>
              <a:off x="617773" y="3301080"/>
              <a:ext cx="1261080" cy="35640"/>
            </p14:xfrm>
          </p:contentPart>
        </mc:Choice>
        <mc:Fallback>
          <p:pic>
            <p:nvPicPr>
              <p:cNvPr id="7" name="Entrada de lápiz 6">
                <a:extLst>
                  <a:ext uri="{FF2B5EF4-FFF2-40B4-BE49-F238E27FC236}">
                    <a16:creationId xmlns:a16="http://schemas.microsoft.com/office/drawing/2014/main" id="{82210F4B-BEA5-4E51-9459-AA7521575D73}"/>
                  </a:ext>
                </a:extLst>
              </p:cNvPr>
              <p:cNvPicPr/>
              <p:nvPr/>
            </p:nvPicPr>
            <p:blipFill>
              <a:blip r:embed="rId8"/>
              <a:stretch>
                <a:fillRect/>
              </a:stretch>
            </p:blipFill>
            <p:spPr>
              <a:xfrm>
                <a:off x="564133" y="3193440"/>
                <a:ext cx="13687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A2E9AA46-5CB8-A930-1A33-CBC2594444A8}"/>
                  </a:ext>
                </a:extLst>
              </p14:cNvPr>
              <p14:cNvContentPartPr/>
              <p14:nvPr/>
            </p14:nvContentPartPr>
            <p14:xfrm>
              <a:off x="2353333" y="3801120"/>
              <a:ext cx="1167840" cy="18000"/>
            </p14:xfrm>
          </p:contentPart>
        </mc:Choice>
        <mc:Fallback>
          <p:pic>
            <p:nvPicPr>
              <p:cNvPr id="12" name="Entrada de lápiz 11">
                <a:extLst>
                  <a:ext uri="{FF2B5EF4-FFF2-40B4-BE49-F238E27FC236}">
                    <a16:creationId xmlns:a16="http://schemas.microsoft.com/office/drawing/2014/main" id="{A2E9AA46-5CB8-A930-1A33-CBC2594444A8}"/>
                  </a:ext>
                </a:extLst>
              </p:cNvPr>
              <p:cNvPicPr/>
              <p:nvPr/>
            </p:nvPicPr>
            <p:blipFill>
              <a:blip r:embed="rId10"/>
              <a:stretch>
                <a:fillRect/>
              </a:stretch>
            </p:blipFill>
            <p:spPr>
              <a:xfrm>
                <a:off x="2299693" y="3693480"/>
                <a:ext cx="12754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trada de lápiz 12">
                <a:extLst>
                  <a:ext uri="{FF2B5EF4-FFF2-40B4-BE49-F238E27FC236}">
                    <a16:creationId xmlns:a16="http://schemas.microsoft.com/office/drawing/2014/main" id="{C1087E47-1839-FAD4-7FD5-57573519241F}"/>
                  </a:ext>
                </a:extLst>
              </p14:cNvPr>
              <p14:cNvContentPartPr/>
              <p14:nvPr/>
            </p14:nvContentPartPr>
            <p14:xfrm>
              <a:off x="651613" y="4173720"/>
              <a:ext cx="1210680" cy="17640"/>
            </p14:xfrm>
          </p:contentPart>
        </mc:Choice>
        <mc:Fallback>
          <p:pic>
            <p:nvPicPr>
              <p:cNvPr id="13" name="Entrada de lápiz 12">
                <a:extLst>
                  <a:ext uri="{FF2B5EF4-FFF2-40B4-BE49-F238E27FC236}">
                    <a16:creationId xmlns:a16="http://schemas.microsoft.com/office/drawing/2014/main" id="{C1087E47-1839-FAD4-7FD5-57573519241F}"/>
                  </a:ext>
                </a:extLst>
              </p:cNvPr>
              <p:cNvPicPr/>
              <p:nvPr/>
            </p:nvPicPr>
            <p:blipFill>
              <a:blip r:embed="rId12"/>
              <a:stretch>
                <a:fillRect/>
              </a:stretch>
            </p:blipFill>
            <p:spPr>
              <a:xfrm>
                <a:off x="597973" y="4066080"/>
                <a:ext cx="13183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trada de lápiz 13">
                <a:extLst>
                  <a:ext uri="{FF2B5EF4-FFF2-40B4-BE49-F238E27FC236}">
                    <a16:creationId xmlns:a16="http://schemas.microsoft.com/office/drawing/2014/main" id="{D121CA6D-856E-21F5-5C11-F73E8CDDAD4D}"/>
                  </a:ext>
                </a:extLst>
              </p14:cNvPr>
              <p14:cNvContentPartPr/>
              <p14:nvPr/>
            </p14:nvContentPartPr>
            <p14:xfrm>
              <a:off x="617773" y="4690320"/>
              <a:ext cx="2082240" cy="9000"/>
            </p14:xfrm>
          </p:contentPart>
        </mc:Choice>
        <mc:Fallback>
          <p:pic>
            <p:nvPicPr>
              <p:cNvPr id="14" name="Entrada de lápiz 13">
                <a:extLst>
                  <a:ext uri="{FF2B5EF4-FFF2-40B4-BE49-F238E27FC236}">
                    <a16:creationId xmlns:a16="http://schemas.microsoft.com/office/drawing/2014/main" id="{D121CA6D-856E-21F5-5C11-F73E8CDDAD4D}"/>
                  </a:ext>
                </a:extLst>
              </p:cNvPr>
              <p:cNvPicPr/>
              <p:nvPr/>
            </p:nvPicPr>
            <p:blipFill>
              <a:blip r:embed="rId14"/>
              <a:stretch>
                <a:fillRect/>
              </a:stretch>
            </p:blipFill>
            <p:spPr>
              <a:xfrm>
                <a:off x="564133" y="4582320"/>
                <a:ext cx="21898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Entrada de lápiz 14">
                <a:extLst>
                  <a:ext uri="{FF2B5EF4-FFF2-40B4-BE49-F238E27FC236}">
                    <a16:creationId xmlns:a16="http://schemas.microsoft.com/office/drawing/2014/main" id="{435C06A5-1AC4-5AF6-2D8D-30D55C748B32}"/>
                  </a:ext>
                </a:extLst>
              </p14:cNvPr>
              <p14:cNvContentPartPr/>
              <p14:nvPr/>
            </p14:nvContentPartPr>
            <p14:xfrm>
              <a:off x="626053" y="4831800"/>
              <a:ext cx="2065680" cy="45000"/>
            </p14:xfrm>
          </p:contentPart>
        </mc:Choice>
        <mc:Fallback>
          <p:pic>
            <p:nvPicPr>
              <p:cNvPr id="15" name="Entrada de lápiz 14">
                <a:extLst>
                  <a:ext uri="{FF2B5EF4-FFF2-40B4-BE49-F238E27FC236}">
                    <a16:creationId xmlns:a16="http://schemas.microsoft.com/office/drawing/2014/main" id="{435C06A5-1AC4-5AF6-2D8D-30D55C748B32}"/>
                  </a:ext>
                </a:extLst>
              </p:cNvPr>
              <p:cNvPicPr/>
              <p:nvPr/>
            </p:nvPicPr>
            <p:blipFill>
              <a:blip r:embed="rId16"/>
              <a:stretch>
                <a:fillRect/>
              </a:stretch>
            </p:blipFill>
            <p:spPr>
              <a:xfrm>
                <a:off x="572413" y="4724160"/>
                <a:ext cx="2173320" cy="260640"/>
              </a:xfrm>
              <a:prstGeom prst="rect">
                <a:avLst/>
              </a:prstGeom>
            </p:spPr>
          </p:pic>
        </mc:Fallback>
      </mc:AlternateContent>
    </p:spTree>
    <p:extLst>
      <p:ext uri="{BB962C8B-B14F-4D97-AF65-F5344CB8AC3E}">
        <p14:creationId xmlns:p14="http://schemas.microsoft.com/office/powerpoint/2010/main" val="4059347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14</a:t>
            </a:r>
            <a:br>
              <a:rPr lang="es-AR" sz="5400" b="1" dirty="0"/>
            </a:br>
            <a:r>
              <a:rPr lang="es-AR" sz="3100" b="1" dirty="0"/>
              <a:t>Clúster 1</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pic>
        <p:nvPicPr>
          <p:cNvPr id="4" name="Imagen 3">
            <a:extLst>
              <a:ext uri="{FF2B5EF4-FFF2-40B4-BE49-F238E27FC236}">
                <a16:creationId xmlns:a16="http://schemas.microsoft.com/office/drawing/2014/main" id="{5404752B-70D4-397A-4597-A31C30DE4F9A}"/>
              </a:ext>
            </a:extLst>
          </p:cNvPr>
          <p:cNvPicPr>
            <a:picLocks noChangeAspect="1"/>
          </p:cNvPicPr>
          <p:nvPr/>
        </p:nvPicPr>
        <p:blipFill>
          <a:blip r:embed="rId8"/>
          <a:stretch>
            <a:fillRect/>
          </a:stretch>
        </p:blipFill>
        <p:spPr>
          <a:xfrm>
            <a:off x="2012962" y="1929840"/>
            <a:ext cx="7191548" cy="4440480"/>
          </a:xfrm>
          <a:prstGeom prst="rect">
            <a:avLst/>
          </a:prstGeom>
        </p:spPr>
      </p:pic>
    </p:spTree>
    <p:extLst>
      <p:ext uri="{BB962C8B-B14F-4D97-AF65-F5344CB8AC3E}">
        <p14:creationId xmlns:p14="http://schemas.microsoft.com/office/powerpoint/2010/main" val="3792765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2</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fontScale="92500" lnSpcReduction="10000"/>
          </a:bodyPr>
          <a:lstStyle/>
          <a:p>
            <a:r>
              <a:rPr lang="es-AR" sz="3600" b="1" dirty="0"/>
              <a:t>Tópicos:</a:t>
            </a:r>
          </a:p>
          <a:p>
            <a:r>
              <a:rPr lang="es-AR" sz="2400" dirty="0"/>
              <a:t>Otros referentes</a:t>
            </a:r>
          </a:p>
          <a:p>
            <a:r>
              <a:rPr lang="es-AR" sz="2400" dirty="0"/>
              <a:t>Cualidades positivas</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27</a:t>
            </a:r>
            <a:endParaRPr lang="es-AR" dirty="0"/>
          </a:p>
          <a:p>
            <a:pPr marL="45720" indent="0">
              <a:buNone/>
            </a:pPr>
            <a:r>
              <a:rPr lang="es-AR" dirty="0">
                <a:solidFill>
                  <a:schemeClr val="accent1">
                    <a:lumMod val="75000"/>
                  </a:schemeClr>
                </a:solidFill>
              </a:rPr>
              <a:t>Silhouette: </a:t>
            </a:r>
            <a:r>
              <a:rPr lang="es-AR" dirty="0"/>
              <a:t>0.51</a:t>
            </a:r>
          </a:p>
          <a:p>
            <a:pPr marL="45720" indent="0">
              <a:buNone/>
            </a:pPr>
            <a:endParaRPr lang="es-AR" dirty="0"/>
          </a:p>
        </p:txBody>
      </p:sp>
    </p:spTree>
    <p:extLst>
      <p:ext uri="{BB962C8B-B14F-4D97-AF65-F5344CB8AC3E}">
        <p14:creationId xmlns:p14="http://schemas.microsoft.com/office/powerpoint/2010/main" val="3601872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2</a:t>
            </a:r>
          </a:p>
        </p:txBody>
      </p:sp>
      <p:pic>
        <p:nvPicPr>
          <p:cNvPr id="8" name="Imagen 7">
            <a:extLst>
              <a:ext uri="{FF2B5EF4-FFF2-40B4-BE49-F238E27FC236}">
                <a16:creationId xmlns:a16="http://schemas.microsoft.com/office/drawing/2014/main" id="{1F9830A9-4121-4B9A-4A4A-CDBB3DE35550}"/>
              </a:ext>
            </a:extLst>
          </p:cNvPr>
          <p:cNvPicPr>
            <a:picLocks noChangeAspect="1"/>
          </p:cNvPicPr>
          <p:nvPr/>
        </p:nvPicPr>
        <p:blipFill>
          <a:blip r:embed="rId2"/>
          <a:stretch>
            <a:fillRect/>
          </a:stretch>
        </p:blipFill>
        <p:spPr>
          <a:xfrm>
            <a:off x="485532" y="2379133"/>
            <a:ext cx="11220936" cy="2920002"/>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Entrada de lápiz 8">
                <a:extLst>
                  <a:ext uri="{FF2B5EF4-FFF2-40B4-BE49-F238E27FC236}">
                    <a16:creationId xmlns:a16="http://schemas.microsoft.com/office/drawing/2014/main" id="{6ED9918E-702B-F961-25E0-5F4840B254FC}"/>
                  </a:ext>
                </a:extLst>
              </p14:cNvPr>
              <p14:cNvContentPartPr/>
              <p14:nvPr/>
            </p14:nvContentPartPr>
            <p14:xfrm>
              <a:off x="711013" y="2446080"/>
              <a:ext cx="346320" cy="10080"/>
            </p14:xfrm>
          </p:contentPart>
        </mc:Choice>
        <mc:Fallback>
          <p:pic>
            <p:nvPicPr>
              <p:cNvPr id="9" name="Entrada de lápiz 8">
                <a:extLst>
                  <a:ext uri="{FF2B5EF4-FFF2-40B4-BE49-F238E27FC236}">
                    <a16:creationId xmlns:a16="http://schemas.microsoft.com/office/drawing/2014/main" id="{6ED9918E-702B-F961-25E0-5F4840B254FC}"/>
                  </a:ext>
                </a:extLst>
              </p:cNvPr>
              <p:cNvPicPr/>
              <p:nvPr/>
            </p:nvPicPr>
            <p:blipFill>
              <a:blip r:embed="rId4"/>
              <a:stretch>
                <a:fillRect/>
              </a:stretch>
            </p:blipFill>
            <p:spPr>
              <a:xfrm>
                <a:off x="657013" y="2338440"/>
                <a:ext cx="4539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Entrada de lápiz 9">
                <a:extLst>
                  <a:ext uri="{FF2B5EF4-FFF2-40B4-BE49-F238E27FC236}">
                    <a16:creationId xmlns:a16="http://schemas.microsoft.com/office/drawing/2014/main" id="{77ABF03C-5ED6-7121-6D68-2F3BC7BE3051}"/>
                  </a:ext>
                </a:extLst>
              </p14:cNvPr>
              <p14:cNvContentPartPr/>
              <p14:nvPr/>
            </p14:nvContentPartPr>
            <p14:xfrm>
              <a:off x="702373" y="2799960"/>
              <a:ext cx="866880" cy="27720"/>
            </p14:xfrm>
          </p:contentPart>
        </mc:Choice>
        <mc:Fallback>
          <p:pic>
            <p:nvPicPr>
              <p:cNvPr id="10" name="Entrada de lápiz 9">
                <a:extLst>
                  <a:ext uri="{FF2B5EF4-FFF2-40B4-BE49-F238E27FC236}">
                    <a16:creationId xmlns:a16="http://schemas.microsoft.com/office/drawing/2014/main" id="{77ABF03C-5ED6-7121-6D68-2F3BC7BE3051}"/>
                  </a:ext>
                </a:extLst>
              </p:cNvPr>
              <p:cNvPicPr/>
              <p:nvPr/>
            </p:nvPicPr>
            <p:blipFill>
              <a:blip r:embed="rId6"/>
              <a:stretch>
                <a:fillRect/>
              </a:stretch>
            </p:blipFill>
            <p:spPr>
              <a:xfrm>
                <a:off x="648373" y="2692320"/>
                <a:ext cx="9745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811D2904-1998-B1F1-D449-DE4EAAD9418E}"/>
                  </a:ext>
                </a:extLst>
              </p14:cNvPr>
              <p14:cNvContentPartPr/>
              <p14:nvPr/>
            </p14:nvContentPartPr>
            <p14:xfrm>
              <a:off x="736213" y="3131160"/>
              <a:ext cx="600840" cy="18360"/>
            </p14:xfrm>
          </p:contentPart>
        </mc:Choice>
        <mc:Fallback>
          <p:pic>
            <p:nvPicPr>
              <p:cNvPr id="11" name="Entrada de lápiz 10">
                <a:extLst>
                  <a:ext uri="{FF2B5EF4-FFF2-40B4-BE49-F238E27FC236}">
                    <a16:creationId xmlns:a16="http://schemas.microsoft.com/office/drawing/2014/main" id="{811D2904-1998-B1F1-D449-DE4EAAD9418E}"/>
                  </a:ext>
                </a:extLst>
              </p:cNvPr>
              <p:cNvPicPr/>
              <p:nvPr/>
            </p:nvPicPr>
            <p:blipFill>
              <a:blip r:embed="rId8"/>
              <a:stretch>
                <a:fillRect/>
              </a:stretch>
            </p:blipFill>
            <p:spPr>
              <a:xfrm>
                <a:off x="682213" y="3023520"/>
                <a:ext cx="708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Entrada de lápiz 15">
                <a:extLst>
                  <a:ext uri="{FF2B5EF4-FFF2-40B4-BE49-F238E27FC236}">
                    <a16:creationId xmlns:a16="http://schemas.microsoft.com/office/drawing/2014/main" id="{1411469D-B1F7-8712-A3D1-2CF38F0DA868}"/>
                  </a:ext>
                </a:extLst>
              </p14:cNvPr>
              <p14:cNvContentPartPr/>
              <p14:nvPr/>
            </p14:nvContentPartPr>
            <p14:xfrm>
              <a:off x="4046773" y="3664680"/>
              <a:ext cx="885600" cy="9720"/>
            </p14:xfrm>
          </p:contentPart>
        </mc:Choice>
        <mc:Fallback>
          <p:pic>
            <p:nvPicPr>
              <p:cNvPr id="16" name="Entrada de lápiz 15">
                <a:extLst>
                  <a:ext uri="{FF2B5EF4-FFF2-40B4-BE49-F238E27FC236}">
                    <a16:creationId xmlns:a16="http://schemas.microsoft.com/office/drawing/2014/main" id="{1411469D-B1F7-8712-A3D1-2CF38F0DA868}"/>
                  </a:ext>
                </a:extLst>
              </p:cNvPr>
              <p:cNvPicPr/>
              <p:nvPr/>
            </p:nvPicPr>
            <p:blipFill>
              <a:blip r:embed="rId10"/>
              <a:stretch>
                <a:fillRect/>
              </a:stretch>
            </p:blipFill>
            <p:spPr>
              <a:xfrm>
                <a:off x="3992773" y="3557040"/>
                <a:ext cx="9932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Entrada de lápiz 16">
                <a:extLst>
                  <a:ext uri="{FF2B5EF4-FFF2-40B4-BE49-F238E27FC236}">
                    <a16:creationId xmlns:a16="http://schemas.microsoft.com/office/drawing/2014/main" id="{A73EA2B5-7E63-E145-0334-83545D065B68}"/>
                  </a:ext>
                </a:extLst>
              </p14:cNvPr>
              <p14:cNvContentPartPr/>
              <p14:nvPr/>
            </p14:nvContentPartPr>
            <p14:xfrm>
              <a:off x="838093" y="4004160"/>
              <a:ext cx="1066320" cy="25920"/>
            </p14:xfrm>
          </p:contentPart>
        </mc:Choice>
        <mc:Fallback>
          <p:pic>
            <p:nvPicPr>
              <p:cNvPr id="17" name="Entrada de lápiz 16">
                <a:extLst>
                  <a:ext uri="{FF2B5EF4-FFF2-40B4-BE49-F238E27FC236}">
                    <a16:creationId xmlns:a16="http://schemas.microsoft.com/office/drawing/2014/main" id="{A73EA2B5-7E63-E145-0334-83545D065B68}"/>
                  </a:ext>
                </a:extLst>
              </p:cNvPr>
              <p:cNvPicPr/>
              <p:nvPr/>
            </p:nvPicPr>
            <p:blipFill>
              <a:blip r:embed="rId12"/>
              <a:stretch>
                <a:fillRect/>
              </a:stretch>
            </p:blipFill>
            <p:spPr>
              <a:xfrm>
                <a:off x="784093" y="3896520"/>
                <a:ext cx="11739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Entrada de lápiz 17">
                <a:extLst>
                  <a:ext uri="{FF2B5EF4-FFF2-40B4-BE49-F238E27FC236}">
                    <a16:creationId xmlns:a16="http://schemas.microsoft.com/office/drawing/2014/main" id="{1EB56AC5-4FDE-C61C-9760-22F2F78FF0CA}"/>
                  </a:ext>
                </a:extLst>
              </p14:cNvPr>
              <p14:cNvContentPartPr/>
              <p14:nvPr/>
            </p14:nvContentPartPr>
            <p14:xfrm>
              <a:off x="5088253" y="4334640"/>
              <a:ext cx="862920" cy="17640"/>
            </p14:xfrm>
          </p:contentPart>
        </mc:Choice>
        <mc:Fallback>
          <p:pic>
            <p:nvPicPr>
              <p:cNvPr id="18" name="Entrada de lápiz 17">
                <a:extLst>
                  <a:ext uri="{FF2B5EF4-FFF2-40B4-BE49-F238E27FC236}">
                    <a16:creationId xmlns:a16="http://schemas.microsoft.com/office/drawing/2014/main" id="{1EB56AC5-4FDE-C61C-9760-22F2F78FF0CA}"/>
                  </a:ext>
                </a:extLst>
              </p:cNvPr>
              <p:cNvPicPr/>
              <p:nvPr/>
            </p:nvPicPr>
            <p:blipFill>
              <a:blip r:embed="rId14"/>
              <a:stretch>
                <a:fillRect/>
              </a:stretch>
            </p:blipFill>
            <p:spPr>
              <a:xfrm>
                <a:off x="5034253" y="4226640"/>
                <a:ext cx="9705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Entrada de lápiz 18">
                <a:extLst>
                  <a:ext uri="{FF2B5EF4-FFF2-40B4-BE49-F238E27FC236}">
                    <a16:creationId xmlns:a16="http://schemas.microsoft.com/office/drawing/2014/main" id="{306791F3-50E8-A40B-1EBF-D874F127C777}"/>
                  </a:ext>
                </a:extLst>
              </p14:cNvPr>
              <p14:cNvContentPartPr/>
              <p14:nvPr/>
            </p14:nvContentPartPr>
            <p14:xfrm>
              <a:off x="711013" y="5053920"/>
              <a:ext cx="880200" cy="10080"/>
            </p14:xfrm>
          </p:contentPart>
        </mc:Choice>
        <mc:Fallback>
          <p:pic>
            <p:nvPicPr>
              <p:cNvPr id="19" name="Entrada de lápiz 18">
                <a:extLst>
                  <a:ext uri="{FF2B5EF4-FFF2-40B4-BE49-F238E27FC236}">
                    <a16:creationId xmlns:a16="http://schemas.microsoft.com/office/drawing/2014/main" id="{306791F3-50E8-A40B-1EBF-D874F127C777}"/>
                  </a:ext>
                </a:extLst>
              </p:cNvPr>
              <p:cNvPicPr/>
              <p:nvPr/>
            </p:nvPicPr>
            <p:blipFill>
              <a:blip r:embed="rId16"/>
              <a:stretch>
                <a:fillRect/>
              </a:stretch>
            </p:blipFill>
            <p:spPr>
              <a:xfrm>
                <a:off x="657013" y="4945920"/>
                <a:ext cx="987840" cy="225720"/>
              </a:xfrm>
              <a:prstGeom prst="rect">
                <a:avLst/>
              </a:prstGeom>
            </p:spPr>
          </p:pic>
        </mc:Fallback>
      </mc:AlternateContent>
    </p:spTree>
    <p:extLst>
      <p:ext uri="{BB962C8B-B14F-4D97-AF65-F5344CB8AC3E}">
        <p14:creationId xmlns:p14="http://schemas.microsoft.com/office/powerpoint/2010/main" val="282898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14</a:t>
            </a:r>
            <a:br>
              <a:rPr lang="es-AR" sz="5400" b="1" dirty="0"/>
            </a:br>
            <a:r>
              <a:rPr lang="es-AR" sz="3100" b="1" dirty="0"/>
              <a:t>Clúster 2</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pic>
        <p:nvPicPr>
          <p:cNvPr id="3" name="Imagen 2">
            <a:extLst>
              <a:ext uri="{FF2B5EF4-FFF2-40B4-BE49-F238E27FC236}">
                <a16:creationId xmlns:a16="http://schemas.microsoft.com/office/drawing/2014/main" id="{3EBC8DFC-4819-0F0F-4BFA-104EC81FF0FD}"/>
              </a:ext>
            </a:extLst>
          </p:cNvPr>
          <p:cNvPicPr>
            <a:picLocks noChangeAspect="1"/>
          </p:cNvPicPr>
          <p:nvPr/>
        </p:nvPicPr>
        <p:blipFill>
          <a:blip r:embed="rId8"/>
          <a:stretch>
            <a:fillRect/>
          </a:stretch>
        </p:blipFill>
        <p:spPr>
          <a:xfrm>
            <a:off x="2244763" y="1844040"/>
            <a:ext cx="7003894" cy="4574743"/>
          </a:xfrm>
          <a:prstGeom prst="rect">
            <a:avLst/>
          </a:prstGeom>
        </p:spPr>
      </p:pic>
    </p:spTree>
    <p:extLst>
      <p:ext uri="{BB962C8B-B14F-4D97-AF65-F5344CB8AC3E}">
        <p14:creationId xmlns:p14="http://schemas.microsoft.com/office/powerpoint/2010/main" val="180443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lstStyle/>
          <a:p>
            <a:pPr algn="ctr"/>
            <a:r>
              <a:rPr lang="es-AR" b="1" dirty="0"/>
              <a:t>Documentos por desafío</a:t>
            </a:r>
          </a:p>
        </p:txBody>
      </p:sp>
      <p:pic>
        <p:nvPicPr>
          <p:cNvPr id="7" name="Marcador de contenido 6">
            <a:extLst>
              <a:ext uri="{FF2B5EF4-FFF2-40B4-BE49-F238E27FC236}">
                <a16:creationId xmlns:a16="http://schemas.microsoft.com/office/drawing/2014/main" id="{538750F7-9D56-9F5F-5C81-40E260689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3060" y="1845733"/>
            <a:ext cx="5754605" cy="4344950"/>
          </a:xfrm>
        </p:spPr>
      </p:pic>
    </p:spTree>
    <p:extLst>
      <p:ext uri="{BB962C8B-B14F-4D97-AF65-F5344CB8AC3E}">
        <p14:creationId xmlns:p14="http://schemas.microsoft.com/office/powerpoint/2010/main" val="2904043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2</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lnSpcReduction="10000"/>
          </a:bodyPr>
          <a:lstStyle/>
          <a:p>
            <a:r>
              <a:rPr lang="es-AR" sz="3600" b="1" dirty="0"/>
              <a:t>Otras entidades:</a:t>
            </a:r>
          </a:p>
          <a:p>
            <a:r>
              <a:rPr lang="es-AR" sz="2400" dirty="0"/>
              <a:t>René Favaloro</a:t>
            </a:r>
          </a:p>
          <a:p>
            <a:r>
              <a:rPr lang="es-AR" sz="2400" dirty="0"/>
              <a:t>Messi</a:t>
            </a:r>
          </a:p>
          <a:p>
            <a:r>
              <a:rPr lang="es-AR" sz="2400" dirty="0"/>
              <a:t>San Martin</a:t>
            </a:r>
          </a:p>
          <a:p>
            <a:r>
              <a:rPr lang="es-AR" sz="2400" dirty="0"/>
              <a:t>Santi Maratea</a:t>
            </a:r>
          </a:p>
          <a:p>
            <a:r>
              <a:rPr lang="es-AR" sz="2400" dirty="0"/>
              <a:t>Arturo Frondizi</a:t>
            </a:r>
          </a:p>
          <a:p>
            <a:r>
              <a:rPr lang="es-AR" sz="2400" dirty="0"/>
              <a:t>Raúl Alfonsín</a:t>
            </a:r>
          </a:p>
          <a:p>
            <a:r>
              <a:rPr lang="es-AR" sz="2400" dirty="0"/>
              <a:t>Norita Cortiñas</a:t>
            </a:r>
          </a:p>
        </p:txBody>
      </p:sp>
      <p:sp>
        <p:nvSpPr>
          <p:cNvPr id="3" name="CuadroTexto 2">
            <a:extLst>
              <a:ext uri="{FF2B5EF4-FFF2-40B4-BE49-F238E27FC236}">
                <a16:creationId xmlns:a16="http://schemas.microsoft.com/office/drawing/2014/main" id="{C0AC712F-51A4-E245-2C02-2A5588236FD8}"/>
              </a:ext>
            </a:extLst>
          </p:cNvPr>
          <p:cNvSpPr txBox="1"/>
          <p:nvPr/>
        </p:nvSpPr>
        <p:spPr>
          <a:xfrm>
            <a:off x="6050334" y="2571750"/>
            <a:ext cx="3792166" cy="3046988"/>
          </a:xfrm>
          <a:prstGeom prst="rect">
            <a:avLst/>
          </a:prstGeom>
          <a:noFill/>
        </p:spPr>
        <p:txBody>
          <a:bodyPr wrap="square" rtlCol="0">
            <a:spAutoFit/>
          </a:bodyPr>
          <a:lstStyle/>
          <a:p>
            <a:pPr marL="342900" indent="-342900">
              <a:buFont typeface="Arial" panose="020B0604020202020204" pitchFamily="34" charset="0"/>
              <a:buChar char="•"/>
            </a:pPr>
            <a:r>
              <a:rPr lang="es-AR" sz="2400" dirty="0">
                <a:solidFill>
                  <a:schemeClr val="accent1"/>
                </a:solidFill>
              </a:rPr>
              <a:t>Manu Ginobili.</a:t>
            </a:r>
          </a:p>
          <a:p>
            <a:pPr marL="342900" indent="-342900">
              <a:buFont typeface="Arial" panose="020B0604020202020204" pitchFamily="34" charset="0"/>
              <a:buChar char="•"/>
            </a:pPr>
            <a:r>
              <a:rPr lang="es-AR" sz="2400" dirty="0">
                <a:solidFill>
                  <a:schemeClr val="accent1"/>
                </a:solidFill>
              </a:rPr>
              <a:t>Estela de Carlotto.</a:t>
            </a:r>
          </a:p>
          <a:p>
            <a:pPr marL="342900" indent="-342900">
              <a:buFont typeface="Arial" panose="020B0604020202020204" pitchFamily="34" charset="0"/>
              <a:buChar char="•"/>
            </a:pPr>
            <a:r>
              <a:rPr lang="es-AR" sz="2400" dirty="0">
                <a:solidFill>
                  <a:schemeClr val="accent1"/>
                </a:solidFill>
              </a:rPr>
              <a:t>Facundo  Manes</a:t>
            </a:r>
          </a:p>
          <a:p>
            <a:pPr marL="342900" indent="-342900">
              <a:buFont typeface="Arial" panose="020B0604020202020204" pitchFamily="34" charset="0"/>
              <a:buChar char="•"/>
            </a:pPr>
            <a:r>
              <a:rPr lang="es-AR" sz="2400" dirty="0">
                <a:solidFill>
                  <a:schemeClr val="accent1"/>
                </a:solidFill>
              </a:rPr>
              <a:t>Martin Losteau</a:t>
            </a:r>
          </a:p>
          <a:p>
            <a:pPr marL="342900" indent="-342900">
              <a:buFont typeface="Arial" panose="020B0604020202020204" pitchFamily="34" charset="0"/>
              <a:buChar char="•"/>
            </a:pPr>
            <a:r>
              <a:rPr lang="es-AR" sz="2400" dirty="0">
                <a:solidFill>
                  <a:schemeClr val="accent1"/>
                </a:solidFill>
              </a:rPr>
              <a:t>Julio Barbaro</a:t>
            </a:r>
          </a:p>
          <a:p>
            <a:pPr marL="342900" indent="-342900">
              <a:buFont typeface="Arial" panose="020B0604020202020204" pitchFamily="34" charset="0"/>
              <a:buChar char="•"/>
            </a:pPr>
            <a:r>
              <a:rPr lang="es-AR" sz="2400" dirty="0">
                <a:solidFill>
                  <a:schemeClr val="accent1"/>
                </a:solidFill>
              </a:rPr>
              <a:t>Alfonsín</a:t>
            </a:r>
          </a:p>
          <a:p>
            <a:pPr marL="342900" indent="-342900">
              <a:buFont typeface="Arial" panose="020B0604020202020204" pitchFamily="34" charset="0"/>
              <a:buChar char="•"/>
            </a:pPr>
            <a:r>
              <a:rPr lang="es-AR" sz="2400" dirty="0">
                <a:solidFill>
                  <a:schemeClr val="accent1"/>
                </a:solidFill>
              </a:rPr>
              <a:t>Eva Perón</a:t>
            </a:r>
          </a:p>
          <a:p>
            <a:pPr marL="342900" indent="-342900">
              <a:buFont typeface="Arial" panose="020B0604020202020204" pitchFamily="34" charset="0"/>
              <a:buChar char="•"/>
            </a:pPr>
            <a:r>
              <a:rPr lang="es-AR" sz="2400" dirty="0">
                <a:solidFill>
                  <a:schemeClr val="accent1"/>
                </a:solidFill>
              </a:rPr>
              <a:t>Nelson</a:t>
            </a:r>
          </a:p>
        </p:txBody>
      </p:sp>
    </p:spTree>
    <p:extLst>
      <p:ext uri="{BB962C8B-B14F-4D97-AF65-F5344CB8AC3E}">
        <p14:creationId xmlns:p14="http://schemas.microsoft.com/office/powerpoint/2010/main" val="2469551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3</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sz="2400" dirty="0"/>
              <a:t>Sin referente</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10</a:t>
            </a:r>
            <a:endParaRPr lang="es-AR" dirty="0"/>
          </a:p>
          <a:p>
            <a:pPr marL="45720" indent="0">
              <a:buNone/>
            </a:pPr>
            <a:r>
              <a:rPr lang="es-AR" dirty="0">
                <a:solidFill>
                  <a:schemeClr val="accent1">
                    <a:lumMod val="75000"/>
                  </a:schemeClr>
                </a:solidFill>
              </a:rPr>
              <a:t>Silhouette: </a:t>
            </a:r>
            <a:r>
              <a:rPr lang="es-AR" dirty="0"/>
              <a:t>0.55</a:t>
            </a:r>
          </a:p>
          <a:p>
            <a:pPr marL="45720" indent="0">
              <a:buNone/>
            </a:pPr>
            <a:endParaRPr lang="es-AR" dirty="0"/>
          </a:p>
        </p:txBody>
      </p:sp>
    </p:spTree>
    <p:extLst>
      <p:ext uri="{BB962C8B-B14F-4D97-AF65-F5344CB8AC3E}">
        <p14:creationId xmlns:p14="http://schemas.microsoft.com/office/powerpoint/2010/main" val="27633174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3</a:t>
            </a:r>
          </a:p>
        </p:txBody>
      </p:sp>
      <p:pic>
        <p:nvPicPr>
          <p:cNvPr id="4" name="Imagen 3">
            <a:extLst>
              <a:ext uri="{FF2B5EF4-FFF2-40B4-BE49-F238E27FC236}">
                <a16:creationId xmlns:a16="http://schemas.microsoft.com/office/drawing/2014/main" id="{3682901A-B78C-084E-BAEE-45DA64CE07AC}"/>
              </a:ext>
            </a:extLst>
          </p:cNvPr>
          <p:cNvPicPr>
            <a:picLocks noChangeAspect="1"/>
          </p:cNvPicPr>
          <p:nvPr/>
        </p:nvPicPr>
        <p:blipFill>
          <a:blip r:embed="rId2"/>
          <a:stretch>
            <a:fillRect/>
          </a:stretch>
        </p:blipFill>
        <p:spPr>
          <a:xfrm>
            <a:off x="1828835" y="2637165"/>
            <a:ext cx="8297299" cy="280299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547F5E80-7570-4633-17B1-5CFFB9E02D9B}"/>
                  </a:ext>
                </a:extLst>
              </p14:cNvPr>
              <p14:cNvContentPartPr/>
              <p14:nvPr/>
            </p14:nvContentPartPr>
            <p14:xfrm>
              <a:off x="2294293" y="2675400"/>
              <a:ext cx="777240" cy="17280"/>
            </p14:xfrm>
          </p:contentPart>
        </mc:Choice>
        <mc:Fallback>
          <p:pic>
            <p:nvPicPr>
              <p:cNvPr id="5" name="Entrada de lápiz 4">
                <a:extLst>
                  <a:ext uri="{FF2B5EF4-FFF2-40B4-BE49-F238E27FC236}">
                    <a16:creationId xmlns:a16="http://schemas.microsoft.com/office/drawing/2014/main" id="{547F5E80-7570-4633-17B1-5CFFB9E02D9B}"/>
                  </a:ext>
                </a:extLst>
              </p:cNvPr>
              <p:cNvPicPr/>
              <p:nvPr/>
            </p:nvPicPr>
            <p:blipFill>
              <a:blip r:embed="rId4"/>
              <a:stretch>
                <a:fillRect/>
              </a:stretch>
            </p:blipFill>
            <p:spPr>
              <a:xfrm>
                <a:off x="2240293" y="2567400"/>
                <a:ext cx="8848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Entrada de lápiz 5">
                <a:extLst>
                  <a:ext uri="{FF2B5EF4-FFF2-40B4-BE49-F238E27FC236}">
                    <a16:creationId xmlns:a16="http://schemas.microsoft.com/office/drawing/2014/main" id="{CF8B30CF-31B5-1BAF-495E-F09046C7FC1E}"/>
                  </a:ext>
                </a:extLst>
              </p14:cNvPr>
              <p14:cNvContentPartPr/>
              <p14:nvPr/>
            </p14:nvContentPartPr>
            <p14:xfrm>
              <a:off x="2294293" y="2962320"/>
              <a:ext cx="1825560" cy="18360"/>
            </p14:xfrm>
          </p:contentPart>
        </mc:Choice>
        <mc:Fallback>
          <p:pic>
            <p:nvPicPr>
              <p:cNvPr id="6" name="Entrada de lápiz 5">
                <a:extLst>
                  <a:ext uri="{FF2B5EF4-FFF2-40B4-BE49-F238E27FC236}">
                    <a16:creationId xmlns:a16="http://schemas.microsoft.com/office/drawing/2014/main" id="{CF8B30CF-31B5-1BAF-495E-F09046C7FC1E}"/>
                  </a:ext>
                </a:extLst>
              </p:cNvPr>
              <p:cNvPicPr/>
              <p:nvPr/>
            </p:nvPicPr>
            <p:blipFill>
              <a:blip r:embed="rId6"/>
              <a:stretch>
                <a:fillRect/>
              </a:stretch>
            </p:blipFill>
            <p:spPr>
              <a:xfrm>
                <a:off x="2240293" y="2854320"/>
                <a:ext cx="1933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Entrada de lápiz 6">
                <a:extLst>
                  <a:ext uri="{FF2B5EF4-FFF2-40B4-BE49-F238E27FC236}">
                    <a16:creationId xmlns:a16="http://schemas.microsoft.com/office/drawing/2014/main" id="{5DFF4836-6D59-5774-78C9-112C522B01D6}"/>
                  </a:ext>
                </a:extLst>
              </p14:cNvPr>
              <p14:cNvContentPartPr/>
              <p14:nvPr/>
            </p14:nvContentPartPr>
            <p14:xfrm>
              <a:off x="2319493" y="3207480"/>
              <a:ext cx="660600" cy="18720"/>
            </p14:xfrm>
          </p:contentPart>
        </mc:Choice>
        <mc:Fallback>
          <p:pic>
            <p:nvPicPr>
              <p:cNvPr id="7" name="Entrada de lápiz 6">
                <a:extLst>
                  <a:ext uri="{FF2B5EF4-FFF2-40B4-BE49-F238E27FC236}">
                    <a16:creationId xmlns:a16="http://schemas.microsoft.com/office/drawing/2014/main" id="{5DFF4836-6D59-5774-78C9-112C522B01D6}"/>
                  </a:ext>
                </a:extLst>
              </p:cNvPr>
              <p:cNvPicPr/>
              <p:nvPr/>
            </p:nvPicPr>
            <p:blipFill>
              <a:blip r:embed="rId8"/>
              <a:stretch>
                <a:fillRect/>
              </a:stretch>
            </p:blipFill>
            <p:spPr>
              <a:xfrm>
                <a:off x="2265853" y="3099840"/>
                <a:ext cx="7682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6322406F-C032-08CE-4F7E-4FDC860D5BCE}"/>
                  </a:ext>
                </a:extLst>
              </p14:cNvPr>
              <p14:cNvContentPartPr/>
              <p14:nvPr/>
            </p14:nvContentPartPr>
            <p14:xfrm>
              <a:off x="2310853" y="3479280"/>
              <a:ext cx="431640" cy="27360"/>
            </p14:xfrm>
          </p:contentPart>
        </mc:Choice>
        <mc:Fallback>
          <p:pic>
            <p:nvPicPr>
              <p:cNvPr id="12" name="Entrada de lápiz 11">
                <a:extLst>
                  <a:ext uri="{FF2B5EF4-FFF2-40B4-BE49-F238E27FC236}">
                    <a16:creationId xmlns:a16="http://schemas.microsoft.com/office/drawing/2014/main" id="{6322406F-C032-08CE-4F7E-4FDC860D5BCE}"/>
                  </a:ext>
                </a:extLst>
              </p:cNvPr>
              <p:cNvPicPr/>
              <p:nvPr/>
            </p:nvPicPr>
            <p:blipFill>
              <a:blip r:embed="rId10"/>
              <a:stretch>
                <a:fillRect/>
              </a:stretch>
            </p:blipFill>
            <p:spPr>
              <a:xfrm>
                <a:off x="2257213" y="3371640"/>
                <a:ext cx="5392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trada de lápiz 12">
                <a:extLst>
                  <a:ext uri="{FF2B5EF4-FFF2-40B4-BE49-F238E27FC236}">
                    <a16:creationId xmlns:a16="http://schemas.microsoft.com/office/drawing/2014/main" id="{E64A61FD-F008-F27F-D170-A0D5026CED20}"/>
                  </a:ext>
                </a:extLst>
              </p14:cNvPr>
              <p14:cNvContentPartPr/>
              <p14:nvPr/>
            </p14:nvContentPartPr>
            <p14:xfrm>
              <a:off x="2302573" y="3750360"/>
              <a:ext cx="2810520" cy="17640"/>
            </p14:xfrm>
          </p:contentPart>
        </mc:Choice>
        <mc:Fallback>
          <p:pic>
            <p:nvPicPr>
              <p:cNvPr id="13" name="Entrada de lápiz 12">
                <a:extLst>
                  <a:ext uri="{FF2B5EF4-FFF2-40B4-BE49-F238E27FC236}">
                    <a16:creationId xmlns:a16="http://schemas.microsoft.com/office/drawing/2014/main" id="{E64A61FD-F008-F27F-D170-A0D5026CED20}"/>
                  </a:ext>
                </a:extLst>
              </p:cNvPr>
              <p:cNvPicPr/>
              <p:nvPr/>
            </p:nvPicPr>
            <p:blipFill>
              <a:blip r:embed="rId12"/>
              <a:stretch>
                <a:fillRect/>
              </a:stretch>
            </p:blipFill>
            <p:spPr>
              <a:xfrm>
                <a:off x="2248933" y="3642720"/>
                <a:ext cx="29181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trada de lápiz 13">
                <a:extLst>
                  <a:ext uri="{FF2B5EF4-FFF2-40B4-BE49-F238E27FC236}">
                    <a16:creationId xmlns:a16="http://schemas.microsoft.com/office/drawing/2014/main" id="{BBFD4CDB-DB29-5C3F-8DA7-2DFD120EDCE8}"/>
                  </a:ext>
                </a:extLst>
              </p14:cNvPr>
              <p14:cNvContentPartPr/>
              <p14:nvPr/>
            </p14:nvContentPartPr>
            <p14:xfrm>
              <a:off x="2268733" y="4004160"/>
              <a:ext cx="866880" cy="9720"/>
            </p14:xfrm>
          </p:contentPart>
        </mc:Choice>
        <mc:Fallback>
          <p:pic>
            <p:nvPicPr>
              <p:cNvPr id="14" name="Entrada de lápiz 13">
                <a:extLst>
                  <a:ext uri="{FF2B5EF4-FFF2-40B4-BE49-F238E27FC236}">
                    <a16:creationId xmlns:a16="http://schemas.microsoft.com/office/drawing/2014/main" id="{BBFD4CDB-DB29-5C3F-8DA7-2DFD120EDCE8}"/>
                  </a:ext>
                </a:extLst>
              </p:cNvPr>
              <p:cNvPicPr/>
              <p:nvPr/>
            </p:nvPicPr>
            <p:blipFill>
              <a:blip r:embed="rId14"/>
              <a:stretch>
                <a:fillRect/>
              </a:stretch>
            </p:blipFill>
            <p:spPr>
              <a:xfrm>
                <a:off x="2214733" y="3896520"/>
                <a:ext cx="9745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Entrada de lápiz 19">
                <a:extLst>
                  <a:ext uri="{FF2B5EF4-FFF2-40B4-BE49-F238E27FC236}">
                    <a16:creationId xmlns:a16="http://schemas.microsoft.com/office/drawing/2014/main" id="{341CE91A-11C5-B434-45B3-08F2660922A1}"/>
                  </a:ext>
                </a:extLst>
              </p14:cNvPr>
              <p14:cNvContentPartPr/>
              <p14:nvPr/>
            </p14:nvContentPartPr>
            <p14:xfrm>
              <a:off x="2260453" y="4494480"/>
              <a:ext cx="934560" cy="18360"/>
            </p14:xfrm>
          </p:contentPart>
        </mc:Choice>
        <mc:Fallback>
          <p:pic>
            <p:nvPicPr>
              <p:cNvPr id="20" name="Entrada de lápiz 19">
                <a:extLst>
                  <a:ext uri="{FF2B5EF4-FFF2-40B4-BE49-F238E27FC236}">
                    <a16:creationId xmlns:a16="http://schemas.microsoft.com/office/drawing/2014/main" id="{341CE91A-11C5-B434-45B3-08F2660922A1}"/>
                  </a:ext>
                </a:extLst>
              </p:cNvPr>
              <p:cNvPicPr/>
              <p:nvPr/>
            </p:nvPicPr>
            <p:blipFill>
              <a:blip r:embed="rId16"/>
              <a:stretch>
                <a:fillRect/>
              </a:stretch>
            </p:blipFill>
            <p:spPr>
              <a:xfrm>
                <a:off x="2206453" y="4386840"/>
                <a:ext cx="1042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Entrada de lápiz 21">
                <a:extLst>
                  <a:ext uri="{FF2B5EF4-FFF2-40B4-BE49-F238E27FC236}">
                    <a16:creationId xmlns:a16="http://schemas.microsoft.com/office/drawing/2014/main" id="{9BBD3A76-8526-0222-DC42-45950F0DA272}"/>
                  </a:ext>
                </a:extLst>
              </p14:cNvPr>
              <p14:cNvContentPartPr/>
              <p14:nvPr/>
            </p14:nvContentPartPr>
            <p14:xfrm>
              <a:off x="2268733" y="4774920"/>
              <a:ext cx="812160" cy="23040"/>
            </p14:xfrm>
          </p:contentPart>
        </mc:Choice>
        <mc:Fallback>
          <p:pic>
            <p:nvPicPr>
              <p:cNvPr id="22" name="Entrada de lápiz 21">
                <a:extLst>
                  <a:ext uri="{FF2B5EF4-FFF2-40B4-BE49-F238E27FC236}">
                    <a16:creationId xmlns:a16="http://schemas.microsoft.com/office/drawing/2014/main" id="{9BBD3A76-8526-0222-DC42-45950F0DA272}"/>
                  </a:ext>
                </a:extLst>
              </p:cNvPr>
              <p:cNvPicPr/>
              <p:nvPr/>
            </p:nvPicPr>
            <p:blipFill>
              <a:blip r:embed="rId18"/>
              <a:stretch>
                <a:fillRect/>
              </a:stretch>
            </p:blipFill>
            <p:spPr>
              <a:xfrm>
                <a:off x="2214733" y="4666920"/>
                <a:ext cx="9198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Entrada de lápiz 23">
                <a:extLst>
                  <a:ext uri="{FF2B5EF4-FFF2-40B4-BE49-F238E27FC236}">
                    <a16:creationId xmlns:a16="http://schemas.microsoft.com/office/drawing/2014/main" id="{B6859631-CD5A-25FB-E17A-E267EEF0846A}"/>
                  </a:ext>
                </a:extLst>
              </p14:cNvPr>
              <p14:cNvContentPartPr/>
              <p14:nvPr/>
            </p14:nvContentPartPr>
            <p14:xfrm>
              <a:off x="2302573" y="5028360"/>
              <a:ext cx="888480" cy="9360"/>
            </p14:xfrm>
          </p:contentPart>
        </mc:Choice>
        <mc:Fallback>
          <p:pic>
            <p:nvPicPr>
              <p:cNvPr id="24" name="Entrada de lápiz 23">
                <a:extLst>
                  <a:ext uri="{FF2B5EF4-FFF2-40B4-BE49-F238E27FC236}">
                    <a16:creationId xmlns:a16="http://schemas.microsoft.com/office/drawing/2014/main" id="{B6859631-CD5A-25FB-E17A-E267EEF0846A}"/>
                  </a:ext>
                </a:extLst>
              </p:cNvPr>
              <p:cNvPicPr/>
              <p:nvPr/>
            </p:nvPicPr>
            <p:blipFill>
              <a:blip r:embed="rId20"/>
              <a:stretch>
                <a:fillRect/>
              </a:stretch>
            </p:blipFill>
            <p:spPr>
              <a:xfrm>
                <a:off x="2248933" y="4920360"/>
                <a:ext cx="9961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Entrada de lápiz 25">
                <a:extLst>
                  <a:ext uri="{FF2B5EF4-FFF2-40B4-BE49-F238E27FC236}">
                    <a16:creationId xmlns:a16="http://schemas.microsoft.com/office/drawing/2014/main" id="{5B4A4149-C009-DF81-209B-E443AF3A8703}"/>
                  </a:ext>
                </a:extLst>
              </p14:cNvPr>
              <p14:cNvContentPartPr/>
              <p14:nvPr/>
            </p14:nvContentPartPr>
            <p14:xfrm>
              <a:off x="3462493" y="5028720"/>
              <a:ext cx="1362600" cy="35280"/>
            </p14:xfrm>
          </p:contentPart>
        </mc:Choice>
        <mc:Fallback>
          <p:pic>
            <p:nvPicPr>
              <p:cNvPr id="26" name="Entrada de lápiz 25">
                <a:extLst>
                  <a:ext uri="{FF2B5EF4-FFF2-40B4-BE49-F238E27FC236}">
                    <a16:creationId xmlns:a16="http://schemas.microsoft.com/office/drawing/2014/main" id="{5B4A4149-C009-DF81-209B-E443AF3A8703}"/>
                  </a:ext>
                </a:extLst>
              </p:cNvPr>
              <p:cNvPicPr/>
              <p:nvPr/>
            </p:nvPicPr>
            <p:blipFill>
              <a:blip r:embed="rId22"/>
              <a:stretch>
                <a:fillRect/>
              </a:stretch>
            </p:blipFill>
            <p:spPr>
              <a:xfrm>
                <a:off x="3408853" y="4921080"/>
                <a:ext cx="1470240" cy="250920"/>
              </a:xfrm>
              <a:prstGeom prst="rect">
                <a:avLst/>
              </a:prstGeom>
            </p:spPr>
          </p:pic>
        </mc:Fallback>
      </mc:AlternateContent>
    </p:spTree>
    <p:extLst>
      <p:ext uri="{BB962C8B-B14F-4D97-AF65-F5344CB8AC3E}">
        <p14:creationId xmlns:p14="http://schemas.microsoft.com/office/powerpoint/2010/main" val="905418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4</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sz="2400" dirty="0"/>
              <a:t>Otros referentes</a:t>
            </a:r>
          </a:p>
          <a:p>
            <a:r>
              <a:rPr lang="es-AR" sz="2400" dirty="0"/>
              <a:t>Sin mencionar demasiado sus cualidades</a:t>
            </a: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13</a:t>
            </a:r>
            <a:endParaRPr lang="es-AR" dirty="0"/>
          </a:p>
          <a:p>
            <a:pPr marL="45720" indent="0">
              <a:buNone/>
            </a:pPr>
            <a:r>
              <a:rPr lang="es-AR" dirty="0">
                <a:solidFill>
                  <a:schemeClr val="accent1">
                    <a:lumMod val="75000"/>
                  </a:schemeClr>
                </a:solidFill>
              </a:rPr>
              <a:t>Silhouette: </a:t>
            </a:r>
            <a:r>
              <a:rPr lang="es-AR" dirty="0"/>
              <a:t>0.35</a:t>
            </a:r>
          </a:p>
          <a:p>
            <a:pPr marL="45720" indent="0">
              <a:buNone/>
            </a:pPr>
            <a:endParaRPr lang="es-AR" u="sng" dirty="0"/>
          </a:p>
        </p:txBody>
      </p:sp>
    </p:spTree>
    <p:extLst>
      <p:ext uri="{BB962C8B-B14F-4D97-AF65-F5344CB8AC3E}">
        <p14:creationId xmlns:p14="http://schemas.microsoft.com/office/powerpoint/2010/main" val="1056495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14</a:t>
            </a:r>
            <a:br>
              <a:rPr lang="es-AR" sz="5400" b="1" dirty="0"/>
            </a:br>
            <a:r>
              <a:rPr lang="es-AR" sz="3100" b="1" dirty="0"/>
              <a:t>Clúster 4</a:t>
            </a:r>
          </a:p>
        </p:txBody>
      </p:sp>
      <p:pic>
        <p:nvPicPr>
          <p:cNvPr id="8" name="Imagen 7">
            <a:extLst>
              <a:ext uri="{FF2B5EF4-FFF2-40B4-BE49-F238E27FC236}">
                <a16:creationId xmlns:a16="http://schemas.microsoft.com/office/drawing/2014/main" id="{4614C170-8492-7287-8117-13F1BF23DD74}"/>
              </a:ext>
            </a:extLst>
          </p:cNvPr>
          <p:cNvPicPr>
            <a:picLocks noChangeAspect="1"/>
          </p:cNvPicPr>
          <p:nvPr/>
        </p:nvPicPr>
        <p:blipFill>
          <a:blip r:embed="rId2"/>
          <a:stretch>
            <a:fillRect/>
          </a:stretch>
        </p:blipFill>
        <p:spPr>
          <a:xfrm>
            <a:off x="2466552" y="2294468"/>
            <a:ext cx="6850581" cy="3306432"/>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Entrada de lápiz 8">
                <a:extLst>
                  <a:ext uri="{FF2B5EF4-FFF2-40B4-BE49-F238E27FC236}">
                    <a16:creationId xmlns:a16="http://schemas.microsoft.com/office/drawing/2014/main" id="{4F50D627-5AA4-7627-20B0-F001EB4A6DFB}"/>
                  </a:ext>
                </a:extLst>
              </p14:cNvPr>
              <p14:cNvContentPartPr/>
              <p14:nvPr/>
            </p14:nvContentPartPr>
            <p14:xfrm>
              <a:off x="2878213" y="2640840"/>
              <a:ext cx="380880" cy="9720"/>
            </p14:xfrm>
          </p:contentPart>
        </mc:Choice>
        <mc:Fallback>
          <p:pic>
            <p:nvPicPr>
              <p:cNvPr id="9" name="Entrada de lápiz 8">
                <a:extLst>
                  <a:ext uri="{FF2B5EF4-FFF2-40B4-BE49-F238E27FC236}">
                    <a16:creationId xmlns:a16="http://schemas.microsoft.com/office/drawing/2014/main" id="{4F50D627-5AA4-7627-20B0-F001EB4A6DFB}"/>
                  </a:ext>
                </a:extLst>
              </p:cNvPr>
              <p:cNvPicPr/>
              <p:nvPr/>
            </p:nvPicPr>
            <p:blipFill>
              <a:blip r:embed="rId4"/>
              <a:stretch>
                <a:fillRect/>
              </a:stretch>
            </p:blipFill>
            <p:spPr>
              <a:xfrm>
                <a:off x="2824573" y="2533200"/>
                <a:ext cx="4885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Entrada de lápiz 9">
                <a:extLst>
                  <a:ext uri="{FF2B5EF4-FFF2-40B4-BE49-F238E27FC236}">
                    <a16:creationId xmlns:a16="http://schemas.microsoft.com/office/drawing/2014/main" id="{FE4B7CC9-BBA8-3375-C975-C2C6099C8B67}"/>
                  </a:ext>
                </a:extLst>
              </p14:cNvPr>
              <p14:cNvContentPartPr/>
              <p14:nvPr/>
            </p14:nvContentPartPr>
            <p14:xfrm>
              <a:off x="2853013" y="2861160"/>
              <a:ext cx="750960" cy="34200"/>
            </p14:xfrm>
          </p:contentPart>
        </mc:Choice>
        <mc:Fallback>
          <p:pic>
            <p:nvPicPr>
              <p:cNvPr id="10" name="Entrada de lápiz 9">
                <a:extLst>
                  <a:ext uri="{FF2B5EF4-FFF2-40B4-BE49-F238E27FC236}">
                    <a16:creationId xmlns:a16="http://schemas.microsoft.com/office/drawing/2014/main" id="{FE4B7CC9-BBA8-3375-C975-C2C6099C8B67}"/>
                  </a:ext>
                </a:extLst>
              </p:cNvPr>
              <p:cNvPicPr/>
              <p:nvPr/>
            </p:nvPicPr>
            <p:blipFill>
              <a:blip r:embed="rId6"/>
              <a:stretch>
                <a:fillRect/>
              </a:stretch>
            </p:blipFill>
            <p:spPr>
              <a:xfrm>
                <a:off x="2799013" y="2753520"/>
                <a:ext cx="8586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54BD1B67-CFAA-8E69-C06F-3A6D5BA6E9E7}"/>
                  </a:ext>
                </a:extLst>
              </p14:cNvPr>
              <p14:cNvContentPartPr/>
              <p14:nvPr/>
            </p14:nvContentPartPr>
            <p14:xfrm>
              <a:off x="2861293" y="3381360"/>
              <a:ext cx="626040" cy="22320"/>
            </p14:xfrm>
          </p:contentPart>
        </mc:Choice>
        <mc:Fallback>
          <p:pic>
            <p:nvPicPr>
              <p:cNvPr id="11" name="Entrada de lápiz 10">
                <a:extLst>
                  <a:ext uri="{FF2B5EF4-FFF2-40B4-BE49-F238E27FC236}">
                    <a16:creationId xmlns:a16="http://schemas.microsoft.com/office/drawing/2014/main" id="{54BD1B67-CFAA-8E69-C06F-3A6D5BA6E9E7}"/>
                  </a:ext>
                </a:extLst>
              </p:cNvPr>
              <p:cNvPicPr/>
              <p:nvPr/>
            </p:nvPicPr>
            <p:blipFill>
              <a:blip r:embed="rId8"/>
              <a:stretch>
                <a:fillRect/>
              </a:stretch>
            </p:blipFill>
            <p:spPr>
              <a:xfrm>
                <a:off x="2807653" y="3273360"/>
                <a:ext cx="7336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Entrada de lápiz 14">
                <a:extLst>
                  <a:ext uri="{FF2B5EF4-FFF2-40B4-BE49-F238E27FC236}">
                    <a16:creationId xmlns:a16="http://schemas.microsoft.com/office/drawing/2014/main" id="{DC95325D-08E1-D93E-59D3-63F2DC1AF571}"/>
                  </a:ext>
                </a:extLst>
              </p14:cNvPr>
              <p14:cNvContentPartPr/>
              <p14:nvPr/>
            </p14:nvContentPartPr>
            <p14:xfrm>
              <a:off x="2836093" y="3623280"/>
              <a:ext cx="846360" cy="360"/>
            </p14:xfrm>
          </p:contentPart>
        </mc:Choice>
        <mc:Fallback>
          <p:pic>
            <p:nvPicPr>
              <p:cNvPr id="15" name="Entrada de lápiz 14">
                <a:extLst>
                  <a:ext uri="{FF2B5EF4-FFF2-40B4-BE49-F238E27FC236}">
                    <a16:creationId xmlns:a16="http://schemas.microsoft.com/office/drawing/2014/main" id="{DC95325D-08E1-D93E-59D3-63F2DC1AF571}"/>
                  </a:ext>
                </a:extLst>
              </p:cNvPr>
              <p:cNvPicPr/>
              <p:nvPr/>
            </p:nvPicPr>
            <p:blipFill>
              <a:blip r:embed="rId10"/>
              <a:stretch>
                <a:fillRect/>
              </a:stretch>
            </p:blipFill>
            <p:spPr>
              <a:xfrm>
                <a:off x="2782093" y="3515640"/>
                <a:ext cx="954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Entrada de lápiz 15">
                <a:extLst>
                  <a:ext uri="{FF2B5EF4-FFF2-40B4-BE49-F238E27FC236}">
                    <a16:creationId xmlns:a16="http://schemas.microsoft.com/office/drawing/2014/main" id="{8D087247-0801-832F-B659-B54BFA187103}"/>
                  </a:ext>
                </a:extLst>
              </p14:cNvPr>
              <p14:cNvContentPartPr/>
              <p14:nvPr/>
            </p14:nvContentPartPr>
            <p14:xfrm>
              <a:off x="2836093" y="4106040"/>
              <a:ext cx="735840" cy="25560"/>
            </p14:xfrm>
          </p:contentPart>
        </mc:Choice>
        <mc:Fallback>
          <p:pic>
            <p:nvPicPr>
              <p:cNvPr id="16" name="Entrada de lápiz 15">
                <a:extLst>
                  <a:ext uri="{FF2B5EF4-FFF2-40B4-BE49-F238E27FC236}">
                    <a16:creationId xmlns:a16="http://schemas.microsoft.com/office/drawing/2014/main" id="{8D087247-0801-832F-B659-B54BFA187103}"/>
                  </a:ext>
                </a:extLst>
              </p:cNvPr>
              <p:cNvPicPr/>
              <p:nvPr/>
            </p:nvPicPr>
            <p:blipFill>
              <a:blip r:embed="rId12"/>
              <a:stretch>
                <a:fillRect/>
              </a:stretch>
            </p:blipFill>
            <p:spPr>
              <a:xfrm>
                <a:off x="2782093" y="3998040"/>
                <a:ext cx="8434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Entrada de lápiz 16">
                <a:extLst>
                  <a:ext uri="{FF2B5EF4-FFF2-40B4-BE49-F238E27FC236}">
                    <a16:creationId xmlns:a16="http://schemas.microsoft.com/office/drawing/2014/main" id="{A8E6225E-BADA-273A-A554-B78A79F47B50}"/>
                  </a:ext>
                </a:extLst>
              </p14:cNvPr>
              <p14:cNvContentPartPr/>
              <p14:nvPr/>
            </p14:nvContentPartPr>
            <p14:xfrm>
              <a:off x="2819173" y="4368120"/>
              <a:ext cx="1275840" cy="34560"/>
            </p14:xfrm>
          </p:contentPart>
        </mc:Choice>
        <mc:Fallback>
          <p:pic>
            <p:nvPicPr>
              <p:cNvPr id="17" name="Entrada de lápiz 16">
                <a:extLst>
                  <a:ext uri="{FF2B5EF4-FFF2-40B4-BE49-F238E27FC236}">
                    <a16:creationId xmlns:a16="http://schemas.microsoft.com/office/drawing/2014/main" id="{A8E6225E-BADA-273A-A554-B78A79F47B50}"/>
                  </a:ext>
                </a:extLst>
              </p:cNvPr>
              <p:cNvPicPr/>
              <p:nvPr/>
            </p:nvPicPr>
            <p:blipFill>
              <a:blip r:embed="rId14"/>
              <a:stretch>
                <a:fillRect/>
              </a:stretch>
            </p:blipFill>
            <p:spPr>
              <a:xfrm>
                <a:off x="2765173" y="4260480"/>
                <a:ext cx="13834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Entrada de lápiz 17">
                <a:extLst>
                  <a:ext uri="{FF2B5EF4-FFF2-40B4-BE49-F238E27FC236}">
                    <a16:creationId xmlns:a16="http://schemas.microsoft.com/office/drawing/2014/main" id="{AE4A4472-B50C-150D-CAE1-3F3CACB86C6E}"/>
                  </a:ext>
                </a:extLst>
              </p14:cNvPr>
              <p14:cNvContentPartPr/>
              <p14:nvPr/>
            </p14:nvContentPartPr>
            <p14:xfrm>
              <a:off x="2827453" y="4605360"/>
              <a:ext cx="4868280" cy="69120"/>
            </p14:xfrm>
          </p:contentPart>
        </mc:Choice>
        <mc:Fallback>
          <p:pic>
            <p:nvPicPr>
              <p:cNvPr id="18" name="Entrada de lápiz 17">
                <a:extLst>
                  <a:ext uri="{FF2B5EF4-FFF2-40B4-BE49-F238E27FC236}">
                    <a16:creationId xmlns:a16="http://schemas.microsoft.com/office/drawing/2014/main" id="{AE4A4472-B50C-150D-CAE1-3F3CACB86C6E}"/>
                  </a:ext>
                </a:extLst>
              </p:cNvPr>
              <p:cNvPicPr/>
              <p:nvPr/>
            </p:nvPicPr>
            <p:blipFill>
              <a:blip r:embed="rId16"/>
              <a:stretch>
                <a:fillRect/>
              </a:stretch>
            </p:blipFill>
            <p:spPr>
              <a:xfrm>
                <a:off x="2773453" y="4497360"/>
                <a:ext cx="49759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Entrada de lápiz 18">
                <a:extLst>
                  <a:ext uri="{FF2B5EF4-FFF2-40B4-BE49-F238E27FC236}">
                    <a16:creationId xmlns:a16="http://schemas.microsoft.com/office/drawing/2014/main" id="{D31DE06C-2F51-2034-F87B-6EE57C6E079F}"/>
                  </a:ext>
                </a:extLst>
              </p14:cNvPr>
              <p14:cNvContentPartPr/>
              <p14:nvPr/>
            </p14:nvContentPartPr>
            <p14:xfrm>
              <a:off x="2819173" y="4867800"/>
              <a:ext cx="761400" cy="360"/>
            </p14:xfrm>
          </p:contentPart>
        </mc:Choice>
        <mc:Fallback>
          <p:pic>
            <p:nvPicPr>
              <p:cNvPr id="19" name="Entrada de lápiz 18">
                <a:extLst>
                  <a:ext uri="{FF2B5EF4-FFF2-40B4-BE49-F238E27FC236}">
                    <a16:creationId xmlns:a16="http://schemas.microsoft.com/office/drawing/2014/main" id="{D31DE06C-2F51-2034-F87B-6EE57C6E079F}"/>
                  </a:ext>
                </a:extLst>
              </p:cNvPr>
              <p:cNvPicPr/>
              <p:nvPr/>
            </p:nvPicPr>
            <p:blipFill>
              <a:blip r:embed="rId18"/>
              <a:stretch>
                <a:fillRect/>
              </a:stretch>
            </p:blipFill>
            <p:spPr>
              <a:xfrm>
                <a:off x="2765173" y="4760160"/>
                <a:ext cx="869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Entrada de lápiz 20">
                <a:extLst>
                  <a:ext uri="{FF2B5EF4-FFF2-40B4-BE49-F238E27FC236}">
                    <a16:creationId xmlns:a16="http://schemas.microsoft.com/office/drawing/2014/main" id="{29F23FBD-CCF7-0168-FF52-58B07034F0B5}"/>
                  </a:ext>
                </a:extLst>
              </p14:cNvPr>
              <p14:cNvContentPartPr/>
              <p14:nvPr/>
            </p14:nvContentPartPr>
            <p14:xfrm>
              <a:off x="2853013" y="5104680"/>
              <a:ext cx="863640" cy="27000"/>
            </p14:xfrm>
          </p:contentPart>
        </mc:Choice>
        <mc:Fallback>
          <p:pic>
            <p:nvPicPr>
              <p:cNvPr id="21" name="Entrada de lápiz 20">
                <a:extLst>
                  <a:ext uri="{FF2B5EF4-FFF2-40B4-BE49-F238E27FC236}">
                    <a16:creationId xmlns:a16="http://schemas.microsoft.com/office/drawing/2014/main" id="{29F23FBD-CCF7-0168-FF52-58B07034F0B5}"/>
                  </a:ext>
                </a:extLst>
              </p:cNvPr>
              <p:cNvPicPr/>
              <p:nvPr/>
            </p:nvPicPr>
            <p:blipFill>
              <a:blip r:embed="rId20"/>
              <a:stretch>
                <a:fillRect/>
              </a:stretch>
            </p:blipFill>
            <p:spPr>
              <a:xfrm>
                <a:off x="2799013" y="4996680"/>
                <a:ext cx="9712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Entrada de lápiz 22">
                <a:extLst>
                  <a:ext uri="{FF2B5EF4-FFF2-40B4-BE49-F238E27FC236}">
                    <a16:creationId xmlns:a16="http://schemas.microsoft.com/office/drawing/2014/main" id="{FC52582C-C760-5F0A-04E7-F03C9F80D1E7}"/>
                  </a:ext>
                </a:extLst>
              </p14:cNvPr>
              <p14:cNvContentPartPr/>
              <p14:nvPr/>
            </p14:nvContentPartPr>
            <p14:xfrm>
              <a:off x="2810893" y="5367480"/>
              <a:ext cx="575280" cy="360"/>
            </p14:xfrm>
          </p:contentPart>
        </mc:Choice>
        <mc:Fallback>
          <p:pic>
            <p:nvPicPr>
              <p:cNvPr id="23" name="Entrada de lápiz 22">
                <a:extLst>
                  <a:ext uri="{FF2B5EF4-FFF2-40B4-BE49-F238E27FC236}">
                    <a16:creationId xmlns:a16="http://schemas.microsoft.com/office/drawing/2014/main" id="{FC52582C-C760-5F0A-04E7-F03C9F80D1E7}"/>
                  </a:ext>
                </a:extLst>
              </p:cNvPr>
              <p:cNvPicPr/>
              <p:nvPr/>
            </p:nvPicPr>
            <p:blipFill>
              <a:blip r:embed="rId22"/>
              <a:stretch>
                <a:fillRect/>
              </a:stretch>
            </p:blipFill>
            <p:spPr>
              <a:xfrm>
                <a:off x="2756893" y="5259480"/>
                <a:ext cx="682920" cy="216000"/>
              </a:xfrm>
              <a:prstGeom prst="rect">
                <a:avLst/>
              </a:prstGeom>
            </p:spPr>
          </p:pic>
        </mc:Fallback>
      </mc:AlternateContent>
    </p:spTree>
    <p:extLst>
      <p:ext uri="{BB962C8B-B14F-4D97-AF65-F5344CB8AC3E}">
        <p14:creationId xmlns:p14="http://schemas.microsoft.com/office/powerpoint/2010/main" val="4206484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14</a:t>
            </a:r>
            <a:br>
              <a:rPr lang="es-AR" sz="5400" b="1" dirty="0"/>
            </a:br>
            <a:r>
              <a:rPr lang="es-AR" sz="3100" b="1" dirty="0"/>
              <a:t>Clúster 4</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pic>
        <p:nvPicPr>
          <p:cNvPr id="5" name="Imagen 4">
            <a:extLst>
              <a:ext uri="{FF2B5EF4-FFF2-40B4-BE49-F238E27FC236}">
                <a16:creationId xmlns:a16="http://schemas.microsoft.com/office/drawing/2014/main" id="{D5DD92EA-4208-CF7A-7B66-1F3D45E79EC8}"/>
              </a:ext>
            </a:extLst>
          </p:cNvPr>
          <p:cNvPicPr>
            <a:picLocks noChangeAspect="1"/>
          </p:cNvPicPr>
          <p:nvPr/>
        </p:nvPicPr>
        <p:blipFill>
          <a:blip r:embed="rId8"/>
          <a:stretch>
            <a:fillRect/>
          </a:stretch>
        </p:blipFill>
        <p:spPr>
          <a:xfrm>
            <a:off x="2495615" y="1844040"/>
            <a:ext cx="6536257" cy="4572575"/>
          </a:xfrm>
          <a:prstGeom prst="rect">
            <a:avLst/>
          </a:prstGeom>
        </p:spPr>
      </p:pic>
    </p:spTree>
    <p:extLst>
      <p:ext uri="{BB962C8B-B14F-4D97-AF65-F5344CB8AC3E}">
        <p14:creationId xmlns:p14="http://schemas.microsoft.com/office/powerpoint/2010/main" val="2344674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289560" y="124795"/>
            <a:ext cx="9875520" cy="1356360"/>
          </a:xfrm>
        </p:spPr>
        <p:txBody>
          <a:bodyPr>
            <a:normAutofit/>
          </a:bodyPr>
          <a:lstStyle/>
          <a:p>
            <a:pPr algn="ctr"/>
            <a:r>
              <a:rPr lang="es-AR" sz="5400" b="1" dirty="0"/>
              <a:t>Desafío 15</a:t>
            </a:r>
          </a:p>
        </p:txBody>
      </p:sp>
      <p:sp>
        <p:nvSpPr>
          <p:cNvPr id="6" name="CuadroTexto 5">
            <a:extLst>
              <a:ext uri="{FF2B5EF4-FFF2-40B4-BE49-F238E27FC236}">
                <a16:creationId xmlns:a16="http://schemas.microsoft.com/office/drawing/2014/main" id="{9027411C-219D-2E61-BE38-0A8A99BC7546}"/>
              </a:ext>
            </a:extLst>
          </p:cNvPr>
          <p:cNvSpPr txBox="1"/>
          <p:nvPr/>
        </p:nvSpPr>
        <p:spPr>
          <a:xfrm>
            <a:off x="4330932" y="1296489"/>
            <a:ext cx="1415772" cy="369332"/>
          </a:xfrm>
          <a:prstGeom prst="rect">
            <a:avLst/>
          </a:prstGeom>
          <a:noFill/>
        </p:spPr>
        <p:txBody>
          <a:bodyPr wrap="none" rtlCol="0">
            <a:spAutoFit/>
          </a:bodyPr>
          <a:lstStyle/>
          <a:p>
            <a:r>
              <a:rPr lang="es-AR" dirty="0">
                <a:solidFill>
                  <a:schemeClr val="accent1">
                    <a:lumMod val="75000"/>
                  </a:schemeClr>
                </a:solidFill>
              </a:rPr>
              <a:t>N_clusters: 2</a:t>
            </a:r>
          </a:p>
        </p:txBody>
      </p:sp>
      <p:pic>
        <p:nvPicPr>
          <p:cNvPr id="8" name="Marcador de contenido 7">
            <a:extLst>
              <a:ext uri="{FF2B5EF4-FFF2-40B4-BE49-F238E27FC236}">
                <a16:creationId xmlns:a16="http://schemas.microsoft.com/office/drawing/2014/main" id="{7EE1EDA7-DC0E-251C-0590-B768B7C0AF6E}"/>
              </a:ext>
            </a:extLst>
          </p:cNvPr>
          <p:cNvPicPr>
            <a:picLocks noGrp="1" noChangeAspect="1"/>
          </p:cNvPicPr>
          <p:nvPr>
            <p:ph idx="1"/>
          </p:nvPr>
        </p:nvPicPr>
        <p:blipFill>
          <a:blip r:embed="rId2"/>
          <a:stretch>
            <a:fillRect/>
          </a:stretch>
        </p:blipFill>
        <p:spPr>
          <a:xfrm>
            <a:off x="551411" y="1979776"/>
            <a:ext cx="4587855" cy="4226291"/>
          </a:xfrm>
        </p:spPr>
      </p:pic>
      <p:pic>
        <p:nvPicPr>
          <p:cNvPr id="11" name="Imagen 10">
            <a:extLst>
              <a:ext uri="{FF2B5EF4-FFF2-40B4-BE49-F238E27FC236}">
                <a16:creationId xmlns:a16="http://schemas.microsoft.com/office/drawing/2014/main" id="{71440A1C-0274-02A2-1465-26E31234F9D1}"/>
              </a:ext>
            </a:extLst>
          </p:cNvPr>
          <p:cNvPicPr>
            <a:picLocks noChangeAspect="1"/>
          </p:cNvPicPr>
          <p:nvPr/>
        </p:nvPicPr>
        <p:blipFill>
          <a:blip r:embed="rId3"/>
          <a:stretch>
            <a:fillRect/>
          </a:stretch>
        </p:blipFill>
        <p:spPr>
          <a:xfrm>
            <a:off x="5806632" y="2008359"/>
            <a:ext cx="5433699" cy="4197708"/>
          </a:xfrm>
          <a:prstGeom prst="rect">
            <a:avLst/>
          </a:prstGeom>
        </p:spPr>
      </p:pic>
    </p:spTree>
    <p:extLst>
      <p:ext uri="{BB962C8B-B14F-4D97-AF65-F5344CB8AC3E}">
        <p14:creationId xmlns:p14="http://schemas.microsoft.com/office/powerpoint/2010/main" val="1637458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1</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Adherir</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13</a:t>
            </a:r>
            <a:endParaRPr lang="es-AR" dirty="0"/>
          </a:p>
          <a:p>
            <a:pPr marL="45720" indent="0">
              <a:buNone/>
            </a:pPr>
            <a:r>
              <a:rPr lang="es-AR" dirty="0">
                <a:solidFill>
                  <a:schemeClr val="accent1">
                    <a:lumMod val="75000"/>
                  </a:schemeClr>
                </a:solidFill>
              </a:rPr>
              <a:t>Silhouette: </a:t>
            </a:r>
            <a:r>
              <a:rPr lang="es-AR" dirty="0"/>
              <a:t>0.003</a:t>
            </a:r>
          </a:p>
          <a:p>
            <a:pPr marL="45720" indent="0">
              <a:buNone/>
            </a:pPr>
            <a:endParaRPr lang="es-AR" dirty="0"/>
          </a:p>
        </p:txBody>
      </p:sp>
    </p:spTree>
    <p:extLst>
      <p:ext uri="{BB962C8B-B14F-4D97-AF65-F5344CB8AC3E}">
        <p14:creationId xmlns:p14="http://schemas.microsoft.com/office/powerpoint/2010/main" val="208950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1</a:t>
            </a:r>
          </a:p>
        </p:txBody>
      </p:sp>
      <p:pic>
        <p:nvPicPr>
          <p:cNvPr id="4" name="Imagen 3">
            <a:extLst>
              <a:ext uri="{FF2B5EF4-FFF2-40B4-BE49-F238E27FC236}">
                <a16:creationId xmlns:a16="http://schemas.microsoft.com/office/drawing/2014/main" id="{5E85394A-96E2-096B-D7FC-2BC18DF0CF3E}"/>
              </a:ext>
            </a:extLst>
          </p:cNvPr>
          <p:cNvPicPr>
            <a:picLocks noChangeAspect="1"/>
          </p:cNvPicPr>
          <p:nvPr/>
        </p:nvPicPr>
        <p:blipFill>
          <a:blip r:embed="rId2"/>
          <a:stretch>
            <a:fillRect/>
          </a:stretch>
        </p:blipFill>
        <p:spPr>
          <a:xfrm>
            <a:off x="803041" y="2404535"/>
            <a:ext cx="10585918" cy="302706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13E097FA-A9A0-7E6B-83B0-B5088F2F6CB0}"/>
                  </a:ext>
                </a:extLst>
              </p14:cNvPr>
              <p14:cNvContentPartPr/>
              <p14:nvPr/>
            </p14:nvContentPartPr>
            <p14:xfrm>
              <a:off x="1117453" y="2505840"/>
              <a:ext cx="1226880" cy="26640"/>
            </p14:xfrm>
          </p:contentPart>
        </mc:Choice>
        <mc:Fallback>
          <p:pic>
            <p:nvPicPr>
              <p:cNvPr id="5" name="Entrada de lápiz 4">
                <a:extLst>
                  <a:ext uri="{FF2B5EF4-FFF2-40B4-BE49-F238E27FC236}">
                    <a16:creationId xmlns:a16="http://schemas.microsoft.com/office/drawing/2014/main" id="{13E097FA-A9A0-7E6B-83B0-B5088F2F6CB0}"/>
                  </a:ext>
                </a:extLst>
              </p:cNvPr>
              <p:cNvPicPr/>
              <p:nvPr/>
            </p:nvPicPr>
            <p:blipFill>
              <a:blip r:embed="rId4"/>
              <a:stretch>
                <a:fillRect/>
              </a:stretch>
            </p:blipFill>
            <p:spPr>
              <a:xfrm>
                <a:off x="1063453" y="2397840"/>
                <a:ext cx="13345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Entrada de lápiz 5">
                <a:extLst>
                  <a:ext uri="{FF2B5EF4-FFF2-40B4-BE49-F238E27FC236}">
                    <a16:creationId xmlns:a16="http://schemas.microsoft.com/office/drawing/2014/main" id="{4B3F2031-442A-2EDD-19BA-8574E77698CA}"/>
                  </a:ext>
                </a:extLst>
              </p14:cNvPr>
              <p14:cNvContentPartPr/>
              <p14:nvPr/>
            </p14:nvContentPartPr>
            <p14:xfrm>
              <a:off x="1108813" y="2674320"/>
              <a:ext cx="1644480" cy="34920"/>
            </p14:xfrm>
          </p:contentPart>
        </mc:Choice>
        <mc:Fallback>
          <p:pic>
            <p:nvPicPr>
              <p:cNvPr id="6" name="Entrada de lápiz 5">
                <a:extLst>
                  <a:ext uri="{FF2B5EF4-FFF2-40B4-BE49-F238E27FC236}">
                    <a16:creationId xmlns:a16="http://schemas.microsoft.com/office/drawing/2014/main" id="{4B3F2031-442A-2EDD-19BA-8574E77698CA}"/>
                  </a:ext>
                </a:extLst>
              </p:cNvPr>
              <p:cNvPicPr/>
              <p:nvPr/>
            </p:nvPicPr>
            <p:blipFill>
              <a:blip r:embed="rId6"/>
              <a:stretch>
                <a:fillRect/>
              </a:stretch>
            </p:blipFill>
            <p:spPr>
              <a:xfrm>
                <a:off x="1054813" y="2566680"/>
                <a:ext cx="17521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Entrada de lápiz 6">
                <a:extLst>
                  <a:ext uri="{FF2B5EF4-FFF2-40B4-BE49-F238E27FC236}">
                    <a16:creationId xmlns:a16="http://schemas.microsoft.com/office/drawing/2014/main" id="{27A359A9-E1F8-5AAB-99EF-B6DE7CB08242}"/>
                  </a:ext>
                </a:extLst>
              </p14:cNvPr>
              <p14:cNvContentPartPr/>
              <p14:nvPr/>
            </p14:nvContentPartPr>
            <p14:xfrm>
              <a:off x="1066333" y="2878440"/>
              <a:ext cx="1616760" cy="51120"/>
            </p14:xfrm>
          </p:contentPart>
        </mc:Choice>
        <mc:Fallback>
          <p:pic>
            <p:nvPicPr>
              <p:cNvPr id="7" name="Entrada de lápiz 6">
                <a:extLst>
                  <a:ext uri="{FF2B5EF4-FFF2-40B4-BE49-F238E27FC236}">
                    <a16:creationId xmlns:a16="http://schemas.microsoft.com/office/drawing/2014/main" id="{27A359A9-E1F8-5AAB-99EF-B6DE7CB08242}"/>
                  </a:ext>
                </a:extLst>
              </p:cNvPr>
              <p:cNvPicPr/>
              <p:nvPr/>
            </p:nvPicPr>
            <p:blipFill>
              <a:blip r:embed="rId8"/>
              <a:stretch>
                <a:fillRect/>
              </a:stretch>
            </p:blipFill>
            <p:spPr>
              <a:xfrm>
                <a:off x="1012693" y="2770800"/>
                <a:ext cx="17244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Entrada de lápiz 8">
                <a:extLst>
                  <a:ext uri="{FF2B5EF4-FFF2-40B4-BE49-F238E27FC236}">
                    <a16:creationId xmlns:a16="http://schemas.microsoft.com/office/drawing/2014/main" id="{0D64C062-19A5-D5B9-3CE6-93EC831D93CB}"/>
                  </a:ext>
                </a:extLst>
              </p14:cNvPr>
              <p14:cNvContentPartPr/>
              <p14:nvPr/>
            </p14:nvContentPartPr>
            <p14:xfrm>
              <a:off x="1108813" y="3081840"/>
              <a:ext cx="1134000" cy="360"/>
            </p14:xfrm>
          </p:contentPart>
        </mc:Choice>
        <mc:Fallback>
          <p:pic>
            <p:nvPicPr>
              <p:cNvPr id="9" name="Entrada de lápiz 8">
                <a:extLst>
                  <a:ext uri="{FF2B5EF4-FFF2-40B4-BE49-F238E27FC236}">
                    <a16:creationId xmlns:a16="http://schemas.microsoft.com/office/drawing/2014/main" id="{0D64C062-19A5-D5B9-3CE6-93EC831D93CB}"/>
                  </a:ext>
                </a:extLst>
              </p:cNvPr>
              <p:cNvPicPr/>
              <p:nvPr/>
            </p:nvPicPr>
            <p:blipFill>
              <a:blip r:embed="rId10"/>
              <a:stretch>
                <a:fillRect/>
              </a:stretch>
            </p:blipFill>
            <p:spPr>
              <a:xfrm>
                <a:off x="1054813" y="2973840"/>
                <a:ext cx="12416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Entrada de lápiz 9">
                <a:extLst>
                  <a:ext uri="{FF2B5EF4-FFF2-40B4-BE49-F238E27FC236}">
                    <a16:creationId xmlns:a16="http://schemas.microsoft.com/office/drawing/2014/main" id="{3933A155-27B9-C8F2-E716-436E4427EE8C}"/>
                  </a:ext>
                </a:extLst>
              </p14:cNvPr>
              <p14:cNvContentPartPr/>
              <p14:nvPr/>
            </p14:nvContentPartPr>
            <p14:xfrm>
              <a:off x="2234893" y="3258960"/>
              <a:ext cx="1822320" cy="43560"/>
            </p14:xfrm>
          </p:contentPart>
        </mc:Choice>
        <mc:Fallback>
          <p:pic>
            <p:nvPicPr>
              <p:cNvPr id="10" name="Entrada de lápiz 9">
                <a:extLst>
                  <a:ext uri="{FF2B5EF4-FFF2-40B4-BE49-F238E27FC236}">
                    <a16:creationId xmlns:a16="http://schemas.microsoft.com/office/drawing/2014/main" id="{3933A155-27B9-C8F2-E716-436E4427EE8C}"/>
                  </a:ext>
                </a:extLst>
              </p:cNvPr>
              <p:cNvPicPr/>
              <p:nvPr/>
            </p:nvPicPr>
            <p:blipFill>
              <a:blip r:embed="rId12"/>
              <a:stretch>
                <a:fillRect/>
              </a:stretch>
            </p:blipFill>
            <p:spPr>
              <a:xfrm>
                <a:off x="2180893" y="3150960"/>
                <a:ext cx="19299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Entrada de lápiz 10">
                <a:extLst>
                  <a:ext uri="{FF2B5EF4-FFF2-40B4-BE49-F238E27FC236}">
                    <a16:creationId xmlns:a16="http://schemas.microsoft.com/office/drawing/2014/main" id="{034CB259-7FD1-EADB-09BC-04DA11F756E3}"/>
                  </a:ext>
                </a:extLst>
              </p14:cNvPr>
              <p14:cNvContentPartPr/>
              <p14:nvPr/>
            </p14:nvContentPartPr>
            <p14:xfrm>
              <a:off x="1134373" y="3470640"/>
              <a:ext cx="573120" cy="17640"/>
            </p14:xfrm>
          </p:contentPart>
        </mc:Choice>
        <mc:Fallback>
          <p:pic>
            <p:nvPicPr>
              <p:cNvPr id="11" name="Entrada de lápiz 10">
                <a:extLst>
                  <a:ext uri="{FF2B5EF4-FFF2-40B4-BE49-F238E27FC236}">
                    <a16:creationId xmlns:a16="http://schemas.microsoft.com/office/drawing/2014/main" id="{034CB259-7FD1-EADB-09BC-04DA11F756E3}"/>
                  </a:ext>
                </a:extLst>
              </p:cNvPr>
              <p:cNvPicPr/>
              <p:nvPr/>
            </p:nvPicPr>
            <p:blipFill>
              <a:blip r:embed="rId14"/>
              <a:stretch>
                <a:fillRect/>
              </a:stretch>
            </p:blipFill>
            <p:spPr>
              <a:xfrm>
                <a:off x="1080373" y="3363000"/>
                <a:ext cx="6807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Entrada de lápiz 11">
                <a:extLst>
                  <a:ext uri="{FF2B5EF4-FFF2-40B4-BE49-F238E27FC236}">
                    <a16:creationId xmlns:a16="http://schemas.microsoft.com/office/drawing/2014/main" id="{C0C6BB3F-8C7A-3FE4-FF4F-B184B309C72E}"/>
                  </a:ext>
                </a:extLst>
              </p14:cNvPr>
              <p14:cNvContentPartPr/>
              <p14:nvPr/>
            </p14:nvContentPartPr>
            <p14:xfrm>
              <a:off x="1108813" y="3690240"/>
              <a:ext cx="1498320" cy="18720"/>
            </p14:xfrm>
          </p:contentPart>
        </mc:Choice>
        <mc:Fallback>
          <p:pic>
            <p:nvPicPr>
              <p:cNvPr id="12" name="Entrada de lápiz 11">
                <a:extLst>
                  <a:ext uri="{FF2B5EF4-FFF2-40B4-BE49-F238E27FC236}">
                    <a16:creationId xmlns:a16="http://schemas.microsoft.com/office/drawing/2014/main" id="{C0C6BB3F-8C7A-3FE4-FF4F-B184B309C72E}"/>
                  </a:ext>
                </a:extLst>
              </p:cNvPr>
              <p:cNvPicPr/>
              <p:nvPr/>
            </p:nvPicPr>
            <p:blipFill>
              <a:blip r:embed="rId16"/>
              <a:stretch>
                <a:fillRect/>
              </a:stretch>
            </p:blipFill>
            <p:spPr>
              <a:xfrm>
                <a:off x="1054813" y="3582600"/>
                <a:ext cx="16059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Entrada de lápiz 12">
                <a:extLst>
                  <a:ext uri="{FF2B5EF4-FFF2-40B4-BE49-F238E27FC236}">
                    <a16:creationId xmlns:a16="http://schemas.microsoft.com/office/drawing/2014/main" id="{43116F97-0577-BB3F-4304-116110225CDC}"/>
                  </a:ext>
                </a:extLst>
              </p14:cNvPr>
              <p14:cNvContentPartPr/>
              <p14:nvPr/>
            </p14:nvContentPartPr>
            <p14:xfrm>
              <a:off x="1142653" y="4097400"/>
              <a:ext cx="643320" cy="17280"/>
            </p14:xfrm>
          </p:contentPart>
        </mc:Choice>
        <mc:Fallback>
          <p:pic>
            <p:nvPicPr>
              <p:cNvPr id="13" name="Entrada de lápiz 12">
                <a:extLst>
                  <a:ext uri="{FF2B5EF4-FFF2-40B4-BE49-F238E27FC236}">
                    <a16:creationId xmlns:a16="http://schemas.microsoft.com/office/drawing/2014/main" id="{43116F97-0577-BB3F-4304-116110225CDC}"/>
                  </a:ext>
                </a:extLst>
              </p:cNvPr>
              <p:cNvPicPr/>
              <p:nvPr/>
            </p:nvPicPr>
            <p:blipFill>
              <a:blip r:embed="rId18"/>
              <a:stretch>
                <a:fillRect/>
              </a:stretch>
            </p:blipFill>
            <p:spPr>
              <a:xfrm>
                <a:off x="1088653" y="3989400"/>
                <a:ext cx="7509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Entrada de lápiz 13">
                <a:extLst>
                  <a:ext uri="{FF2B5EF4-FFF2-40B4-BE49-F238E27FC236}">
                    <a16:creationId xmlns:a16="http://schemas.microsoft.com/office/drawing/2014/main" id="{383306AC-8A31-9CF1-38FB-738218EBD850}"/>
                  </a:ext>
                </a:extLst>
              </p14:cNvPr>
              <p14:cNvContentPartPr/>
              <p14:nvPr/>
            </p14:nvContentPartPr>
            <p14:xfrm>
              <a:off x="1117453" y="4266600"/>
              <a:ext cx="1243800" cy="34560"/>
            </p14:xfrm>
          </p:contentPart>
        </mc:Choice>
        <mc:Fallback>
          <p:pic>
            <p:nvPicPr>
              <p:cNvPr id="14" name="Entrada de lápiz 13">
                <a:extLst>
                  <a:ext uri="{FF2B5EF4-FFF2-40B4-BE49-F238E27FC236}">
                    <a16:creationId xmlns:a16="http://schemas.microsoft.com/office/drawing/2014/main" id="{383306AC-8A31-9CF1-38FB-738218EBD850}"/>
                  </a:ext>
                </a:extLst>
              </p:cNvPr>
              <p:cNvPicPr/>
              <p:nvPr/>
            </p:nvPicPr>
            <p:blipFill>
              <a:blip r:embed="rId20"/>
              <a:stretch>
                <a:fillRect/>
              </a:stretch>
            </p:blipFill>
            <p:spPr>
              <a:xfrm>
                <a:off x="1063453" y="4158960"/>
                <a:ext cx="1351440" cy="250200"/>
              </a:xfrm>
              <a:prstGeom prst="rect">
                <a:avLst/>
              </a:prstGeom>
            </p:spPr>
          </p:pic>
        </mc:Fallback>
      </mc:AlternateContent>
    </p:spTree>
    <p:extLst>
      <p:ext uri="{BB962C8B-B14F-4D97-AF65-F5344CB8AC3E}">
        <p14:creationId xmlns:p14="http://schemas.microsoft.com/office/powerpoint/2010/main" val="2932819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298027" y="243329"/>
            <a:ext cx="9875520" cy="1356360"/>
          </a:xfrm>
        </p:spPr>
        <p:txBody>
          <a:bodyPr>
            <a:normAutofit/>
          </a:bodyPr>
          <a:lstStyle/>
          <a:p>
            <a:pPr algn="ctr"/>
            <a:r>
              <a:rPr lang="es-AR" sz="5400" b="1" dirty="0"/>
              <a:t>Desafío 15</a:t>
            </a:r>
            <a:br>
              <a:rPr lang="es-AR" sz="5400" b="1" dirty="0"/>
            </a:br>
            <a:r>
              <a:rPr lang="es-AR" sz="3100" b="1" dirty="0"/>
              <a:t>Clúster 2</a:t>
            </a:r>
            <a:endParaRPr lang="es-AR" sz="5400" b="1" dirty="0"/>
          </a:p>
        </p:txBody>
      </p:sp>
      <p:sp>
        <p:nvSpPr>
          <p:cNvPr id="6" name="CuadroTexto 5">
            <a:extLst>
              <a:ext uri="{FF2B5EF4-FFF2-40B4-BE49-F238E27FC236}">
                <a16:creationId xmlns:a16="http://schemas.microsoft.com/office/drawing/2014/main" id="{9027411C-219D-2E61-BE38-0A8A99BC7546}"/>
              </a:ext>
            </a:extLst>
          </p:cNvPr>
          <p:cNvSpPr txBox="1"/>
          <p:nvPr/>
        </p:nvSpPr>
        <p:spPr>
          <a:xfrm>
            <a:off x="1273852" y="1696571"/>
            <a:ext cx="1415772" cy="369332"/>
          </a:xfrm>
          <a:prstGeom prst="rect">
            <a:avLst/>
          </a:prstGeom>
          <a:noFill/>
        </p:spPr>
        <p:txBody>
          <a:bodyPr wrap="none" rtlCol="0">
            <a:spAutoFit/>
          </a:bodyPr>
          <a:lstStyle/>
          <a:p>
            <a:r>
              <a:rPr lang="es-AR" dirty="0">
                <a:solidFill>
                  <a:schemeClr val="accent1">
                    <a:lumMod val="75000"/>
                  </a:schemeClr>
                </a:solidFill>
              </a:rPr>
              <a:t>N_clusters: 4</a:t>
            </a:r>
          </a:p>
        </p:txBody>
      </p:sp>
      <p:pic>
        <p:nvPicPr>
          <p:cNvPr id="7" name="Imagen 6">
            <a:extLst>
              <a:ext uri="{FF2B5EF4-FFF2-40B4-BE49-F238E27FC236}">
                <a16:creationId xmlns:a16="http://schemas.microsoft.com/office/drawing/2014/main" id="{0B75FACA-F2F2-E200-D4DA-D71290D573F9}"/>
              </a:ext>
            </a:extLst>
          </p:cNvPr>
          <p:cNvPicPr>
            <a:picLocks noChangeAspect="1"/>
          </p:cNvPicPr>
          <p:nvPr/>
        </p:nvPicPr>
        <p:blipFill>
          <a:blip r:embed="rId2"/>
          <a:stretch>
            <a:fillRect/>
          </a:stretch>
        </p:blipFill>
        <p:spPr>
          <a:xfrm>
            <a:off x="3405893" y="1881237"/>
            <a:ext cx="5585708" cy="4348930"/>
          </a:xfrm>
          <a:prstGeom prst="rect">
            <a:avLst/>
          </a:prstGeom>
        </p:spPr>
      </p:pic>
    </p:spTree>
    <p:extLst>
      <p:ext uri="{BB962C8B-B14F-4D97-AF65-F5344CB8AC3E}">
        <p14:creationId xmlns:p14="http://schemas.microsoft.com/office/powerpoint/2010/main" val="413568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024467" y="347133"/>
            <a:ext cx="9875520" cy="1356360"/>
          </a:xfrm>
        </p:spPr>
        <p:txBody>
          <a:bodyPr/>
          <a:lstStyle/>
          <a:p>
            <a:pPr algn="ctr"/>
            <a:r>
              <a:rPr lang="es-AR" b="1" dirty="0"/>
              <a:t>Emociones</a:t>
            </a:r>
          </a:p>
        </p:txBody>
      </p:sp>
      <p:pic>
        <p:nvPicPr>
          <p:cNvPr id="5" name="Marcador de contenido 4">
            <a:extLst>
              <a:ext uri="{FF2B5EF4-FFF2-40B4-BE49-F238E27FC236}">
                <a16:creationId xmlns:a16="http://schemas.microsoft.com/office/drawing/2014/main" id="{9549D5FA-FD11-0487-BC02-D2CBF253C188}"/>
              </a:ext>
            </a:extLst>
          </p:cNvPr>
          <p:cNvPicPr>
            <a:picLocks noGrp="1" noChangeAspect="1"/>
          </p:cNvPicPr>
          <p:nvPr>
            <p:ph idx="1"/>
          </p:nvPr>
        </p:nvPicPr>
        <p:blipFill>
          <a:blip r:embed="rId2"/>
          <a:stretch>
            <a:fillRect/>
          </a:stretch>
        </p:blipFill>
        <p:spPr>
          <a:xfrm>
            <a:off x="2673871" y="1470025"/>
            <a:ext cx="6385463" cy="4880788"/>
          </a:xfrm>
        </p:spPr>
      </p:pic>
    </p:spTree>
    <p:extLst>
      <p:ext uri="{BB962C8B-B14F-4D97-AF65-F5344CB8AC3E}">
        <p14:creationId xmlns:p14="http://schemas.microsoft.com/office/powerpoint/2010/main" val="122624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2.1</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600" b="1" dirty="0"/>
              <a:t>Tópicos:</a:t>
            </a:r>
          </a:p>
          <a:p>
            <a:r>
              <a:rPr lang="es-AR" dirty="0"/>
              <a:t>Actitudes y creencias sobre el trabajo</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16</a:t>
            </a:r>
            <a:endParaRPr lang="es-AR" dirty="0"/>
          </a:p>
          <a:p>
            <a:pPr marL="45720" indent="0">
              <a:buNone/>
            </a:pPr>
            <a:r>
              <a:rPr lang="es-AR" dirty="0">
                <a:solidFill>
                  <a:schemeClr val="accent1">
                    <a:lumMod val="75000"/>
                  </a:schemeClr>
                </a:solidFill>
              </a:rPr>
              <a:t>Silhouette: </a:t>
            </a:r>
            <a:r>
              <a:rPr lang="es-AR" dirty="0"/>
              <a:t>0.07</a:t>
            </a:r>
          </a:p>
          <a:p>
            <a:pPr marL="45720" indent="0">
              <a:buNone/>
            </a:pPr>
            <a:endParaRPr lang="es-AR" dirty="0"/>
          </a:p>
        </p:txBody>
      </p:sp>
    </p:spTree>
    <p:extLst>
      <p:ext uri="{BB962C8B-B14F-4D97-AF65-F5344CB8AC3E}">
        <p14:creationId xmlns:p14="http://schemas.microsoft.com/office/powerpoint/2010/main" val="694082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2.1</a:t>
            </a:r>
          </a:p>
        </p:txBody>
      </p:sp>
      <p:pic>
        <p:nvPicPr>
          <p:cNvPr id="8" name="Imagen 7">
            <a:extLst>
              <a:ext uri="{FF2B5EF4-FFF2-40B4-BE49-F238E27FC236}">
                <a16:creationId xmlns:a16="http://schemas.microsoft.com/office/drawing/2014/main" id="{28851B8D-8362-1876-E95B-3180FEB61F97}"/>
              </a:ext>
            </a:extLst>
          </p:cNvPr>
          <p:cNvPicPr>
            <a:picLocks noChangeAspect="1"/>
          </p:cNvPicPr>
          <p:nvPr/>
        </p:nvPicPr>
        <p:blipFill>
          <a:blip r:embed="rId2"/>
          <a:stretch>
            <a:fillRect/>
          </a:stretch>
        </p:blipFill>
        <p:spPr>
          <a:xfrm>
            <a:off x="440267" y="2235199"/>
            <a:ext cx="11442942" cy="3281211"/>
          </a:xfrm>
          <a:prstGeom prst="rect">
            <a:avLst/>
          </a:prstGeom>
        </p:spPr>
      </p:pic>
      <mc:AlternateContent xmlns:mc="http://schemas.openxmlformats.org/markup-compatibility/2006">
        <mc:Choice xmlns:p14="http://schemas.microsoft.com/office/powerpoint/2010/main" Requires="p14">
          <p:contentPart p14:bwMode="auto" r:id="rId3">
            <p14:nvContentPartPr>
              <p14:cNvPr id="15" name="Entrada de lápiz 14">
                <a:extLst>
                  <a:ext uri="{FF2B5EF4-FFF2-40B4-BE49-F238E27FC236}">
                    <a16:creationId xmlns:a16="http://schemas.microsoft.com/office/drawing/2014/main" id="{F5508F04-F82F-395F-DE81-F271CE0434F7}"/>
                  </a:ext>
                </a:extLst>
              </p14:cNvPr>
              <p14:cNvContentPartPr/>
              <p14:nvPr/>
            </p14:nvContentPartPr>
            <p14:xfrm>
              <a:off x="8779693" y="2445720"/>
              <a:ext cx="2683440" cy="27000"/>
            </p14:xfrm>
          </p:contentPart>
        </mc:Choice>
        <mc:Fallback>
          <p:pic>
            <p:nvPicPr>
              <p:cNvPr id="15" name="Entrada de lápiz 14">
                <a:extLst>
                  <a:ext uri="{FF2B5EF4-FFF2-40B4-BE49-F238E27FC236}">
                    <a16:creationId xmlns:a16="http://schemas.microsoft.com/office/drawing/2014/main" id="{F5508F04-F82F-395F-DE81-F271CE0434F7}"/>
                  </a:ext>
                </a:extLst>
              </p:cNvPr>
              <p:cNvPicPr/>
              <p:nvPr/>
            </p:nvPicPr>
            <p:blipFill>
              <a:blip r:embed="rId4"/>
              <a:stretch>
                <a:fillRect/>
              </a:stretch>
            </p:blipFill>
            <p:spPr>
              <a:xfrm>
                <a:off x="8726053" y="2337720"/>
                <a:ext cx="27910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Entrada de lápiz 15">
                <a:extLst>
                  <a:ext uri="{FF2B5EF4-FFF2-40B4-BE49-F238E27FC236}">
                    <a16:creationId xmlns:a16="http://schemas.microsoft.com/office/drawing/2014/main" id="{64177D52-A6A3-08A6-1C36-AA0182E485E9}"/>
                  </a:ext>
                </a:extLst>
              </p14:cNvPr>
              <p14:cNvContentPartPr/>
              <p14:nvPr/>
            </p14:nvContentPartPr>
            <p14:xfrm>
              <a:off x="507613" y="2658480"/>
              <a:ext cx="875160" cy="360"/>
            </p14:xfrm>
          </p:contentPart>
        </mc:Choice>
        <mc:Fallback>
          <p:pic>
            <p:nvPicPr>
              <p:cNvPr id="16" name="Entrada de lápiz 15">
                <a:extLst>
                  <a:ext uri="{FF2B5EF4-FFF2-40B4-BE49-F238E27FC236}">
                    <a16:creationId xmlns:a16="http://schemas.microsoft.com/office/drawing/2014/main" id="{64177D52-A6A3-08A6-1C36-AA0182E485E9}"/>
                  </a:ext>
                </a:extLst>
              </p:cNvPr>
              <p:cNvPicPr/>
              <p:nvPr/>
            </p:nvPicPr>
            <p:blipFill>
              <a:blip r:embed="rId6"/>
              <a:stretch>
                <a:fillRect/>
              </a:stretch>
            </p:blipFill>
            <p:spPr>
              <a:xfrm>
                <a:off x="453973" y="2550480"/>
                <a:ext cx="982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Entrada de lápiz 16">
                <a:extLst>
                  <a:ext uri="{FF2B5EF4-FFF2-40B4-BE49-F238E27FC236}">
                    <a16:creationId xmlns:a16="http://schemas.microsoft.com/office/drawing/2014/main" id="{03FA070D-D472-3060-AF63-54090B05BA3C}"/>
                  </a:ext>
                </a:extLst>
              </p14:cNvPr>
              <p14:cNvContentPartPr/>
              <p14:nvPr/>
            </p14:nvContentPartPr>
            <p14:xfrm>
              <a:off x="1422013" y="2613840"/>
              <a:ext cx="6798600" cy="79200"/>
            </p14:xfrm>
          </p:contentPart>
        </mc:Choice>
        <mc:Fallback>
          <p:pic>
            <p:nvPicPr>
              <p:cNvPr id="17" name="Entrada de lápiz 16">
                <a:extLst>
                  <a:ext uri="{FF2B5EF4-FFF2-40B4-BE49-F238E27FC236}">
                    <a16:creationId xmlns:a16="http://schemas.microsoft.com/office/drawing/2014/main" id="{03FA070D-D472-3060-AF63-54090B05BA3C}"/>
                  </a:ext>
                </a:extLst>
              </p:cNvPr>
              <p:cNvPicPr/>
              <p:nvPr/>
            </p:nvPicPr>
            <p:blipFill>
              <a:blip r:embed="rId8"/>
              <a:stretch>
                <a:fillRect/>
              </a:stretch>
            </p:blipFill>
            <p:spPr>
              <a:xfrm>
                <a:off x="1368013" y="2506200"/>
                <a:ext cx="69062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Entrada de lápiz 17">
                <a:extLst>
                  <a:ext uri="{FF2B5EF4-FFF2-40B4-BE49-F238E27FC236}">
                    <a16:creationId xmlns:a16="http://schemas.microsoft.com/office/drawing/2014/main" id="{5F30E91C-54F2-67E1-089C-4E8CB787C93A}"/>
                  </a:ext>
                </a:extLst>
              </p14:cNvPr>
              <p14:cNvContentPartPr/>
              <p14:nvPr/>
            </p14:nvContentPartPr>
            <p14:xfrm>
              <a:off x="8237533" y="2649840"/>
              <a:ext cx="1816560" cy="35640"/>
            </p14:xfrm>
          </p:contentPart>
        </mc:Choice>
        <mc:Fallback>
          <p:pic>
            <p:nvPicPr>
              <p:cNvPr id="18" name="Entrada de lápiz 17">
                <a:extLst>
                  <a:ext uri="{FF2B5EF4-FFF2-40B4-BE49-F238E27FC236}">
                    <a16:creationId xmlns:a16="http://schemas.microsoft.com/office/drawing/2014/main" id="{5F30E91C-54F2-67E1-089C-4E8CB787C93A}"/>
                  </a:ext>
                </a:extLst>
              </p:cNvPr>
              <p:cNvPicPr/>
              <p:nvPr/>
            </p:nvPicPr>
            <p:blipFill>
              <a:blip r:embed="rId10"/>
              <a:stretch>
                <a:fillRect/>
              </a:stretch>
            </p:blipFill>
            <p:spPr>
              <a:xfrm>
                <a:off x="8183893" y="2541840"/>
                <a:ext cx="19242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Entrada de lápiz 18">
                <a:extLst>
                  <a:ext uri="{FF2B5EF4-FFF2-40B4-BE49-F238E27FC236}">
                    <a16:creationId xmlns:a16="http://schemas.microsoft.com/office/drawing/2014/main" id="{8203028C-DFDF-32B0-F53D-0D9F004F71B1}"/>
                  </a:ext>
                </a:extLst>
              </p14:cNvPr>
              <p14:cNvContentPartPr/>
              <p14:nvPr/>
            </p14:nvContentPartPr>
            <p14:xfrm>
              <a:off x="10845373" y="3140520"/>
              <a:ext cx="821520" cy="34560"/>
            </p14:xfrm>
          </p:contentPart>
        </mc:Choice>
        <mc:Fallback>
          <p:pic>
            <p:nvPicPr>
              <p:cNvPr id="19" name="Entrada de lápiz 18">
                <a:extLst>
                  <a:ext uri="{FF2B5EF4-FFF2-40B4-BE49-F238E27FC236}">
                    <a16:creationId xmlns:a16="http://schemas.microsoft.com/office/drawing/2014/main" id="{8203028C-DFDF-32B0-F53D-0D9F004F71B1}"/>
                  </a:ext>
                </a:extLst>
              </p:cNvPr>
              <p:cNvPicPr/>
              <p:nvPr/>
            </p:nvPicPr>
            <p:blipFill>
              <a:blip r:embed="rId12"/>
              <a:stretch>
                <a:fillRect/>
              </a:stretch>
            </p:blipFill>
            <p:spPr>
              <a:xfrm>
                <a:off x="10791373" y="3032880"/>
                <a:ext cx="9291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Entrada de lápiz 20">
                <a:extLst>
                  <a:ext uri="{FF2B5EF4-FFF2-40B4-BE49-F238E27FC236}">
                    <a16:creationId xmlns:a16="http://schemas.microsoft.com/office/drawing/2014/main" id="{6FD7F523-DB17-5C0F-3A48-E909F9B928CF}"/>
                  </a:ext>
                </a:extLst>
              </p14:cNvPr>
              <p14:cNvContentPartPr/>
              <p14:nvPr/>
            </p14:nvContentPartPr>
            <p14:xfrm>
              <a:off x="533173" y="3351480"/>
              <a:ext cx="3309840" cy="18360"/>
            </p14:xfrm>
          </p:contentPart>
        </mc:Choice>
        <mc:Fallback>
          <p:pic>
            <p:nvPicPr>
              <p:cNvPr id="21" name="Entrada de lápiz 20">
                <a:extLst>
                  <a:ext uri="{FF2B5EF4-FFF2-40B4-BE49-F238E27FC236}">
                    <a16:creationId xmlns:a16="http://schemas.microsoft.com/office/drawing/2014/main" id="{6FD7F523-DB17-5C0F-3A48-E909F9B928CF}"/>
                  </a:ext>
                </a:extLst>
              </p:cNvPr>
              <p:cNvPicPr/>
              <p:nvPr/>
            </p:nvPicPr>
            <p:blipFill>
              <a:blip r:embed="rId14"/>
              <a:stretch>
                <a:fillRect/>
              </a:stretch>
            </p:blipFill>
            <p:spPr>
              <a:xfrm>
                <a:off x="479173" y="3243480"/>
                <a:ext cx="3417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 name="Entrada de lápiz 21">
                <a:extLst>
                  <a:ext uri="{FF2B5EF4-FFF2-40B4-BE49-F238E27FC236}">
                    <a16:creationId xmlns:a16="http://schemas.microsoft.com/office/drawing/2014/main" id="{963079A1-AC3D-971C-0FD3-7F8477B96CB4}"/>
                  </a:ext>
                </a:extLst>
              </p14:cNvPr>
              <p14:cNvContentPartPr/>
              <p14:nvPr/>
            </p14:nvContentPartPr>
            <p14:xfrm>
              <a:off x="694093" y="3834960"/>
              <a:ext cx="744480" cy="360"/>
            </p14:xfrm>
          </p:contentPart>
        </mc:Choice>
        <mc:Fallback>
          <p:pic>
            <p:nvPicPr>
              <p:cNvPr id="22" name="Entrada de lápiz 21">
                <a:extLst>
                  <a:ext uri="{FF2B5EF4-FFF2-40B4-BE49-F238E27FC236}">
                    <a16:creationId xmlns:a16="http://schemas.microsoft.com/office/drawing/2014/main" id="{963079A1-AC3D-971C-0FD3-7F8477B96CB4}"/>
                  </a:ext>
                </a:extLst>
              </p:cNvPr>
              <p:cNvPicPr/>
              <p:nvPr/>
            </p:nvPicPr>
            <p:blipFill>
              <a:blip r:embed="rId16"/>
              <a:stretch>
                <a:fillRect/>
              </a:stretch>
            </p:blipFill>
            <p:spPr>
              <a:xfrm>
                <a:off x="640093" y="3726960"/>
                <a:ext cx="8521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Entrada de lápiz 22">
                <a:extLst>
                  <a:ext uri="{FF2B5EF4-FFF2-40B4-BE49-F238E27FC236}">
                    <a16:creationId xmlns:a16="http://schemas.microsoft.com/office/drawing/2014/main" id="{168B67FF-8BAB-5C23-908E-DF5F7F15F26D}"/>
                  </a:ext>
                </a:extLst>
              </p14:cNvPr>
              <p14:cNvContentPartPr/>
              <p14:nvPr/>
            </p14:nvContentPartPr>
            <p14:xfrm>
              <a:off x="711013" y="4367400"/>
              <a:ext cx="3504960" cy="52920"/>
            </p14:xfrm>
          </p:contentPart>
        </mc:Choice>
        <mc:Fallback>
          <p:pic>
            <p:nvPicPr>
              <p:cNvPr id="23" name="Entrada de lápiz 22">
                <a:extLst>
                  <a:ext uri="{FF2B5EF4-FFF2-40B4-BE49-F238E27FC236}">
                    <a16:creationId xmlns:a16="http://schemas.microsoft.com/office/drawing/2014/main" id="{168B67FF-8BAB-5C23-908E-DF5F7F15F26D}"/>
                  </a:ext>
                </a:extLst>
              </p:cNvPr>
              <p:cNvPicPr/>
              <p:nvPr/>
            </p:nvPicPr>
            <p:blipFill>
              <a:blip r:embed="rId18"/>
              <a:stretch>
                <a:fillRect/>
              </a:stretch>
            </p:blipFill>
            <p:spPr>
              <a:xfrm>
                <a:off x="657013" y="4259760"/>
                <a:ext cx="36126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Entrada de lápiz 23">
                <a:extLst>
                  <a:ext uri="{FF2B5EF4-FFF2-40B4-BE49-F238E27FC236}">
                    <a16:creationId xmlns:a16="http://schemas.microsoft.com/office/drawing/2014/main" id="{E1ADBE6E-C060-A4C8-EC5D-84BC93223098}"/>
                  </a:ext>
                </a:extLst>
              </p14:cNvPr>
              <p14:cNvContentPartPr/>
              <p14:nvPr/>
            </p14:nvContentPartPr>
            <p14:xfrm>
              <a:off x="795253" y="5187480"/>
              <a:ext cx="3952440" cy="62640"/>
            </p14:xfrm>
          </p:contentPart>
        </mc:Choice>
        <mc:Fallback>
          <p:pic>
            <p:nvPicPr>
              <p:cNvPr id="24" name="Entrada de lápiz 23">
                <a:extLst>
                  <a:ext uri="{FF2B5EF4-FFF2-40B4-BE49-F238E27FC236}">
                    <a16:creationId xmlns:a16="http://schemas.microsoft.com/office/drawing/2014/main" id="{E1ADBE6E-C060-A4C8-EC5D-84BC93223098}"/>
                  </a:ext>
                </a:extLst>
              </p:cNvPr>
              <p:cNvPicPr/>
              <p:nvPr/>
            </p:nvPicPr>
            <p:blipFill>
              <a:blip r:embed="rId20"/>
              <a:stretch>
                <a:fillRect/>
              </a:stretch>
            </p:blipFill>
            <p:spPr>
              <a:xfrm>
                <a:off x="741613" y="5079480"/>
                <a:ext cx="4060080" cy="278280"/>
              </a:xfrm>
              <a:prstGeom prst="rect">
                <a:avLst/>
              </a:prstGeom>
            </p:spPr>
          </p:pic>
        </mc:Fallback>
      </mc:AlternateContent>
    </p:spTree>
    <p:extLst>
      <p:ext uri="{BB962C8B-B14F-4D97-AF65-F5344CB8AC3E}">
        <p14:creationId xmlns:p14="http://schemas.microsoft.com/office/powerpoint/2010/main" val="24003482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15</a:t>
            </a:r>
            <a:br>
              <a:rPr lang="es-AR" sz="5400" b="1" dirty="0"/>
            </a:br>
            <a:r>
              <a:rPr lang="es-AR" sz="3100" b="1" dirty="0"/>
              <a:t>Clúster 2.1</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pic>
        <p:nvPicPr>
          <p:cNvPr id="10" name="Imagen 9">
            <a:extLst>
              <a:ext uri="{FF2B5EF4-FFF2-40B4-BE49-F238E27FC236}">
                <a16:creationId xmlns:a16="http://schemas.microsoft.com/office/drawing/2014/main" id="{039B8970-7032-9CD9-7E6D-55BA81128939}"/>
              </a:ext>
            </a:extLst>
          </p:cNvPr>
          <p:cNvPicPr>
            <a:picLocks noChangeAspect="1"/>
          </p:cNvPicPr>
          <p:nvPr/>
        </p:nvPicPr>
        <p:blipFill>
          <a:blip r:embed="rId8"/>
          <a:stretch>
            <a:fillRect/>
          </a:stretch>
        </p:blipFill>
        <p:spPr>
          <a:xfrm>
            <a:off x="2046304" y="1951288"/>
            <a:ext cx="6962230" cy="4419032"/>
          </a:xfrm>
          <a:prstGeom prst="rect">
            <a:avLst/>
          </a:prstGeom>
        </p:spPr>
      </p:pic>
      <p:grpSp>
        <p:nvGrpSpPr>
          <p:cNvPr id="17" name="Grupo 16">
            <a:extLst>
              <a:ext uri="{FF2B5EF4-FFF2-40B4-BE49-F238E27FC236}">
                <a16:creationId xmlns:a16="http://schemas.microsoft.com/office/drawing/2014/main" id="{94C076D6-610D-3498-6130-AD0F0136D1D2}"/>
              </a:ext>
            </a:extLst>
          </p:cNvPr>
          <p:cNvGrpSpPr/>
          <p:nvPr/>
        </p:nvGrpSpPr>
        <p:grpSpPr>
          <a:xfrm>
            <a:off x="6324493" y="1938480"/>
            <a:ext cx="140760" cy="38520"/>
            <a:chOff x="6324493" y="1938480"/>
            <a:chExt cx="140760" cy="38520"/>
          </a:xfrm>
        </p:grpSpPr>
        <mc:AlternateContent xmlns:mc="http://schemas.openxmlformats.org/markup-compatibility/2006">
          <mc:Choice xmlns:p14="http://schemas.microsoft.com/office/powerpoint/2010/main" Requires="p14">
            <p:contentPart p14:bwMode="auto" r:id="rId9">
              <p14:nvContentPartPr>
                <p14:cNvPr id="11" name="Entrada de lápiz 10">
                  <a:extLst>
                    <a:ext uri="{FF2B5EF4-FFF2-40B4-BE49-F238E27FC236}">
                      <a16:creationId xmlns:a16="http://schemas.microsoft.com/office/drawing/2014/main" id="{1A0A395E-514F-58AE-604C-DFB1B56FA30E}"/>
                    </a:ext>
                  </a:extLst>
                </p14:cNvPr>
                <p14:cNvContentPartPr/>
                <p14:nvPr/>
              </p14:nvContentPartPr>
              <p14:xfrm>
                <a:off x="6383533" y="1955760"/>
                <a:ext cx="360" cy="360"/>
              </p14:xfrm>
            </p:contentPart>
          </mc:Choice>
          <mc:Fallback>
            <p:pic>
              <p:nvPicPr>
                <p:cNvPr id="11" name="Entrada de lápiz 10">
                  <a:extLst>
                    <a:ext uri="{FF2B5EF4-FFF2-40B4-BE49-F238E27FC236}">
                      <a16:creationId xmlns:a16="http://schemas.microsoft.com/office/drawing/2014/main" id="{1A0A395E-514F-58AE-604C-DFB1B56FA30E}"/>
                    </a:ext>
                  </a:extLst>
                </p:cNvPr>
                <p:cNvPicPr/>
                <p:nvPr/>
              </p:nvPicPr>
              <p:blipFill>
                <a:blip r:embed="rId3"/>
                <a:stretch>
                  <a:fillRect/>
                </a:stretch>
              </p:blipFill>
              <p:spPr>
                <a:xfrm>
                  <a:off x="6374893" y="19467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Entrada de lápiz 11">
                  <a:extLst>
                    <a:ext uri="{FF2B5EF4-FFF2-40B4-BE49-F238E27FC236}">
                      <a16:creationId xmlns:a16="http://schemas.microsoft.com/office/drawing/2014/main" id="{2168B5DF-DBDC-98DD-9AE8-7C2FFDDA5BEA}"/>
                    </a:ext>
                  </a:extLst>
                </p14:cNvPr>
                <p14:cNvContentPartPr/>
                <p14:nvPr/>
              </p14:nvContentPartPr>
              <p14:xfrm>
                <a:off x="6324493" y="1947120"/>
                <a:ext cx="1800" cy="360"/>
              </p14:xfrm>
            </p:contentPart>
          </mc:Choice>
          <mc:Fallback>
            <p:pic>
              <p:nvPicPr>
                <p:cNvPr id="12" name="Entrada de lápiz 11">
                  <a:extLst>
                    <a:ext uri="{FF2B5EF4-FFF2-40B4-BE49-F238E27FC236}">
                      <a16:creationId xmlns:a16="http://schemas.microsoft.com/office/drawing/2014/main" id="{2168B5DF-DBDC-98DD-9AE8-7C2FFDDA5BEA}"/>
                    </a:ext>
                  </a:extLst>
                </p:cNvPr>
                <p:cNvPicPr/>
                <p:nvPr/>
              </p:nvPicPr>
              <p:blipFill>
                <a:blip r:embed="rId3"/>
                <a:stretch>
                  <a:fillRect/>
                </a:stretch>
              </p:blipFill>
              <p:spPr>
                <a:xfrm>
                  <a:off x="6315493" y="193812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trada de lápiz 12">
                  <a:extLst>
                    <a:ext uri="{FF2B5EF4-FFF2-40B4-BE49-F238E27FC236}">
                      <a16:creationId xmlns:a16="http://schemas.microsoft.com/office/drawing/2014/main" id="{EFE0A0D8-1BD3-58A4-D652-90A895E035DC}"/>
                    </a:ext>
                  </a:extLst>
                </p14:cNvPr>
                <p14:cNvContentPartPr/>
                <p14:nvPr/>
              </p14:nvContentPartPr>
              <p14:xfrm>
                <a:off x="6358333" y="1938480"/>
                <a:ext cx="360" cy="360"/>
              </p14:xfrm>
            </p:contentPart>
          </mc:Choice>
          <mc:Fallback>
            <p:pic>
              <p:nvPicPr>
                <p:cNvPr id="13" name="Entrada de lápiz 12">
                  <a:extLst>
                    <a:ext uri="{FF2B5EF4-FFF2-40B4-BE49-F238E27FC236}">
                      <a16:creationId xmlns:a16="http://schemas.microsoft.com/office/drawing/2014/main" id="{EFE0A0D8-1BD3-58A4-D652-90A895E035DC}"/>
                    </a:ext>
                  </a:extLst>
                </p:cNvPr>
                <p:cNvPicPr/>
                <p:nvPr/>
              </p:nvPicPr>
              <p:blipFill>
                <a:blip r:embed="rId3"/>
                <a:stretch>
                  <a:fillRect/>
                </a:stretch>
              </p:blipFill>
              <p:spPr>
                <a:xfrm>
                  <a:off x="6349333" y="1929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Entrada de lápiz 13">
                  <a:extLst>
                    <a:ext uri="{FF2B5EF4-FFF2-40B4-BE49-F238E27FC236}">
                      <a16:creationId xmlns:a16="http://schemas.microsoft.com/office/drawing/2014/main" id="{B7B696BF-EF3C-5003-414E-9F0BB8076228}"/>
                    </a:ext>
                  </a:extLst>
                </p14:cNvPr>
                <p14:cNvContentPartPr/>
                <p14:nvPr/>
              </p14:nvContentPartPr>
              <p14:xfrm>
                <a:off x="6358333" y="1938480"/>
                <a:ext cx="8640" cy="360"/>
              </p14:xfrm>
            </p:contentPart>
          </mc:Choice>
          <mc:Fallback>
            <p:pic>
              <p:nvPicPr>
                <p:cNvPr id="14" name="Entrada de lápiz 13">
                  <a:extLst>
                    <a:ext uri="{FF2B5EF4-FFF2-40B4-BE49-F238E27FC236}">
                      <a16:creationId xmlns:a16="http://schemas.microsoft.com/office/drawing/2014/main" id="{B7B696BF-EF3C-5003-414E-9F0BB8076228}"/>
                    </a:ext>
                  </a:extLst>
                </p:cNvPr>
                <p:cNvPicPr/>
                <p:nvPr/>
              </p:nvPicPr>
              <p:blipFill>
                <a:blip r:embed="rId13"/>
                <a:stretch>
                  <a:fillRect/>
                </a:stretch>
              </p:blipFill>
              <p:spPr>
                <a:xfrm>
                  <a:off x="6349333" y="1929840"/>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Entrada de lápiz 14">
                  <a:extLst>
                    <a:ext uri="{FF2B5EF4-FFF2-40B4-BE49-F238E27FC236}">
                      <a16:creationId xmlns:a16="http://schemas.microsoft.com/office/drawing/2014/main" id="{D52479DB-B9B8-CBC6-516D-D6F1C9F07454}"/>
                    </a:ext>
                  </a:extLst>
                </p14:cNvPr>
                <p14:cNvContentPartPr/>
                <p14:nvPr/>
              </p14:nvContentPartPr>
              <p14:xfrm>
                <a:off x="6327373" y="1947120"/>
                <a:ext cx="137880" cy="29880"/>
              </p14:xfrm>
            </p:contentPart>
          </mc:Choice>
          <mc:Fallback>
            <p:pic>
              <p:nvPicPr>
                <p:cNvPr id="15" name="Entrada de lápiz 14">
                  <a:extLst>
                    <a:ext uri="{FF2B5EF4-FFF2-40B4-BE49-F238E27FC236}">
                      <a16:creationId xmlns:a16="http://schemas.microsoft.com/office/drawing/2014/main" id="{D52479DB-B9B8-CBC6-516D-D6F1C9F07454}"/>
                    </a:ext>
                  </a:extLst>
                </p:cNvPr>
                <p:cNvPicPr/>
                <p:nvPr/>
              </p:nvPicPr>
              <p:blipFill>
                <a:blip r:embed="rId15"/>
                <a:stretch>
                  <a:fillRect/>
                </a:stretch>
              </p:blipFill>
              <p:spPr>
                <a:xfrm>
                  <a:off x="6318373" y="1938120"/>
                  <a:ext cx="1555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6" name="Entrada de lápiz 15">
                <a:extLst>
                  <a:ext uri="{FF2B5EF4-FFF2-40B4-BE49-F238E27FC236}">
                    <a16:creationId xmlns:a16="http://schemas.microsoft.com/office/drawing/2014/main" id="{1566532A-0E17-A626-29CA-3EC6BE49E2E4}"/>
                  </a:ext>
                </a:extLst>
              </p14:cNvPr>
              <p14:cNvContentPartPr/>
              <p14:nvPr/>
            </p14:nvContentPartPr>
            <p14:xfrm>
              <a:off x="6913093" y="1946400"/>
              <a:ext cx="71640" cy="33840"/>
            </p14:xfrm>
          </p:contentPart>
        </mc:Choice>
        <mc:Fallback>
          <p:pic>
            <p:nvPicPr>
              <p:cNvPr id="16" name="Entrada de lápiz 15">
                <a:extLst>
                  <a:ext uri="{FF2B5EF4-FFF2-40B4-BE49-F238E27FC236}">
                    <a16:creationId xmlns:a16="http://schemas.microsoft.com/office/drawing/2014/main" id="{1566532A-0E17-A626-29CA-3EC6BE49E2E4}"/>
                  </a:ext>
                </a:extLst>
              </p:cNvPr>
              <p:cNvPicPr/>
              <p:nvPr/>
            </p:nvPicPr>
            <p:blipFill>
              <a:blip r:embed="rId17"/>
              <a:stretch>
                <a:fillRect/>
              </a:stretch>
            </p:blipFill>
            <p:spPr>
              <a:xfrm>
                <a:off x="6904453" y="1937400"/>
                <a:ext cx="89280" cy="51480"/>
              </a:xfrm>
              <a:prstGeom prst="rect">
                <a:avLst/>
              </a:prstGeom>
            </p:spPr>
          </p:pic>
        </mc:Fallback>
      </mc:AlternateContent>
    </p:spTree>
    <p:extLst>
      <p:ext uri="{BB962C8B-B14F-4D97-AF65-F5344CB8AC3E}">
        <p14:creationId xmlns:p14="http://schemas.microsoft.com/office/powerpoint/2010/main" val="991617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2.2</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fontScale="92500" lnSpcReduction="10000"/>
          </a:bodyPr>
          <a:lstStyle/>
          <a:p>
            <a:r>
              <a:rPr lang="es-AR" sz="3900" b="1" dirty="0"/>
              <a:t>Tópicos:</a:t>
            </a:r>
          </a:p>
          <a:p>
            <a:r>
              <a:rPr lang="es-AR" sz="2400" dirty="0"/>
              <a:t>Responsabilidades del estado</a:t>
            </a:r>
          </a:p>
          <a:p>
            <a:r>
              <a:rPr lang="es-AR" sz="2400" dirty="0"/>
              <a:t>Lo que debe garantizar</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8</a:t>
            </a:r>
            <a:endParaRPr lang="es-AR" dirty="0"/>
          </a:p>
          <a:p>
            <a:pPr marL="45720" indent="0">
              <a:buNone/>
            </a:pPr>
            <a:r>
              <a:rPr lang="es-AR" dirty="0">
                <a:solidFill>
                  <a:schemeClr val="accent1">
                    <a:lumMod val="75000"/>
                  </a:schemeClr>
                </a:solidFill>
              </a:rPr>
              <a:t>Silhouette: -</a:t>
            </a:r>
            <a:r>
              <a:rPr lang="es-AR" dirty="0"/>
              <a:t>0.01</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3062004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2.2</a:t>
            </a:r>
          </a:p>
        </p:txBody>
      </p:sp>
      <p:pic>
        <p:nvPicPr>
          <p:cNvPr id="4" name="Imagen 3">
            <a:extLst>
              <a:ext uri="{FF2B5EF4-FFF2-40B4-BE49-F238E27FC236}">
                <a16:creationId xmlns:a16="http://schemas.microsoft.com/office/drawing/2014/main" id="{7F6AC825-1641-D88C-3221-08091C326F2B}"/>
              </a:ext>
            </a:extLst>
          </p:cNvPr>
          <p:cNvPicPr>
            <a:picLocks noChangeAspect="1"/>
          </p:cNvPicPr>
          <p:nvPr/>
        </p:nvPicPr>
        <p:blipFill>
          <a:blip r:embed="rId2"/>
          <a:stretch>
            <a:fillRect/>
          </a:stretch>
        </p:blipFill>
        <p:spPr>
          <a:xfrm>
            <a:off x="327660" y="2387600"/>
            <a:ext cx="11661002" cy="312650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EDEFE2A4-C3F0-981E-DBBC-C3942925EB94}"/>
                  </a:ext>
                </a:extLst>
              </p14:cNvPr>
              <p14:cNvContentPartPr/>
              <p14:nvPr/>
            </p14:nvContentPartPr>
            <p14:xfrm>
              <a:off x="1438933" y="2462640"/>
              <a:ext cx="3301920" cy="35280"/>
            </p14:xfrm>
          </p:contentPart>
        </mc:Choice>
        <mc:Fallback>
          <p:pic>
            <p:nvPicPr>
              <p:cNvPr id="5" name="Entrada de lápiz 4">
                <a:extLst>
                  <a:ext uri="{FF2B5EF4-FFF2-40B4-BE49-F238E27FC236}">
                    <a16:creationId xmlns:a16="http://schemas.microsoft.com/office/drawing/2014/main" id="{EDEFE2A4-C3F0-981E-DBBC-C3942925EB94}"/>
                  </a:ext>
                </a:extLst>
              </p:cNvPr>
              <p:cNvPicPr/>
              <p:nvPr/>
            </p:nvPicPr>
            <p:blipFill>
              <a:blip r:embed="rId4"/>
              <a:stretch>
                <a:fillRect/>
              </a:stretch>
            </p:blipFill>
            <p:spPr>
              <a:xfrm>
                <a:off x="1384933" y="2354640"/>
                <a:ext cx="34095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Entrada de lápiz 5">
                <a:extLst>
                  <a:ext uri="{FF2B5EF4-FFF2-40B4-BE49-F238E27FC236}">
                    <a16:creationId xmlns:a16="http://schemas.microsoft.com/office/drawing/2014/main" id="{BB0B093D-BF03-89FA-1FE4-4DC4E50A57A0}"/>
                  </a:ext>
                </a:extLst>
              </p14:cNvPr>
              <p14:cNvContentPartPr/>
              <p14:nvPr/>
            </p14:nvContentPartPr>
            <p14:xfrm>
              <a:off x="2006293" y="2784840"/>
              <a:ext cx="3454200" cy="34560"/>
            </p14:xfrm>
          </p:contentPart>
        </mc:Choice>
        <mc:Fallback>
          <p:pic>
            <p:nvPicPr>
              <p:cNvPr id="6" name="Entrada de lápiz 5">
                <a:extLst>
                  <a:ext uri="{FF2B5EF4-FFF2-40B4-BE49-F238E27FC236}">
                    <a16:creationId xmlns:a16="http://schemas.microsoft.com/office/drawing/2014/main" id="{BB0B093D-BF03-89FA-1FE4-4DC4E50A57A0}"/>
                  </a:ext>
                </a:extLst>
              </p:cNvPr>
              <p:cNvPicPr/>
              <p:nvPr/>
            </p:nvPicPr>
            <p:blipFill>
              <a:blip r:embed="rId6"/>
              <a:stretch>
                <a:fillRect/>
              </a:stretch>
            </p:blipFill>
            <p:spPr>
              <a:xfrm>
                <a:off x="1952293" y="2677200"/>
                <a:ext cx="35618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Entrada de lápiz 6">
                <a:extLst>
                  <a:ext uri="{FF2B5EF4-FFF2-40B4-BE49-F238E27FC236}">
                    <a16:creationId xmlns:a16="http://schemas.microsoft.com/office/drawing/2014/main" id="{8FAA79EE-C28E-4BDD-7D2C-F57575EB02B7}"/>
                  </a:ext>
                </a:extLst>
              </p14:cNvPr>
              <p14:cNvContentPartPr/>
              <p14:nvPr/>
            </p14:nvContentPartPr>
            <p14:xfrm>
              <a:off x="1405093" y="3165000"/>
              <a:ext cx="4492080" cy="27360"/>
            </p14:xfrm>
          </p:contentPart>
        </mc:Choice>
        <mc:Fallback>
          <p:pic>
            <p:nvPicPr>
              <p:cNvPr id="7" name="Entrada de lápiz 6">
                <a:extLst>
                  <a:ext uri="{FF2B5EF4-FFF2-40B4-BE49-F238E27FC236}">
                    <a16:creationId xmlns:a16="http://schemas.microsoft.com/office/drawing/2014/main" id="{8FAA79EE-C28E-4BDD-7D2C-F57575EB02B7}"/>
                  </a:ext>
                </a:extLst>
              </p:cNvPr>
              <p:cNvPicPr/>
              <p:nvPr/>
            </p:nvPicPr>
            <p:blipFill>
              <a:blip r:embed="rId8"/>
              <a:stretch>
                <a:fillRect/>
              </a:stretch>
            </p:blipFill>
            <p:spPr>
              <a:xfrm>
                <a:off x="1351093" y="3057360"/>
                <a:ext cx="45997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Entrada de lápiz 8">
                <a:extLst>
                  <a:ext uri="{FF2B5EF4-FFF2-40B4-BE49-F238E27FC236}">
                    <a16:creationId xmlns:a16="http://schemas.microsoft.com/office/drawing/2014/main" id="{FD808030-21FF-6D3C-AE89-7F33DE406241}"/>
                  </a:ext>
                </a:extLst>
              </p14:cNvPr>
              <p14:cNvContentPartPr/>
              <p14:nvPr/>
            </p14:nvContentPartPr>
            <p14:xfrm>
              <a:off x="8170213" y="3149160"/>
              <a:ext cx="3487680" cy="27000"/>
            </p14:xfrm>
          </p:contentPart>
        </mc:Choice>
        <mc:Fallback>
          <p:pic>
            <p:nvPicPr>
              <p:cNvPr id="9" name="Entrada de lápiz 8">
                <a:extLst>
                  <a:ext uri="{FF2B5EF4-FFF2-40B4-BE49-F238E27FC236}">
                    <a16:creationId xmlns:a16="http://schemas.microsoft.com/office/drawing/2014/main" id="{FD808030-21FF-6D3C-AE89-7F33DE406241}"/>
                  </a:ext>
                </a:extLst>
              </p:cNvPr>
              <p:cNvPicPr/>
              <p:nvPr/>
            </p:nvPicPr>
            <p:blipFill>
              <a:blip r:embed="rId10"/>
              <a:stretch>
                <a:fillRect/>
              </a:stretch>
            </p:blipFill>
            <p:spPr>
              <a:xfrm>
                <a:off x="8116213" y="3041520"/>
                <a:ext cx="35953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Entrada de lápiz 10">
                <a:extLst>
                  <a:ext uri="{FF2B5EF4-FFF2-40B4-BE49-F238E27FC236}">
                    <a16:creationId xmlns:a16="http://schemas.microsoft.com/office/drawing/2014/main" id="{F5BD26CD-4D0C-97E1-F341-6CA965E89164}"/>
                  </a:ext>
                </a:extLst>
              </p14:cNvPr>
              <p14:cNvContentPartPr/>
              <p14:nvPr/>
            </p14:nvContentPartPr>
            <p14:xfrm>
              <a:off x="634693" y="3674040"/>
              <a:ext cx="4246200" cy="59760"/>
            </p14:xfrm>
          </p:contentPart>
        </mc:Choice>
        <mc:Fallback>
          <p:pic>
            <p:nvPicPr>
              <p:cNvPr id="11" name="Entrada de lápiz 10">
                <a:extLst>
                  <a:ext uri="{FF2B5EF4-FFF2-40B4-BE49-F238E27FC236}">
                    <a16:creationId xmlns:a16="http://schemas.microsoft.com/office/drawing/2014/main" id="{F5BD26CD-4D0C-97E1-F341-6CA965E89164}"/>
                  </a:ext>
                </a:extLst>
              </p:cNvPr>
              <p:cNvPicPr/>
              <p:nvPr/>
            </p:nvPicPr>
            <p:blipFill>
              <a:blip r:embed="rId12"/>
              <a:stretch>
                <a:fillRect/>
              </a:stretch>
            </p:blipFill>
            <p:spPr>
              <a:xfrm>
                <a:off x="581053" y="3566040"/>
                <a:ext cx="43538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Entrada de lápiz 11">
                <a:extLst>
                  <a:ext uri="{FF2B5EF4-FFF2-40B4-BE49-F238E27FC236}">
                    <a16:creationId xmlns:a16="http://schemas.microsoft.com/office/drawing/2014/main" id="{0EB2F8B4-C917-800B-FF1C-98334395E958}"/>
                  </a:ext>
                </a:extLst>
              </p14:cNvPr>
              <p14:cNvContentPartPr/>
              <p14:nvPr/>
            </p14:nvContentPartPr>
            <p14:xfrm>
              <a:off x="600853" y="4207560"/>
              <a:ext cx="2472120" cy="18000"/>
            </p14:xfrm>
          </p:contentPart>
        </mc:Choice>
        <mc:Fallback>
          <p:pic>
            <p:nvPicPr>
              <p:cNvPr id="12" name="Entrada de lápiz 11">
                <a:extLst>
                  <a:ext uri="{FF2B5EF4-FFF2-40B4-BE49-F238E27FC236}">
                    <a16:creationId xmlns:a16="http://schemas.microsoft.com/office/drawing/2014/main" id="{0EB2F8B4-C917-800B-FF1C-98334395E958}"/>
                  </a:ext>
                </a:extLst>
              </p:cNvPr>
              <p:cNvPicPr/>
              <p:nvPr/>
            </p:nvPicPr>
            <p:blipFill>
              <a:blip r:embed="rId14"/>
              <a:stretch>
                <a:fillRect/>
              </a:stretch>
            </p:blipFill>
            <p:spPr>
              <a:xfrm>
                <a:off x="546853" y="4099560"/>
                <a:ext cx="25797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Entrada de lápiz 12">
                <a:extLst>
                  <a:ext uri="{FF2B5EF4-FFF2-40B4-BE49-F238E27FC236}">
                    <a16:creationId xmlns:a16="http://schemas.microsoft.com/office/drawing/2014/main" id="{DD5E21FC-0A5B-25ED-83B8-B2E48D972FB7}"/>
                  </a:ext>
                </a:extLst>
              </p14:cNvPr>
              <p14:cNvContentPartPr/>
              <p14:nvPr/>
            </p14:nvContentPartPr>
            <p14:xfrm>
              <a:off x="4351693" y="4206840"/>
              <a:ext cx="3226320" cy="35640"/>
            </p14:xfrm>
          </p:contentPart>
        </mc:Choice>
        <mc:Fallback>
          <p:pic>
            <p:nvPicPr>
              <p:cNvPr id="13" name="Entrada de lápiz 12">
                <a:extLst>
                  <a:ext uri="{FF2B5EF4-FFF2-40B4-BE49-F238E27FC236}">
                    <a16:creationId xmlns:a16="http://schemas.microsoft.com/office/drawing/2014/main" id="{DD5E21FC-0A5B-25ED-83B8-B2E48D972FB7}"/>
                  </a:ext>
                </a:extLst>
              </p:cNvPr>
              <p:cNvPicPr/>
              <p:nvPr/>
            </p:nvPicPr>
            <p:blipFill>
              <a:blip r:embed="rId16"/>
              <a:stretch>
                <a:fillRect/>
              </a:stretch>
            </p:blipFill>
            <p:spPr>
              <a:xfrm>
                <a:off x="4297693" y="4098840"/>
                <a:ext cx="333396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Entrada de lápiz 13">
                <a:extLst>
                  <a:ext uri="{FF2B5EF4-FFF2-40B4-BE49-F238E27FC236}">
                    <a16:creationId xmlns:a16="http://schemas.microsoft.com/office/drawing/2014/main" id="{547CF97F-15CD-451E-9B34-3111FE4D101F}"/>
                  </a:ext>
                </a:extLst>
              </p14:cNvPr>
              <p14:cNvContentPartPr/>
              <p14:nvPr/>
            </p14:nvContentPartPr>
            <p14:xfrm>
              <a:off x="626053" y="5103960"/>
              <a:ext cx="3885840" cy="43560"/>
            </p14:xfrm>
          </p:contentPart>
        </mc:Choice>
        <mc:Fallback>
          <p:pic>
            <p:nvPicPr>
              <p:cNvPr id="14" name="Entrada de lápiz 13">
                <a:extLst>
                  <a:ext uri="{FF2B5EF4-FFF2-40B4-BE49-F238E27FC236}">
                    <a16:creationId xmlns:a16="http://schemas.microsoft.com/office/drawing/2014/main" id="{547CF97F-15CD-451E-9B34-3111FE4D101F}"/>
                  </a:ext>
                </a:extLst>
              </p:cNvPr>
              <p:cNvPicPr/>
              <p:nvPr/>
            </p:nvPicPr>
            <p:blipFill>
              <a:blip r:embed="rId18"/>
              <a:stretch>
                <a:fillRect/>
              </a:stretch>
            </p:blipFill>
            <p:spPr>
              <a:xfrm>
                <a:off x="572413" y="4996320"/>
                <a:ext cx="39934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Entrada de lápiz 19">
                <a:extLst>
                  <a:ext uri="{FF2B5EF4-FFF2-40B4-BE49-F238E27FC236}">
                    <a16:creationId xmlns:a16="http://schemas.microsoft.com/office/drawing/2014/main" id="{2FF1A5C1-1A19-B9F9-12E9-F1B3772F7810}"/>
                  </a:ext>
                </a:extLst>
              </p14:cNvPr>
              <p14:cNvContentPartPr/>
              <p14:nvPr/>
            </p14:nvContentPartPr>
            <p14:xfrm>
              <a:off x="2268733" y="5250840"/>
              <a:ext cx="1989000" cy="49320"/>
            </p14:xfrm>
          </p:contentPart>
        </mc:Choice>
        <mc:Fallback>
          <p:pic>
            <p:nvPicPr>
              <p:cNvPr id="20" name="Entrada de lápiz 19">
                <a:extLst>
                  <a:ext uri="{FF2B5EF4-FFF2-40B4-BE49-F238E27FC236}">
                    <a16:creationId xmlns:a16="http://schemas.microsoft.com/office/drawing/2014/main" id="{2FF1A5C1-1A19-B9F9-12E9-F1B3772F7810}"/>
                  </a:ext>
                </a:extLst>
              </p:cNvPr>
              <p:cNvPicPr/>
              <p:nvPr/>
            </p:nvPicPr>
            <p:blipFill>
              <a:blip r:embed="rId20"/>
              <a:stretch>
                <a:fillRect/>
              </a:stretch>
            </p:blipFill>
            <p:spPr>
              <a:xfrm>
                <a:off x="2214733" y="5142840"/>
                <a:ext cx="20966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Entrada de lápiz 24">
                <a:extLst>
                  <a:ext uri="{FF2B5EF4-FFF2-40B4-BE49-F238E27FC236}">
                    <a16:creationId xmlns:a16="http://schemas.microsoft.com/office/drawing/2014/main" id="{1DDFF79E-AF4E-3887-5EF5-BDECFD90B001}"/>
                  </a:ext>
                </a:extLst>
              </p14:cNvPr>
              <p14:cNvContentPartPr/>
              <p14:nvPr/>
            </p14:nvContentPartPr>
            <p14:xfrm>
              <a:off x="626053" y="5248680"/>
              <a:ext cx="1667520" cy="42840"/>
            </p14:xfrm>
          </p:contentPart>
        </mc:Choice>
        <mc:Fallback>
          <p:pic>
            <p:nvPicPr>
              <p:cNvPr id="25" name="Entrada de lápiz 24">
                <a:extLst>
                  <a:ext uri="{FF2B5EF4-FFF2-40B4-BE49-F238E27FC236}">
                    <a16:creationId xmlns:a16="http://schemas.microsoft.com/office/drawing/2014/main" id="{1DDFF79E-AF4E-3887-5EF5-BDECFD90B001}"/>
                  </a:ext>
                </a:extLst>
              </p:cNvPr>
              <p:cNvPicPr/>
              <p:nvPr/>
            </p:nvPicPr>
            <p:blipFill>
              <a:blip r:embed="rId22"/>
              <a:stretch>
                <a:fillRect/>
              </a:stretch>
            </p:blipFill>
            <p:spPr>
              <a:xfrm>
                <a:off x="572413" y="5141040"/>
                <a:ext cx="1775160" cy="258480"/>
              </a:xfrm>
              <a:prstGeom prst="rect">
                <a:avLst/>
              </a:prstGeom>
            </p:spPr>
          </p:pic>
        </mc:Fallback>
      </mc:AlternateContent>
    </p:spTree>
    <p:extLst>
      <p:ext uri="{BB962C8B-B14F-4D97-AF65-F5344CB8AC3E}">
        <p14:creationId xmlns:p14="http://schemas.microsoft.com/office/powerpoint/2010/main" val="1424744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15</a:t>
            </a:r>
            <a:br>
              <a:rPr lang="es-AR" sz="5400" b="1" dirty="0"/>
            </a:br>
            <a:r>
              <a:rPr lang="es-AR" sz="3100" b="1" dirty="0"/>
              <a:t>Clúster 2.2</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grpSp>
        <p:nvGrpSpPr>
          <p:cNvPr id="17" name="Grupo 16">
            <a:extLst>
              <a:ext uri="{FF2B5EF4-FFF2-40B4-BE49-F238E27FC236}">
                <a16:creationId xmlns:a16="http://schemas.microsoft.com/office/drawing/2014/main" id="{94C076D6-610D-3498-6130-AD0F0136D1D2}"/>
              </a:ext>
            </a:extLst>
          </p:cNvPr>
          <p:cNvGrpSpPr/>
          <p:nvPr/>
        </p:nvGrpSpPr>
        <p:grpSpPr>
          <a:xfrm>
            <a:off x="6324493" y="1938480"/>
            <a:ext cx="140760" cy="38520"/>
            <a:chOff x="6324493" y="1938480"/>
            <a:chExt cx="140760" cy="38520"/>
          </a:xfrm>
        </p:grpSpPr>
        <mc:AlternateContent xmlns:mc="http://schemas.openxmlformats.org/markup-compatibility/2006">
          <mc:Choice xmlns:p14="http://schemas.microsoft.com/office/powerpoint/2010/main" Requires="p14">
            <p:contentPart p14:bwMode="auto" r:id="rId8">
              <p14:nvContentPartPr>
                <p14:cNvPr id="11" name="Entrada de lápiz 10">
                  <a:extLst>
                    <a:ext uri="{FF2B5EF4-FFF2-40B4-BE49-F238E27FC236}">
                      <a16:creationId xmlns:a16="http://schemas.microsoft.com/office/drawing/2014/main" id="{1A0A395E-514F-58AE-604C-DFB1B56FA30E}"/>
                    </a:ext>
                  </a:extLst>
                </p14:cNvPr>
                <p14:cNvContentPartPr/>
                <p14:nvPr/>
              </p14:nvContentPartPr>
              <p14:xfrm>
                <a:off x="6383533" y="1955760"/>
                <a:ext cx="360" cy="360"/>
              </p14:xfrm>
            </p:contentPart>
          </mc:Choice>
          <mc:Fallback>
            <p:pic>
              <p:nvPicPr>
                <p:cNvPr id="11" name="Entrada de lápiz 10">
                  <a:extLst>
                    <a:ext uri="{FF2B5EF4-FFF2-40B4-BE49-F238E27FC236}">
                      <a16:creationId xmlns:a16="http://schemas.microsoft.com/office/drawing/2014/main" id="{1A0A395E-514F-58AE-604C-DFB1B56FA30E}"/>
                    </a:ext>
                  </a:extLst>
                </p:cNvPr>
                <p:cNvPicPr/>
                <p:nvPr/>
              </p:nvPicPr>
              <p:blipFill>
                <a:blip r:embed="rId3"/>
                <a:stretch>
                  <a:fillRect/>
                </a:stretch>
              </p:blipFill>
              <p:spPr>
                <a:xfrm>
                  <a:off x="6374893" y="19467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2168B5DF-DBDC-98DD-9AE8-7C2FFDDA5BEA}"/>
                    </a:ext>
                  </a:extLst>
                </p14:cNvPr>
                <p14:cNvContentPartPr/>
                <p14:nvPr/>
              </p14:nvContentPartPr>
              <p14:xfrm>
                <a:off x="6324493" y="1947120"/>
                <a:ext cx="1800" cy="360"/>
              </p14:xfrm>
            </p:contentPart>
          </mc:Choice>
          <mc:Fallback>
            <p:pic>
              <p:nvPicPr>
                <p:cNvPr id="12" name="Entrada de lápiz 11">
                  <a:extLst>
                    <a:ext uri="{FF2B5EF4-FFF2-40B4-BE49-F238E27FC236}">
                      <a16:creationId xmlns:a16="http://schemas.microsoft.com/office/drawing/2014/main" id="{2168B5DF-DBDC-98DD-9AE8-7C2FFDDA5BEA}"/>
                    </a:ext>
                  </a:extLst>
                </p:cNvPr>
                <p:cNvPicPr/>
                <p:nvPr/>
              </p:nvPicPr>
              <p:blipFill>
                <a:blip r:embed="rId3"/>
                <a:stretch>
                  <a:fillRect/>
                </a:stretch>
              </p:blipFill>
              <p:spPr>
                <a:xfrm>
                  <a:off x="6315493" y="193812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Entrada de lápiz 12">
                  <a:extLst>
                    <a:ext uri="{FF2B5EF4-FFF2-40B4-BE49-F238E27FC236}">
                      <a16:creationId xmlns:a16="http://schemas.microsoft.com/office/drawing/2014/main" id="{EFE0A0D8-1BD3-58A4-D652-90A895E035DC}"/>
                    </a:ext>
                  </a:extLst>
                </p14:cNvPr>
                <p14:cNvContentPartPr/>
                <p14:nvPr/>
              </p14:nvContentPartPr>
              <p14:xfrm>
                <a:off x="6358333" y="1938480"/>
                <a:ext cx="360" cy="360"/>
              </p14:xfrm>
            </p:contentPart>
          </mc:Choice>
          <mc:Fallback>
            <p:pic>
              <p:nvPicPr>
                <p:cNvPr id="13" name="Entrada de lápiz 12">
                  <a:extLst>
                    <a:ext uri="{FF2B5EF4-FFF2-40B4-BE49-F238E27FC236}">
                      <a16:creationId xmlns:a16="http://schemas.microsoft.com/office/drawing/2014/main" id="{EFE0A0D8-1BD3-58A4-D652-90A895E035DC}"/>
                    </a:ext>
                  </a:extLst>
                </p:cNvPr>
                <p:cNvPicPr/>
                <p:nvPr/>
              </p:nvPicPr>
              <p:blipFill>
                <a:blip r:embed="rId3"/>
                <a:stretch>
                  <a:fillRect/>
                </a:stretch>
              </p:blipFill>
              <p:spPr>
                <a:xfrm>
                  <a:off x="6349333" y="1929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Entrada de lápiz 13">
                  <a:extLst>
                    <a:ext uri="{FF2B5EF4-FFF2-40B4-BE49-F238E27FC236}">
                      <a16:creationId xmlns:a16="http://schemas.microsoft.com/office/drawing/2014/main" id="{B7B696BF-EF3C-5003-414E-9F0BB8076228}"/>
                    </a:ext>
                  </a:extLst>
                </p14:cNvPr>
                <p14:cNvContentPartPr/>
                <p14:nvPr/>
              </p14:nvContentPartPr>
              <p14:xfrm>
                <a:off x="6358333" y="1938480"/>
                <a:ext cx="8640" cy="360"/>
              </p14:xfrm>
            </p:contentPart>
          </mc:Choice>
          <mc:Fallback>
            <p:pic>
              <p:nvPicPr>
                <p:cNvPr id="14" name="Entrada de lápiz 13">
                  <a:extLst>
                    <a:ext uri="{FF2B5EF4-FFF2-40B4-BE49-F238E27FC236}">
                      <a16:creationId xmlns:a16="http://schemas.microsoft.com/office/drawing/2014/main" id="{B7B696BF-EF3C-5003-414E-9F0BB8076228}"/>
                    </a:ext>
                  </a:extLst>
                </p:cNvPr>
                <p:cNvPicPr/>
                <p:nvPr/>
              </p:nvPicPr>
              <p:blipFill>
                <a:blip r:embed="rId12"/>
                <a:stretch>
                  <a:fillRect/>
                </a:stretch>
              </p:blipFill>
              <p:spPr>
                <a:xfrm>
                  <a:off x="6349333" y="1929840"/>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Entrada de lápiz 14">
                  <a:extLst>
                    <a:ext uri="{FF2B5EF4-FFF2-40B4-BE49-F238E27FC236}">
                      <a16:creationId xmlns:a16="http://schemas.microsoft.com/office/drawing/2014/main" id="{D52479DB-B9B8-CBC6-516D-D6F1C9F07454}"/>
                    </a:ext>
                  </a:extLst>
                </p14:cNvPr>
                <p14:cNvContentPartPr/>
                <p14:nvPr/>
              </p14:nvContentPartPr>
              <p14:xfrm>
                <a:off x="6327373" y="1947120"/>
                <a:ext cx="137880" cy="29880"/>
              </p14:xfrm>
            </p:contentPart>
          </mc:Choice>
          <mc:Fallback>
            <p:pic>
              <p:nvPicPr>
                <p:cNvPr id="15" name="Entrada de lápiz 14">
                  <a:extLst>
                    <a:ext uri="{FF2B5EF4-FFF2-40B4-BE49-F238E27FC236}">
                      <a16:creationId xmlns:a16="http://schemas.microsoft.com/office/drawing/2014/main" id="{D52479DB-B9B8-CBC6-516D-D6F1C9F07454}"/>
                    </a:ext>
                  </a:extLst>
                </p:cNvPr>
                <p:cNvPicPr/>
                <p:nvPr/>
              </p:nvPicPr>
              <p:blipFill>
                <a:blip r:embed="rId14"/>
                <a:stretch>
                  <a:fillRect/>
                </a:stretch>
              </p:blipFill>
              <p:spPr>
                <a:xfrm>
                  <a:off x="6318373" y="1938120"/>
                  <a:ext cx="1555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1566532A-0E17-A626-29CA-3EC6BE49E2E4}"/>
                  </a:ext>
                </a:extLst>
              </p14:cNvPr>
              <p14:cNvContentPartPr/>
              <p14:nvPr/>
            </p14:nvContentPartPr>
            <p14:xfrm>
              <a:off x="6913093" y="1946400"/>
              <a:ext cx="71640" cy="33840"/>
            </p14:xfrm>
          </p:contentPart>
        </mc:Choice>
        <mc:Fallback>
          <p:pic>
            <p:nvPicPr>
              <p:cNvPr id="16" name="Entrada de lápiz 15">
                <a:extLst>
                  <a:ext uri="{FF2B5EF4-FFF2-40B4-BE49-F238E27FC236}">
                    <a16:creationId xmlns:a16="http://schemas.microsoft.com/office/drawing/2014/main" id="{1566532A-0E17-A626-29CA-3EC6BE49E2E4}"/>
                  </a:ext>
                </a:extLst>
              </p:cNvPr>
              <p:cNvPicPr/>
              <p:nvPr/>
            </p:nvPicPr>
            <p:blipFill>
              <a:blip r:embed="rId16"/>
              <a:stretch>
                <a:fillRect/>
              </a:stretch>
            </p:blipFill>
            <p:spPr>
              <a:xfrm>
                <a:off x="6904453" y="1937400"/>
                <a:ext cx="89280" cy="51480"/>
              </a:xfrm>
              <a:prstGeom prst="rect">
                <a:avLst/>
              </a:prstGeom>
            </p:spPr>
          </p:pic>
        </mc:Fallback>
      </mc:AlternateContent>
      <p:pic>
        <p:nvPicPr>
          <p:cNvPr id="4" name="Imagen 3">
            <a:extLst>
              <a:ext uri="{FF2B5EF4-FFF2-40B4-BE49-F238E27FC236}">
                <a16:creationId xmlns:a16="http://schemas.microsoft.com/office/drawing/2014/main" id="{5753A010-B832-CAFB-BE39-E387C4B1AA40}"/>
              </a:ext>
            </a:extLst>
          </p:cNvPr>
          <p:cNvPicPr>
            <a:picLocks noChangeAspect="1"/>
          </p:cNvPicPr>
          <p:nvPr/>
        </p:nvPicPr>
        <p:blipFill>
          <a:blip r:embed="rId17"/>
          <a:stretch>
            <a:fillRect/>
          </a:stretch>
        </p:blipFill>
        <p:spPr>
          <a:xfrm>
            <a:off x="1859491" y="1934880"/>
            <a:ext cx="7208309" cy="4458840"/>
          </a:xfrm>
          <a:prstGeom prst="rect">
            <a:avLst/>
          </a:prstGeom>
        </p:spPr>
      </p:pic>
    </p:spTree>
    <p:extLst>
      <p:ext uri="{BB962C8B-B14F-4D97-AF65-F5344CB8AC3E}">
        <p14:creationId xmlns:p14="http://schemas.microsoft.com/office/powerpoint/2010/main" val="2609144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2.3</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900" b="1" dirty="0"/>
              <a:t>Tópicos:</a:t>
            </a:r>
          </a:p>
          <a:p>
            <a:r>
              <a:rPr lang="es-AR" sz="2400" dirty="0"/>
              <a:t>Ayuda económica vs otros tipos de ayuda</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a:t>
            </a:r>
            <a:r>
              <a:rPr lang="es-AR" dirty="0"/>
              <a:t>30</a:t>
            </a:r>
          </a:p>
          <a:p>
            <a:pPr marL="45720" indent="0">
              <a:buNone/>
            </a:pPr>
            <a:r>
              <a:rPr lang="es-AR" dirty="0">
                <a:solidFill>
                  <a:schemeClr val="accent1">
                    <a:lumMod val="75000"/>
                  </a:schemeClr>
                </a:solidFill>
              </a:rPr>
              <a:t>Silhouette: </a:t>
            </a:r>
            <a:r>
              <a:rPr lang="es-AR" dirty="0"/>
              <a:t>0.01</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2279877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2.3</a:t>
            </a:r>
          </a:p>
        </p:txBody>
      </p:sp>
      <p:pic>
        <p:nvPicPr>
          <p:cNvPr id="8" name="Imagen 7">
            <a:extLst>
              <a:ext uri="{FF2B5EF4-FFF2-40B4-BE49-F238E27FC236}">
                <a16:creationId xmlns:a16="http://schemas.microsoft.com/office/drawing/2014/main" id="{745A1FF1-239F-56D1-ADBC-4EB4B0733A22}"/>
              </a:ext>
            </a:extLst>
          </p:cNvPr>
          <p:cNvPicPr>
            <a:picLocks noChangeAspect="1"/>
          </p:cNvPicPr>
          <p:nvPr/>
        </p:nvPicPr>
        <p:blipFill>
          <a:blip r:embed="rId2"/>
          <a:stretch>
            <a:fillRect/>
          </a:stretch>
        </p:blipFill>
        <p:spPr>
          <a:xfrm>
            <a:off x="499534" y="1965960"/>
            <a:ext cx="11379700" cy="4282440"/>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Entrada de lápiz 9">
                <a:extLst>
                  <a:ext uri="{FF2B5EF4-FFF2-40B4-BE49-F238E27FC236}">
                    <a16:creationId xmlns:a16="http://schemas.microsoft.com/office/drawing/2014/main" id="{0066ABAD-C453-BAC0-8EEF-4B860003DF4A}"/>
                  </a:ext>
                </a:extLst>
              </p14:cNvPr>
              <p14:cNvContentPartPr/>
              <p14:nvPr/>
            </p14:nvContentPartPr>
            <p14:xfrm>
              <a:off x="2192413" y="2556600"/>
              <a:ext cx="3272760" cy="34560"/>
            </p14:xfrm>
          </p:contentPart>
        </mc:Choice>
        <mc:Fallback>
          <p:pic>
            <p:nvPicPr>
              <p:cNvPr id="10" name="Entrada de lápiz 9">
                <a:extLst>
                  <a:ext uri="{FF2B5EF4-FFF2-40B4-BE49-F238E27FC236}">
                    <a16:creationId xmlns:a16="http://schemas.microsoft.com/office/drawing/2014/main" id="{0066ABAD-C453-BAC0-8EEF-4B860003DF4A}"/>
                  </a:ext>
                </a:extLst>
              </p:cNvPr>
              <p:cNvPicPr/>
              <p:nvPr/>
            </p:nvPicPr>
            <p:blipFill>
              <a:blip r:embed="rId4"/>
              <a:stretch>
                <a:fillRect/>
              </a:stretch>
            </p:blipFill>
            <p:spPr>
              <a:xfrm>
                <a:off x="2138773" y="2448600"/>
                <a:ext cx="33804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Entrada de lápiz 14">
                <a:extLst>
                  <a:ext uri="{FF2B5EF4-FFF2-40B4-BE49-F238E27FC236}">
                    <a16:creationId xmlns:a16="http://schemas.microsoft.com/office/drawing/2014/main" id="{082ED268-904C-4612-4705-7BE252F06ED8}"/>
                  </a:ext>
                </a:extLst>
              </p14:cNvPr>
              <p14:cNvContentPartPr/>
              <p14:nvPr/>
            </p14:nvContentPartPr>
            <p14:xfrm>
              <a:off x="3928333" y="2735880"/>
              <a:ext cx="851040" cy="24120"/>
            </p14:xfrm>
          </p:contentPart>
        </mc:Choice>
        <mc:Fallback>
          <p:pic>
            <p:nvPicPr>
              <p:cNvPr id="15" name="Entrada de lápiz 14">
                <a:extLst>
                  <a:ext uri="{FF2B5EF4-FFF2-40B4-BE49-F238E27FC236}">
                    <a16:creationId xmlns:a16="http://schemas.microsoft.com/office/drawing/2014/main" id="{082ED268-904C-4612-4705-7BE252F06ED8}"/>
                  </a:ext>
                </a:extLst>
              </p:cNvPr>
              <p:cNvPicPr/>
              <p:nvPr/>
            </p:nvPicPr>
            <p:blipFill>
              <a:blip r:embed="rId6"/>
              <a:stretch>
                <a:fillRect/>
              </a:stretch>
            </p:blipFill>
            <p:spPr>
              <a:xfrm>
                <a:off x="3874333" y="2628240"/>
                <a:ext cx="9586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Entrada de lápiz 15">
                <a:extLst>
                  <a:ext uri="{FF2B5EF4-FFF2-40B4-BE49-F238E27FC236}">
                    <a16:creationId xmlns:a16="http://schemas.microsoft.com/office/drawing/2014/main" id="{91CDB212-DBB2-5537-52A6-C0EED73B848C}"/>
                  </a:ext>
                </a:extLst>
              </p14:cNvPr>
              <p14:cNvContentPartPr/>
              <p14:nvPr/>
            </p14:nvContentPartPr>
            <p14:xfrm>
              <a:off x="4775053" y="2759640"/>
              <a:ext cx="1244160" cy="360"/>
            </p14:xfrm>
          </p:contentPart>
        </mc:Choice>
        <mc:Fallback>
          <p:pic>
            <p:nvPicPr>
              <p:cNvPr id="16" name="Entrada de lápiz 15">
                <a:extLst>
                  <a:ext uri="{FF2B5EF4-FFF2-40B4-BE49-F238E27FC236}">
                    <a16:creationId xmlns:a16="http://schemas.microsoft.com/office/drawing/2014/main" id="{91CDB212-DBB2-5537-52A6-C0EED73B848C}"/>
                  </a:ext>
                </a:extLst>
              </p:cNvPr>
              <p:cNvPicPr/>
              <p:nvPr/>
            </p:nvPicPr>
            <p:blipFill>
              <a:blip r:embed="rId8"/>
              <a:stretch>
                <a:fillRect/>
              </a:stretch>
            </p:blipFill>
            <p:spPr>
              <a:xfrm>
                <a:off x="4721053" y="2652000"/>
                <a:ext cx="1351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Entrada de lápiz 17">
                <a:extLst>
                  <a:ext uri="{FF2B5EF4-FFF2-40B4-BE49-F238E27FC236}">
                    <a16:creationId xmlns:a16="http://schemas.microsoft.com/office/drawing/2014/main" id="{33D92B02-B241-F3FD-2AF9-BD2A516CEBD5}"/>
                  </a:ext>
                </a:extLst>
              </p14:cNvPr>
              <p14:cNvContentPartPr/>
              <p14:nvPr/>
            </p14:nvContentPartPr>
            <p14:xfrm>
              <a:off x="9473773" y="2022720"/>
              <a:ext cx="2226240" cy="43200"/>
            </p14:xfrm>
          </p:contentPart>
        </mc:Choice>
        <mc:Fallback>
          <p:pic>
            <p:nvPicPr>
              <p:cNvPr id="18" name="Entrada de lápiz 17">
                <a:extLst>
                  <a:ext uri="{FF2B5EF4-FFF2-40B4-BE49-F238E27FC236}">
                    <a16:creationId xmlns:a16="http://schemas.microsoft.com/office/drawing/2014/main" id="{33D92B02-B241-F3FD-2AF9-BD2A516CEBD5}"/>
                  </a:ext>
                </a:extLst>
              </p:cNvPr>
              <p:cNvPicPr/>
              <p:nvPr/>
            </p:nvPicPr>
            <p:blipFill>
              <a:blip r:embed="rId10"/>
              <a:stretch>
                <a:fillRect/>
              </a:stretch>
            </p:blipFill>
            <p:spPr>
              <a:xfrm>
                <a:off x="9420133" y="1915080"/>
                <a:ext cx="23338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Entrada de lápiz 18">
                <a:extLst>
                  <a:ext uri="{FF2B5EF4-FFF2-40B4-BE49-F238E27FC236}">
                    <a16:creationId xmlns:a16="http://schemas.microsoft.com/office/drawing/2014/main" id="{5CB06448-7988-C8E1-DC68-912BAF8D44C7}"/>
                  </a:ext>
                </a:extLst>
              </p14:cNvPr>
              <p14:cNvContentPartPr/>
              <p14:nvPr/>
            </p14:nvContentPartPr>
            <p14:xfrm>
              <a:off x="515893" y="2192280"/>
              <a:ext cx="423000" cy="360"/>
            </p14:xfrm>
          </p:contentPart>
        </mc:Choice>
        <mc:Fallback>
          <p:pic>
            <p:nvPicPr>
              <p:cNvPr id="19" name="Entrada de lápiz 18">
                <a:extLst>
                  <a:ext uri="{FF2B5EF4-FFF2-40B4-BE49-F238E27FC236}">
                    <a16:creationId xmlns:a16="http://schemas.microsoft.com/office/drawing/2014/main" id="{5CB06448-7988-C8E1-DC68-912BAF8D44C7}"/>
                  </a:ext>
                </a:extLst>
              </p:cNvPr>
              <p:cNvPicPr/>
              <p:nvPr/>
            </p:nvPicPr>
            <p:blipFill>
              <a:blip r:embed="rId12"/>
              <a:stretch>
                <a:fillRect/>
              </a:stretch>
            </p:blipFill>
            <p:spPr>
              <a:xfrm>
                <a:off x="462253" y="2084640"/>
                <a:ext cx="5306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Entrada de lápiz 20">
                <a:extLst>
                  <a:ext uri="{FF2B5EF4-FFF2-40B4-BE49-F238E27FC236}">
                    <a16:creationId xmlns:a16="http://schemas.microsoft.com/office/drawing/2014/main" id="{0DCB0723-3C42-8813-D494-737E219D3563}"/>
                  </a:ext>
                </a:extLst>
              </p14:cNvPr>
              <p14:cNvContentPartPr/>
              <p14:nvPr/>
            </p14:nvContentPartPr>
            <p14:xfrm>
              <a:off x="8170213" y="2216400"/>
              <a:ext cx="795600" cy="19080"/>
            </p14:xfrm>
          </p:contentPart>
        </mc:Choice>
        <mc:Fallback>
          <p:pic>
            <p:nvPicPr>
              <p:cNvPr id="21" name="Entrada de lápiz 20">
                <a:extLst>
                  <a:ext uri="{FF2B5EF4-FFF2-40B4-BE49-F238E27FC236}">
                    <a16:creationId xmlns:a16="http://schemas.microsoft.com/office/drawing/2014/main" id="{0DCB0723-3C42-8813-D494-737E219D3563}"/>
                  </a:ext>
                </a:extLst>
              </p:cNvPr>
              <p:cNvPicPr/>
              <p:nvPr/>
            </p:nvPicPr>
            <p:blipFill>
              <a:blip r:embed="rId14"/>
              <a:stretch>
                <a:fillRect/>
              </a:stretch>
            </p:blipFill>
            <p:spPr>
              <a:xfrm>
                <a:off x="8116213" y="2108400"/>
                <a:ext cx="9032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Entrada de lápiz 26">
                <a:extLst>
                  <a:ext uri="{FF2B5EF4-FFF2-40B4-BE49-F238E27FC236}">
                    <a16:creationId xmlns:a16="http://schemas.microsoft.com/office/drawing/2014/main" id="{C5122481-748C-36CF-E263-E0F5B875977E}"/>
                  </a:ext>
                </a:extLst>
              </p14:cNvPr>
              <p14:cNvContentPartPr/>
              <p14:nvPr/>
            </p14:nvContentPartPr>
            <p14:xfrm>
              <a:off x="2082613" y="3436800"/>
              <a:ext cx="2869560" cy="18000"/>
            </p14:xfrm>
          </p:contentPart>
        </mc:Choice>
        <mc:Fallback>
          <p:pic>
            <p:nvPicPr>
              <p:cNvPr id="27" name="Entrada de lápiz 26">
                <a:extLst>
                  <a:ext uri="{FF2B5EF4-FFF2-40B4-BE49-F238E27FC236}">
                    <a16:creationId xmlns:a16="http://schemas.microsoft.com/office/drawing/2014/main" id="{C5122481-748C-36CF-E263-E0F5B875977E}"/>
                  </a:ext>
                </a:extLst>
              </p:cNvPr>
              <p:cNvPicPr/>
              <p:nvPr/>
            </p:nvPicPr>
            <p:blipFill>
              <a:blip r:embed="rId16"/>
              <a:stretch>
                <a:fillRect/>
              </a:stretch>
            </p:blipFill>
            <p:spPr>
              <a:xfrm>
                <a:off x="2028613" y="3329160"/>
                <a:ext cx="29772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 name="Entrada de lápiz 27">
                <a:extLst>
                  <a:ext uri="{FF2B5EF4-FFF2-40B4-BE49-F238E27FC236}">
                    <a16:creationId xmlns:a16="http://schemas.microsoft.com/office/drawing/2014/main" id="{FF88AD38-12DA-6FF4-8EA6-23C86821BA57}"/>
                  </a:ext>
                </a:extLst>
              </p14:cNvPr>
              <p14:cNvContentPartPr/>
              <p14:nvPr/>
            </p14:nvContentPartPr>
            <p14:xfrm>
              <a:off x="5010853" y="3427800"/>
              <a:ext cx="2278080" cy="19080"/>
            </p14:xfrm>
          </p:contentPart>
        </mc:Choice>
        <mc:Fallback>
          <p:pic>
            <p:nvPicPr>
              <p:cNvPr id="28" name="Entrada de lápiz 27">
                <a:extLst>
                  <a:ext uri="{FF2B5EF4-FFF2-40B4-BE49-F238E27FC236}">
                    <a16:creationId xmlns:a16="http://schemas.microsoft.com/office/drawing/2014/main" id="{FF88AD38-12DA-6FF4-8EA6-23C86821BA57}"/>
                  </a:ext>
                </a:extLst>
              </p:cNvPr>
              <p:cNvPicPr/>
              <p:nvPr/>
            </p:nvPicPr>
            <p:blipFill>
              <a:blip r:embed="rId18"/>
              <a:stretch>
                <a:fillRect/>
              </a:stretch>
            </p:blipFill>
            <p:spPr>
              <a:xfrm>
                <a:off x="4956853" y="3320160"/>
                <a:ext cx="23857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 name="Entrada de lápiz 29">
                <a:extLst>
                  <a:ext uri="{FF2B5EF4-FFF2-40B4-BE49-F238E27FC236}">
                    <a16:creationId xmlns:a16="http://schemas.microsoft.com/office/drawing/2014/main" id="{992B2052-B3B0-4DDF-472C-A7D06C7DB803}"/>
                  </a:ext>
                </a:extLst>
              </p14:cNvPr>
              <p14:cNvContentPartPr/>
              <p14:nvPr/>
            </p14:nvContentPartPr>
            <p14:xfrm>
              <a:off x="7289293" y="3453000"/>
              <a:ext cx="4165200" cy="18720"/>
            </p14:xfrm>
          </p:contentPart>
        </mc:Choice>
        <mc:Fallback>
          <p:pic>
            <p:nvPicPr>
              <p:cNvPr id="30" name="Entrada de lápiz 29">
                <a:extLst>
                  <a:ext uri="{FF2B5EF4-FFF2-40B4-BE49-F238E27FC236}">
                    <a16:creationId xmlns:a16="http://schemas.microsoft.com/office/drawing/2014/main" id="{992B2052-B3B0-4DDF-472C-A7D06C7DB803}"/>
                  </a:ext>
                </a:extLst>
              </p:cNvPr>
              <p:cNvPicPr/>
              <p:nvPr/>
            </p:nvPicPr>
            <p:blipFill>
              <a:blip r:embed="rId20"/>
              <a:stretch>
                <a:fillRect/>
              </a:stretch>
            </p:blipFill>
            <p:spPr>
              <a:xfrm>
                <a:off x="7235653" y="3345360"/>
                <a:ext cx="42728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1" name="Entrada de lápiz 30">
                <a:extLst>
                  <a:ext uri="{FF2B5EF4-FFF2-40B4-BE49-F238E27FC236}">
                    <a16:creationId xmlns:a16="http://schemas.microsoft.com/office/drawing/2014/main" id="{164BD409-45F4-9096-94F1-339FE063BFD1}"/>
                  </a:ext>
                </a:extLst>
              </p14:cNvPr>
              <p14:cNvContentPartPr/>
              <p14:nvPr/>
            </p14:nvContentPartPr>
            <p14:xfrm>
              <a:off x="7958173" y="3546240"/>
              <a:ext cx="3572280" cy="43560"/>
            </p14:xfrm>
          </p:contentPart>
        </mc:Choice>
        <mc:Fallback>
          <p:pic>
            <p:nvPicPr>
              <p:cNvPr id="31" name="Entrada de lápiz 30">
                <a:extLst>
                  <a:ext uri="{FF2B5EF4-FFF2-40B4-BE49-F238E27FC236}">
                    <a16:creationId xmlns:a16="http://schemas.microsoft.com/office/drawing/2014/main" id="{164BD409-45F4-9096-94F1-339FE063BFD1}"/>
                  </a:ext>
                </a:extLst>
              </p:cNvPr>
              <p:cNvPicPr/>
              <p:nvPr/>
            </p:nvPicPr>
            <p:blipFill>
              <a:blip r:embed="rId22"/>
              <a:stretch>
                <a:fillRect/>
              </a:stretch>
            </p:blipFill>
            <p:spPr>
              <a:xfrm>
                <a:off x="7904533" y="3438600"/>
                <a:ext cx="367992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2" name="Entrada de lápiz 31">
                <a:extLst>
                  <a:ext uri="{FF2B5EF4-FFF2-40B4-BE49-F238E27FC236}">
                    <a16:creationId xmlns:a16="http://schemas.microsoft.com/office/drawing/2014/main" id="{B6FD1F31-79E9-4907-5C48-374ABB07B394}"/>
                  </a:ext>
                </a:extLst>
              </p14:cNvPr>
              <p14:cNvContentPartPr/>
              <p14:nvPr/>
            </p14:nvContentPartPr>
            <p14:xfrm>
              <a:off x="575653" y="3750000"/>
              <a:ext cx="363240" cy="25920"/>
            </p14:xfrm>
          </p:contentPart>
        </mc:Choice>
        <mc:Fallback>
          <p:pic>
            <p:nvPicPr>
              <p:cNvPr id="32" name="Entrada de lápiz 31">
                <a:extLst>
                  <a:ext uri="{FF2B5EF4-FFF2-40B4-BE49-F238E27FC236}">
                    <a16:creationId xmlns:a16="http://schemas.microsoft.com/office/drawing/2014/main" id="{B6FD1F31-79E9-4907-5C48-374ABB07B394}"/>
                  </a:ext>
                </a:extLst>
              </p:cNvPr>
              <p:cNvPicPr/>
              <p:nvPr/>
            </p:nvPicPr>
            <p:blipFill>
              <a:blip r:embed="rId24"/>
              <a:stretch>
                <a:fillRect/>
              </a:stretch>
            </p:blipFill>
            <p:spPr>
              <a:xfrm>
                <a:off x="521653" y="3642360"/>
                <a:ext cx="4708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3" name="Entrada de lápiz 32">
                <a:extLst>
                  <a:ext uri="{FF2B5EF4-FFF2-40B4-BE49-F238E27FC236}">
                    <a16:creationId xmlns:a16="http://schemas.microsoft.com/office/drawing/2014/main" id="{2B219F8F-ABDE-6B30-2B91-AA3B95BC535B}"/>
                  </a:ext>
                </a:extLst>
              </p14:cNvPr>
              <p14:cNvContentPartPr/>
              <p14:nvPr/>
            </p14:nvContentPartPr>
            <p14:xfrm>
              <a:off x="956173" y="3749280"/>
              <a:ext cx="1917720" cy="18360"/>
            </p14:xfrm>
          </p:contentPart>
        </mc:Choice>
        <mc:Fallback>
          <p:pic>
            <p:nvPicPr>
              <p:cNvPr id="33" name="Entrada de lápiz 32">
                <a:extLst>
                  <a:ext uri="{FF2B5EF4-FFF2-40B4-BE49-F238E27FC236}">
                    <a16:creationId xmlns:a16="http://schemas.microsoft.com/office/drawing/2014/main" id="{2B219F8F-ABDE-6B30-2B91-AA3B95BC535B}"/>
                  </a:ext>
                </a:extLst>
              </p:cNvPr>
              <p:cNvPicPr/>
              <p:nvPr/>
            </p:nvPicPr>
            <p:blipFill>
              <a:blip r:embed="rId26"/>
              <a:stretch>
                <a:fillRect/>
              </a:stretch>
            </p:blipFill>
            <p:spPr>
              <a:xfrm>
                <a:off x="902533" y="3641640"/>
                <a:ext cx="20253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4" name="Entrada de lápiz 33">
                <a:extLst>
                  <a:ext uri="{FF2B5EF4-FFF2-40B4-BE49-F238E27FC236}">
                    <a16:creationId xmlns:a16="http://schemas.microsoft.com/office/drawing/2014/main" id="{51B8527D-40E3-C1B4-A889-733218095AB6}"/>
                  </a:ext>
                </a:extLst>
              </p14:cNvPr>
              <p14:cNvContentPartPr/>
              <p14:nvPr/>
            </p14:nvContentPartPr>
            <p14:xfrm>
              <a:off x="2057053" y="3928200"/>
              <a:ext cx="2984400" cy="42840"/>
            </p14:xfrm>
          </p:contentPart>
        </mc:Choice>
        <mc:Fallback>
          <p:pic>
            <p:nvPicPr>
              <p:cNvPr id="34" name="Entrada de lápiz 33">
                <a:extLst>
                  <a:ext uri="{FF2B5EF4-FFF2-40B4-BE49-F238E27FC236}">
                    <a16:creationId xmlns:a16="http://schemas.microsoft.com/office/drawing/2014/main" id="{51B8527D-40E3-C1B4-A889-733218095AB6}"/>
                  </a:ext>
                </a:extLst>
              </p:cNvPr>
              <p:cNvPicPr/>
              <p:nvPr/>
            </p:nvPicPr>
            <p:blipFill>
              <a:blip r:embed="rId28"/>
              <a:stretch>
                <a:fillRect/>
              </a:stretch>
            </p:blipFill>
            <p:spPr>
              <a:xfrm>
                <a:off x="2003413" y="3820200"/>
                <a:ext cx="30920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9" name="Entrada de lápiz 38">
                <a:extLst>
                  <a:ext uri="{FF2B5EF4-FFF2-40B4-BE49-F238E27FC236}">
                    <a16:creationId xmlns:a16="http://schemas.microsoft.com/office/drawing/2014/main" id="{3114F057-1EF6-D01B-A4B3-48F5BBEF8063}"/>
                  </a:ext>
                </a:extLst>
              </p14:cNvPr>
              <p14:cNvContentPartPr/>
              <p14:nvPr/>
            </p14:nvContentPartPr>
            <p14:xfrm>
              <a:off x="9304573" y="3953760"/>
              <a:ext cx="2496960" cy="25920"/>
            </p14:xfrm>
          </p:contentPart>
        </mc:Choice>
        <mc:Fallback>
          <p:pic>
            <p:nvPicPr>
              <p:cNvPr id="39" name="Entrada de lápiz 38">
                <a:extLst>
                  <a:ext uri="{FF2B5EF4-FFF2-40B4-BE49-F238E27FC236}">
                    <a16:creationId xmlns:a16="http://schemas.microsoft.com/office/drawing/2014/main" id="{3114F057-1EF6-D01B-A4B3-48F5BBEF8063}"/>
                  </a:ext>
                </a:extLst>
              </p:cNvPr>
              <p:cNvPicPr/>
              <p:nvPr/>
            </p:nvPicPr>
            <p:blipFill>
              <a:blip r:embed="rId30"/>
              <a:stretch>
                <a:fillRect/>
              </a:stretch>
            </p:blipFill>
            <p:spPr>
              <a:xfrm>
                <a:off x="9250573" y="3845760"/>
                <a:ext cx="26046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0" name="Entrada de lápiz 39">
                <a:extLst>
                  <a:ext uri="{FF2B5EF4-FFF2-40B4-BE49-F238E27FC236}">
                    <a16:creationId xmlns:a16="http://schemas.microsoft.com/office/drawing/2014/main" id="{9D7923F5-E426-0E6E-8E34-3FAB6E6066EC}"/>
                  </a:ext>
                </a:extLst>
              </p14:cNvPr>
              <p14:cNvContentPartPr/>
              <p14:nvPr/>
            </p14:nvContentPartPr>
            <p14:xfrm>
              <a:off x="575653" y="4097760"/>
              <a:ext cx="431280" cy="360"/>
            </p14:xfrm>
          </p:contentPart>
        </mc:Choice>
        <mc:Fallback>
          <p:pic>
            <p:nvPicPr>
              <p:cNvPr id="40" name="Entrada de lápiz 39">
                <a:extLst>
                  <a:ext uri="{FF2B5EF4-FFF2-40B4-BE49-F238E27FC236}">
                    <a16:creationId xmlns:a16="http://schemas.microsoft.com/office/drawing/2014/main" id="{9D7923F5-E426-0E6E-8E34-3FAB6E6066EC}"/>
                  </a:ext>
                </a:extLst>
              </p:cNvPr>
              <p:cNvPicPr/>
              <p:nvPr/>
            </p:nvPicPr>
            <p:blipFill>
              <a:blip r:embed="rId32"/>
              <a:stretch>
                <a:fillRect/>
              </a:stretch>
            </p:blipFill>
            <p:spPr>
              <a:xfrm>
                <a:off x="521653" y="3989760"/>
                <a:ext cx="538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1" name="Entrada de lápiz 40">
                <a:extLst>
                  <a:ext uri="{FF2B5EF4-FFF2-40B4-BE49-F238E27FC236}">
                    <a16:creationId xmlns:a16="http://schemas.microsoft.com/office/drawing/2014/main" id="{A5266EBF-5160-237A-49F2-D0E351A1C0A1}"/>
                  </a:ext>
                </a:extLst>
              </p14:cNvPr>
              <p14:cNvContentPartPr/>
              <p14:nvPr/>
            </p14:nvContentPartPr>
            <p14:xfrm>
              <a:off x="9008293" y="3267960"/>
              <a:ext cx="2124720" cy="43560"/>
            </p14:xfrm>
          </p:contentPart>
        </mc:Choice>
        <mc:Fallback>
          <p:pic>
            <p:nvPicPr>
              <p:cNvPr id="41" name="Entrada de lápiz 40">
                <a:extLst>
                  <a:ext uri="{FF2B5EF4-FFF2-40B4-BE49-F238E27FC236}">
                    <a16:creationId xmlns:a16="http://schemas.microsoft.com/office/drawing/2014/main" id="{A5266EBF-5160-237A-49F2-D0E351A1C0A1}"/>
                  </a:ext>
                </a:extLst>
              </p:cNvPr>
              <p:cNvPicPr/>
              <p:nvPr/>
            </p:nvPicPr>
            <p:blipFill>
              <a:blip r:embed="rId34"/>
              <a:stretch>
                <a:fillRect/>
              </a:stretch>
            </p:blipFill>
            <p:spPr>
              <a:xfrm>
                <a:off x="8954293" y="3159960"/>
                <a:ext cx="22323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2" name="Entrada de lápiz 41">
                <a:extLst>
                  <a:ext uri="{FF2B5EF4-FFF2-40B4-BE49-F238E27FC236}">
                    <a16:creationId xmlns:a16="http://schemas.microsoft.com/office/drawing/2014/main" id="{2D4FD35E-AC00-D377-07B5-9D47ACF298B5}"/>
                  </a:ext>
                </a:extLst>
              </p14:cNvPr>
              <p14:cNvContentPartPr/>
              <p14:nvPr/>
            </p14:nvContentPartPr>
            <p14:xfrm>
              <a:off x="8991373" y="2234760"/>
              <a:ext cx="1074600" cy="17640"/>
            </p14:xfrm>
          </p:contentPart>
        </mc:Choice>
        <mc:Fallback>
          <p:pic>
            <p:nvPicPr>
              <p:cNvPr id="42" name="Entrada de lápiz 41">
                <a:extLst>
                  <a:ext uri="{FF2B5EF4-FFF2-40B4-BE49-F238E27FC236}">
                    <a16:creationId xmlns:a16="http://schemas.microsoft.com/office/drawing/2014/main" id="{2D4FD35E-AC00-D377-07B5-9D47ACF298B5}"/>
                  </a:ext>
                </a:extLst>
              </p:cNvPr>
              <p:cNvPicPr/>
              <p:nvPr/>
            </p:nvPicPr>
            <p:blipFill>
              <a:blip r:embed="rId36"/>
              <a:stretch>
                <a:fillRect/>
              </a:stretch>
            </p:blipFill>
            <p:spPr>
              <a:xfrm>
                <a:off x="8937373" y="2126760"/>
                <a:ext cx="11822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3" name="Entrada de lápiz 42">
                <a:extLst>
                  <a:ext uri="{FF2B5EF4-FFF2-40B4-BE49-F238E27FC236}">
                    <a16:creationId xmlns:a16="http://schemas.microsoft.com/office/drawing/2014/main" id="{595FE450-BF1F-DDB2-5F7B-A9746FB7AD18}"/>
                  </a:ext>
                </a:extLst>
              </p14:cNvPr>
              <p14:cNvContentPartPr/>
              <p14:nvPr/>
            </p14:nvContentPartPr>
            <p14:xfrm>
              <a:off x="4952533" y="4427520"/>
              <a:ext cx="2124720" cy="9360"/>
            </p14:xfrm>
          </p:contentPart>
        </mc:Choice>
        <mc:Fallback>
          <p:pic>
            <p:nvPicPr>
              <p:cNvPr id="43" name="Entrada de lápiz 42">
                <a:extLst>
                  <a:ext uri="{FF2B5EF4-FFF2-40B4-BE49-F238E27FC236}">
                    <a16:creationId xmlns:a16="http://schemas.microsoft.com/office/drawing/2014/main" id="{595FE450-BF1F-DDB2-5F7B-A9746FB7AD18}"/>
                  </a:ext>
                </a:extLst>
              </p:cNvPr>
              <p:cNvPicPr/>
              <p:nvPr/>
            </p:nvPicPr>
            <p:blipFill>
              <a:blip r:embed="rId38"/>
              <a:stretch>
                <a:fillRect/>
              </a:stretch>
            </p:blipFill>
            <p:spPr>
              <a:xfrm>
                <a:off x="4898533" y="4319520"/>
                <a:ext cx="22323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4" name="Entrada de lápiz 43">
                <a:extLst>
                  <a:ext uri="{FF2B5EF4-FFF2-40B4-BE49-F238E27FC236}">
                    <a16:creationId xmlns:a16="http://schemas.microsoft.com/office/drawing/2014/main" id="{ADE83968-CC2E-8CE7-EF4F-B0174674DE7A}"/>
                  </a:ext>
                </a:extLst>
              </p14:cNvPr>
              <p14:cNvContentPartPr/>
              <p14:nvPr/>
            </p14:nvContentPartPr>
            <p14:xfrm>
              <a:off x="10337413" y="4461000"/>
              <a:ext cx="1235160" cy="9360"/>
            </p14:xfrm>
          </p:contentPart>
        </mc:Choice>
        <mc:Fallback>
          <p:pic>
            <p:nvPicPr>
              <p:cNvPr id="44" name="Entrada de lápiz 43">
                <a:extLst>
                  <a:ext uri="{FF2B5EF4-FFF2-40B4-BE49-F238E27FC236}">
                    <a16:creationId xmlns:a16="http://schemas.microsoft.com/office/drawing/2014/main" id="{ADE83968-CC2E-8CE7-EF4F-B0174674DE7A}"/>
                  </a:ext>
                </a:extLst>
              </p:cNvPr>
              <p:cNvPicPr/>
              <p:nvPr/>
            </p:nvPicPr>
            <p:blipFill>
              <a:blip r:embed="rId40"/>
              <a:stretch>
                <a:fillRect/>
              </a:stretch>
            </p:blipFill>
            <p:spPr>
              <a:xfrm>
                <a:off x="10283773" y="4353360"/>
                <a:ext cx="13428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5" name="Entrada de lápiz 44">
                <a:extLst>
                  <a:ext uri="{FF2B5EF4-FFF2-40B4-BE49-F238E27FC236}">
                    <a16:creationId xmlns:a16="http://schemas.microsoft.com/office/drawing/2014/main" id="{708D6D03-44BB-2E4E-0C90-2104EA7BB7C0}"/>
                  </a:ext>
                </a:extLst>
              </p14:cNvPr>
              <p14:cNvContentPartPr/>
              <p14:nvPr/>
            </p14:nvContentPartPr>
            <p14:xfrm>
              <a:off x="626053" y="4638840"/>
              <a:ext cx="3428280" cy="18360"/>
            </p14:xfrm>
          </p:contentPart>
        </mc:Choice>
        <mc:Fallback>
          <p:pic>
            <p:nvPicPr>
              <p:cNvPr id="45" name="Entrada de lápiz 44">
                <a:extLst>
                  <a:ext uri="{FF2B5EF4-FFF2-40B4-BE49-F238E27FC236}">
                    <a16:creationId xmlns:a16="http://schemas.microsoft.com/office/drawing/2014/main" id="{708D6D03-44BB-2E4E-0C90-2104EA7BB7C0}"/>
                  </a:ext>
                </a:extLst>
              </p:cNvPr>
              <p:cNvPicPr/>
              <p:nvPr/>
            </p:nvPicPr>
            <p:blipFill>
              <a:blip r:embed="rId42"/>
              <a:stretch>
                <a:fillRect/>
              </a:stretch>
            </p:blipFill>
            <p:spPr>
              <a:xfrm>
                <a:off x="572413" y="4531200"/>
                <a:ext cx="35359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7" name="Entrada de lápiz 46">
                <a:extLst>
                  <a:ext uri="{FF2B5EF4-FFF2-40B4-BE49-F238E27FC236}">
                    <a16:creationId xmlns:a16="http://schemas.microsoft.com/office/drawing/2014/main" id="{12E848B2-DD7A-0369-B978-193A08B5F931}"/>
                  </a:ext>
                </a:extLst>
              </p14:cNvPr>
              <p14:cNvContentPartPr/>
              <p14:nvPr/>
            </p14:nvContentPartPr>
            <p14:xfrm>
              <a:off x="8187133" y="4774560"/>
              <a:ext cx="2886480" cy="51840"/>
            </p14:xfrm>
          </p:contentPart>
        </mc:Choice>
        <mc:Fallback>
          <p:pic>
            <p:nvPicPr>
              <p:cNvPr id="47" name="Entrada de lápiz 46">
                <a:extLst>
                  <a:ext uri="{FF2B5EF4-FFF2-40B4-BE49-F238E27FC236}">
                    <a16:creationId xmlns:a16="http://schemas.microsoft.com/office/drawing/2014/main" id="{12E848B2-DD7A-0369-B978-193A08B5F931}"/>
                  </a:ext>
                </a:extLst>
              </p:cNvPr>
              <p:cNvPicPr/>
              <p:nvPr/>
            </p:nvPicPr>
            <p:blipFill>
              <a:blip r:embed="rId44"/>
              <a:stretch>
                <a:fillRect/>
              </a:stretch>
            </p:blipFill>
            <p:spPr>
              <a:xfrm>
                <a:off x="8133133" y="4666560"/>
                <a:ext cx="29941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8" name="Entrada de lápiz 47">
                <a:extLst>
                  <a:ext uri="{FF2B5EF4-FFF2-40B4-BE49-F238E27FC236}">
                    <a16:creationId xmlns:a16="http://schemas.microsoft.com/office/drawing/2014/main" id="{90B8AF74-B032-3EDA-2F18-1B7F827F5EC7}"/>
                  </a:ext>
                </a:extLst>
              </p14:cNvPr>
              <p14:cNvContentPartPr/>
              <p14:nvPr/>
            </p14:nvContentPartPr>
            <p14:xfrm>
              <a:off x="10007293" y="5477640"/>
              <a:ext cx="592200" cy="360"/>
            </p14:xfrm>
          </p:contentPart>
        </mc:Choice>
        <mc:Fallback>
          <p:pic>
            <p:nvPicPr>
              <p:cNvPr id="48" name="Entrada de lápiz 47">
                <a:extLst>
                  <a:ext uri="{FF2B5EF4-FFF2-40B4-BE49-F238E27FC236}">
                    <a16:creationId xmlns:a16="http://schemas.microsoft.com/office/drawing/2014/main" id="{90B8AF74-B032-3EDA-2F18-1B7F827F5EC7}"/>
                  </a:ext>
                </a:extLst>
              </p:cNvPr>
              <p:cNvPicPr/>
              <p:nvPr/>
            </p:nvPicPr>
            <p:blipFill>
              <a:blip r:embed="rId46"/>
              <a:stretch>
                <a:fillRect/>
              </a:stretch>
            </p:blipFill>
            <p:spPr>
              <a:xfrm>
                <a:off x="9953293" y="5369640"/>
                <a:ext cx="6998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1" name="Entrada de lápiz 50">
                <a:extLst>
                  <a:ext uri="{FF2B5EF4-FFF2-40B4-BE49-F238E27FC236}">
                    <a16:creationId xmlns:a16="http://schemas.microsoft.com/office/drawing/2014/main" id="{EFBDE862-88E4-5BCF-2923-EE9381F1DC22}"/>
                  </a:ext>
                </a:extLst>
              </p14:cNvPr>
              <p14:cNvContentPartPr/>
              <p14:nvPr/>
            </p14:nvContentPartPr>
            <p14:xfrm>
              <a:off x="577093" y="5672400"/>
              <a:ext cx="1658160" cy="17640"/>
            </p14:xfrm>
          </p:contentPart>
        </mc:Choice>
        <mc:Fallback>
          <p:pic>
            <p:nvPicPr>
              <p:cNvPr id="51" name="Entrada de lápiz 50">
                <a:extLst>
                  <a:ext uri="{FF2B5EF4-FFF2-40B4-BE49-F238E27FC236}">
                    <a16:creationId xmlns:a16="http://schemas.microsoft.com/office/drawing/2014/main" id="{EFBDE862-88E4-5BCF-2923-EE9381F1DC22}"/>
                  </a:ext>
                </a:extLst>
              </p:cNvPr>
              <p:cNvPicPr/>
              <p:nvPr/>
            </p:nvPicPr>
            <p:blipFill>
              <a:blip r:embed="rId48"/>
              <a:stretch>
                <a:fillRect/>
              </a:stretch>
            </p:blipFill>
            <p:spPr>
              <a:xfrm>
                <a:off x="523453" y="5564400"/>
                <a:ext cx="17658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2" name="Entrada de lápiz 51">
                <a:extLst>
                  <a:ext uri="{FF2B5EF4-FFF2-40B4-BE49-F238E27FC236}">
                    <a16:creationId xmlns:a16="http://schemas.microsoft.com/office/drawing/2014/main" id="{8C3A0001-8DD7-6FEA-609D-1FADAAF2010C}"/>
                  </a:ext>
                </a:extLst>
              </p14:cNvPr>
              <p14:cNvContentPartPr/>
              <p14:nvPr/>
            </p14:nvContentPartPr>
            <p14:xfrm>
              <a:off x="5714653" y="5851680"/>
              <a:ext cx="2084040" cy="15840"/>
            </p14:xfrm>
          </p:contentPart>
        </mc:Choice>
        <mc:Fallback>
          <p:pic>
            <p:nvPicPr>
              <p:cNvPr id="52" name="Entrada de lápiz 51">
                <a:extLst>
                  <a:ext uri="{FF2B5EF4-FFF2-40B4-BE49-F238E27FC236}">
                    <a16:creationId xmlns:a16="http://schemas.microsoft.com/office/drawing/2014/main" id="{8C3A0001-8DD7-6FEA-609D-1FADAAF2010C}"/>
                  </a:ext>
                </a:extLst>
              </p:cNvPr>
              <p:cNvPicPr/>
              <p:nvPr/>
            </p:nvPicPr>
            <p:blipFill>
              <a:blip r:embed="rId50"/>
              <a:stretch>
                <a:fillRect/>
              </a:stretch>
            </p:blipFill>
            <p:spPr>
              <a:xfrm>
                <a:off x="5661013" y="5744040"/>
                <a:ext cx="21916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3" name="Entrada de lápiz 52">
                <a:extLst>
                  <a:ext uri="{FF2B5EF4-FFF2-40B4-BE49-F238E27FC236}">
                    <a16:creationId xmlns:a16="http://schemas.microsoft.com/office/drawing/2014/main" id="{ED8FF230-0436-D74B-29FF-8EEDC1EED4A0}"/>
                  </a:ext>
                </a:extLst>
              </p14:cNvPr>
              <p14:cNvContentPartPr/>
              <p14:nvPr/>
            </p14:nvContentPartPr>
            <p14:xfrm>
              <a:off x="1862293" y="5993160"/>
              <a:ext cx="2730960" cy="43560"/>
            </p14:xfrm>
          </p:contentPart>
        </mc:Choice>
        <mc:Fallback>
          <p:pic>
            <p:nvPicPr>
              <p:cNvPr id="53" name="Entrada de lápiz 52">
                <a:extLst>
                  <a:ext uri="{FF2B5EF4-FFF2-40B4-BE49-F238E27FC236}">
                    <a16:creationId xmlns:a16="http://schemas.microsoft.com/office/drawing/2014/main" id="{ED8FF230-0436-D74B-29FF-8EEDC1EED4A0}"/>
                  </a:ext>
                </a:extLst>
              </p:cNvPr>
              <p:cNvPicPr/>
              <p:nvPr/>
            </p:nvPicPr>
            <p:blipFill>
              <a:blip r:embed="rId52"/>
              <a:stretch>
                <a:fillRect/>
              </a:stretch>
            </p:blipFill>
            <p:spPr>
              <a:xfrm>
                <a:off x="1808293" y="5885520"/>
                <a:ext cx="2838600" cy="259200"/>
              </a:xfrm>
              <a:prstGeom prst="rect">
                <a:avLst/>
              </a:prstGeom>
            </p:spPr>
          </p:pic>
        </mc:Fallback>
      </mc:AlternateContent>
    </p:spTree>
    <p:extLst>
      <p:ext uri="{BB962C8B-B14F-4D97-AF65-F5344CB8AC3E}">
        <p14:creationId xmlns:p14="http://schemas.microsoft.com/office/powerpoint/2010/main" val="4017901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87680"/>
            <a:ext cx="9875520" cy="1356360"/>
          </a:xfrm>
        </p:spPr>
        <p:txBody>
          <a:bodyPr>
            <a:normAutofit/>
          </a:bodyPr>
          <a:lstStyle/>
          <a:p>
            <a:pPr algn="ctr"/>
            <a:r>
              <a:rPr lang="es-AR" sz="5400" b="1" dirty="0"/>
              <a:t>Desafío 15</a:t>
            </a:r>
            <a:br>
              <a:rPr lang="es-AR" sz="5400" b="1" dirty="0"/>
            </a:br>
            <a:r>
              <a:rPr lang="es-AR" sz="3100" b="1" dirty="0"/>
              <a:t>Clúster 2.3</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grpSp>
        <p:nvGrpSpPr>
          <p:cNvPr id="17" name="Grupo 16">
            <a:extLst>
              <a:ext uri="{FF2B5EF4-FFF2-40B4-BE49-F238E27FC236}">
                <a16:creationId xmlns:a16="http://schemas.microsoft.com/office/drawing/2014/main" id="{94C076D6-610D-3498-6130-AD0F0136D1D2}"/>
              </a:ext>
            </a:extLst>
          </p:cNvPr>
          <p:cNvGrpSpPr/>
          <p:nvPr/>
        </p:nvGrpSpPr>
        <p:grpSpPr>
          <a:xfrm>
            <a:off x="6324493" y="1938480"/>
            <a:ext cx="140760" cy="38520"/>
            <a:chOff x="6324493" y="1938480"/>
            <a:chExt cx="140760" cy="38520"/>
          </a:xfrm>
        </p:grpSpPr>
        <mc:AlternateContent xmlns:mc="http://schemas.openxmlformats.org/markup-compatibility/2006">
          <mc:Choice xmlns:p14="http://schemas.microsoft.com/office/powerpoint/2010/main" Requires="p14">
            <p:contentPart p14:bwMode="auto" r:id="rId8">
              <p14:nvContentPartPr>
                <p14:cNvPr id="11" name="Entrada de lápiz 10">
                  <a:extLst>
                    <a:ext uri="{FF2B5EF4-FFF2-40B4-BE49-F238E27FC236}">
                      <a16:creationId xmlns:a16="http://schemas.microsoft.com/office/drawing/2014/main" id="{1A0A395E-514F-58AE-604C-DFB1B56FA30E}"/>
                    </a:ext>
                  </a:extLst>
                </p14:cNvPr>
                <p14:cNvContentPartPr/>
                <p14:nvPr/>
              </p14:nvContentPartPr>
              <p14:xfrm>
                <a:off x="6383533" y="1955760"/>
                <a:ext cx="360" cy="360"/>
              </p14:xfrm>
            </p:contentPart>
          </mc:Choice>
          <mc:Fallback>
            <p:pic>
              <p:nvPicPr>
                <p:cNvPr id="11" name="Entrada de lápiz 10">
                  <a:extLst>
                    <a:ext uri="{FF2B5EF4-FFF2-40B4-BE49-F238E27FC236}">
                      <a16:creationId xmlns:a16="http://schemas.microsoft.com/office/drawing/2014/main" id="{1A0A395E-514F-58AE-604C-DFB1B56FA30E}"/>
                    </a:ext>
                  </a:extLst>
                </p:cNvPr>
                <p:cNvPicPr/>
                <p:nvPr/>
              </p:nvPicPr>
              <p:blipFill>
                <a:blip r:embed="rId3"/>
                <a:stretch>
                  <a:fillRect/>
                </a:stretch>
              </p:blipFill>
              <p:spPr>
                <a:xfrm>
                  <a:off x="6374893" y="19467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2168B5DF-DBDC-98DD-9AE8-7C2FFDDA5BEA}"/>
                    </a:ext>
                  </a:extLst>
                </p14:cNvPr>
                <p14:cNvContentPartPr/>
                <p14:nvPr/>
              </p14:nvContentPartPr>
              <p14:xfrm>
                <a:off x="6324493" y="1947120"/>
                <a:ext cx="1800" cy="360"/>
              </p14:xfrm>
            </p:contentPart>
          </mc:Choice>
          <mc:Fallback>
            <p:pic>
              <p:nvPicPr>
                <p:cNvPr id="12" name="Entrada de lápiz 11">
                  <a:extLst>
                    <a:ext uri="{FF2B5EF4-FFF2-40B4-BE49-F238E27FC236}">
                      <a16:creationId xmlns:a16="http://schemas.microsoft.com/office/drawing/2014/main" id="{2168B5DF-DBDC-98DD-9AE8-7C2FFDDA5BEA}"/>
                    </a:ext>
                  </a:extLst>
                </p:cNvPr>
                <p:cNvPicPr/>
                <p:nvPr/>
              </p:nvPicPr>
              <p:blipFill>
                <a:blip r:embed="rId3"/>
                <a:stretch>
                  <a:fillRect/>
                </a:stretch>
              </p:blipFill>
              <p:spPr>
                <a:xfrm>
                  <a:off x="6315493" y="193812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Entrada de lápiz 12">
                  <a:extLst>
                    <a:ext uri="{FF2B5EF4-FFF2-40B4-BE49-F238E27FC236}">
                      <a16:creationId xmlns:a16="http://schemas.microsoft.com/office/drawing/2014/main" id="{EFE0A0D8-1BD3-58A4-D652-90A895E035DC}"/>
                    </a:ext>
                  </a:extLst>
                </p14:cNvPr>
                <p14:cNvContentPartPr/>
                <p14:nvPr/>
              </p14:nvContentPartPr>
              <p14:xfrm>
                <a:off x="6358333" y="1938480"/>
                <a:ext cx="360" cy="360"/>
              </p14:xfrm>
            </p:contentPart>
          </mc:Choice>
          <mc:Fallback>
            <p:pic>
              <p:nvPicPr>
                <p:cNvPr id="13" name="Entrada de lápiz 12">
                  <a:extLst>
                    <a:ext uri="{FF2B5EF4-FFF2-40B4-BE49-F238E27FC236}">
                      <a16:creationId xmlns:a16="http://schemas.microsoft.com/office/drawing/2014/main" id="{EFE0A0D8-1BD3-58A4-D652-90A895E035DC}"/>
                    </a:ext>
                  </a:extLst>
                </p:cNvPr>
                <p:cNvPicPr/>
                <p:nvPr/>
              </p:nvPicPr>
              <p:blipFill>
                <a:blip r:embed="rId3"/>
                <a:stretch>
                  <a:fillRect/>
                </a:stretch>
              </p:blipFill>
              <p:spPr>
                <a:xfrm>
                  <a:off x="6349333" y="1929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Entrada de lápiz 13">
                  <a:extLst>
                    <a:ext uri="{FF2B5EF4-FFF2-40B4-BE49-F238E27FC236}">
                      <a16:creationId xmlns:a16="http://schemas.microsoft.com/office/drawing/2014/main" id="{B7B696BF-EF3C-5003-414E-9F0BB8076228}"/>
                    </a:ext>
                  </a:extLst>
                </p14:cNvPr>
                <p14:cNvContentPartPr/>
                <p14:nvPr/>
              </p14:nvContentPartPr>
              <p14:xfrm>
                <a:off x="6358333" y="1938480"/>
                <a:ext cx="8640" cy="360"/>
              </p14:xfrm>
            </p:contentPart>
          </mc:Choice>
          <mc:Fallback>
            <p:pic>
              <p:nvPicPr>
                <p:cNvPr id="14" name="Entrada de lápiz 13">
                  <a:extLst>
                    <a:ext uri="{FF2B5EF4-FFF2-40B4-BE49-F238E27FC236}">
                      <a16:creationId xmlns:a16="http://schemas.microsoft.com/office/drawing/2014/main" id="{B7B696BF-EF3C-5003-414E-9F0BB8076228}"/>
                    </a:ext>
                  </a:extLst>
                </p:cNvPr>
                <p:cNvPicPr/>
                <p:nvPr/>
              </p:nvPicPr>
              <p:blipFill>
                <a:blip r:embed="rId12"/>
                <a:stretch>
                  <a:fillRect/>
                </a:stretch>
              </p:blipFill>
              <p:spPr>
                <a:xfrm>
                  <a:off x="6349333" y="1929840"/>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Entrada de lápiz 14">
                  <a:extLst>
                    <a:ext uri="{FF2B5EF4-FFF2-40B4-BE49-F238E27FC236}">
                      <a16:creationId xmlns:a16="http://schemas.microsoft.com/office/drawing/2014/main" id="{D52479DB-B9B8-CBC6-516D-D6F1C9F07454}"/>
                    </a:ext>
                  </a:extLst>
                </p14:cNvPr>
                <p14:cNvContentPartPr/>
                <p14:nvPr/>
              </p14:nvContentPartPr>
              <p14:xfrm>
                <a:off x="6327373" y="1947120"/>
                <a:ext cx="137880" cy="29880"/>
              </p14:xfrm>
            </p:contentPart>
          </mc:Choice>
          <mc:Fallback>
            <p:pic>
              <p:nvPicPr>
                <p:cNvPr id="15" name="Entrada de lápiz 14">
                  <a:extLst>
                    <a:ext uri="{FF2B5EF4-FFF2-40B4-BE49-F238E27FC236}">
                      <a16:creationId xmlns:a16="http://schemas.microsoft.com/office/drawing/2014/main" id="{D52479DB-B9B8-CBC6-516D-D6F1C9F07454}"/>
                    </a:ext>
                  </a:extLst>
                </p:cNvPr>
                <p:cNvPicPr/>
                <p:nvPr/>
              </p:nvPicPr>
              <p:blipFill>
                <a:blip r:embed="rId14"/>
                <a:stretch>
                  <a:fillRect/>
                </a:stretch>
              </p:blipFill>
              <p:spPr>
                <a:xfrm>
                  <a:off x="6318373" y="1938120"/>
                  <a:ext cx="1555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1566532A-0E17-A626-29CA-3EC6BE49E2E4}"/>
                  </a:ext>
                </a:extLst>
              </p14:cNvPr>
              <p14:cNvContentPartPr/>
              <p14:nvPr/>
            </p14:nvContentPartPr>
            <p14:xfrm>
              <a:off x="6913093" y="1946400"/>
              <a:ext cx="71640" cy="33840"/>
            </p14:xfrm>
          </p:contentPart>
        </mc:Choice>
        <mc:Fallback>
          <p:pic>
            <p:nvPicPr>
              <p:cNvPr id="16" name="Entrada de lápiz 15">
                <a:extLst>
                  <a:ext uri="{FF2B5EF4-FFF2-40B4-BE49-F238E27FC236}">
                    <a16:creationId xmlns:a16="http://schemas.microsoft.com/office/drawing/2014/main" id="{1566532A-0E17-A626-29CA-3EC6BE49E2E4}"/>
                  </a:ext>
                </a:extLst>
              </p:cNvPr>
              <p:cNvPicPr/>
              <p:nvPr/>
            </p:nvPicPr>
            <p:blipFill>
              <a:blip r:embed="rId16"/>
              <a:stretch>
                <a:fillRect/>
              </a:stretch>
            </p:blipFill>
            <p:spPr>
              <a:xfrm>
                <a:off x="6904453" y="1937400"/>
                <a:ext cx="89280" cy="51480"/>
              </a:xfrm>
              <a:prstGeom prst="rect">
                <a:avLst/>
              </a:prstGeom>
            </p:spPr>
          </p:pic>
        </mc:Fallback>
      </mc:AlternateContent>
      <p:pic>
        <p:nvPicPr>
          <p:cNvPr id="5" name="Imagen 4">
            <a:extLst>
              <a:ext uri="{FF2B5EF4-FFF2-40B4-BE49-F238E27FC236}">
                <a16:creationId xmlns:a16="http://schemas.microsoft.com/office/drawing/2014/main" id="{49DFB1E9-7EF2-9803-983D-33D3EDFBBA84}"/>
              </a:ext>
            </a:extLst>
          </p:cNvPr>
          <p:cNvPicPr>
            <a:picLocks noChangeAspect="1"/>
          </p:cNvPicPr>
          <p:nvPr/>
        </p:nvPicPr>
        <p:blipFill>
          <a:blip r:embed="rId17"/>
          <a:stretch>
            <a:fillRect/>
          </a:stretch>
        </p:blipFill>
        <p:spPr>
          <a:xfrm>
            <a:off x="2027797" y="1929840"/>
            <a:ext cx="6997670" cy="4547088"/>
          </a:xfrm>
          <a:prstGeom prst="rect">
            <a:avLst/>
          </a:prstGeom>
        </p:spPr>
      </p:pic>
    </p:spTree>
    <p:extLst>
      <p:ext uri="{BB962C8B-B14F-4D97-AF65-F5344CB8AC3E}">
        <p14:creationId xmlns:p14="http://schemas.microsoft.com/office/powerpoint/2010/main" val="1199995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2.4</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900" b="1" dirty="0"/>
              <a:t>Tópicos:</a:t>
            </a:r>
          </a:p>
          <a:p>
            <a:r>
              <a:rPr lang="es-AR" sz="2400" dirty="0"/>
              <a:t>Problemas/contras de los planes sociales</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a:t>
            </a:r>
            <a:r>
              <a:rPr lang="es-AR" dirty="0"/>
              <a:t>15</a:t>
            </a:r>
          </a:p>
          <a:p>
            <a:pPr marL="45720" indent="0">
              <a:buNone/>
            </a:pPr>
            <a:r>
              <a:rPr lang="es-AR" dirty="0">
                <a:solidFill>
                  <a:schemeClr val="accent1">
                    <a:lumMod val="75000"/>
                  </a:schemeClr>
                </a:solidFill>
              </a:rPr>
              <a:t>Silhouette: -</a:t>
            </a:r>
            <a:r>
              <a:rPr lang="es-AR" dirty="0"/>
              <a:t>0.008</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416450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143000" y="474133"/>
            <a:ext cx="9875520" cy="1356360"/>
          </a:xfrm>
        </p:spPr>
        <p:txBody>
          <a:bodyPr/>
          <a:lstStyle/>
          <a:p>
            <a:pPr algn="ctr"/>
            <a:r>
              <a:rPr lang="es-AR" b="1" dirty="0"/>
              <a:t>Vectorizar cada documento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1110767" y="1938867"/>
            <a:ext cx="9872871" cy="4038600"/>
          </a:xfrm>
        </p:spPr>
        <p:txBody>
          <a:bodyPr/>
          <a:lstStyle/>
          <a:p>
            <a:r>
              <a:rPr lang="es-AR" dirty="0"/>
              <a:t>Capturar la </a:t>
            </a:r>
            <a:r>
              <a:rPr lang="es-AR" b="1" dirty="0">
                <a:solidFill>
                  <a:schemeClr val="accent1">
                    <a:lumMod val="75000"/>
                  </a:schemeClr>
                </a:solidFill>
              </a:rPr>
              <a:t>información semántica del texto</a:t>
            </a:r>
            <a:r>
              <a:rPr lang="es-AR" dirty="0"/>
              <a:t> </a:t>
            </a:r>
            <a:r>
              <a:rPr lang="es-AR" b="1" dirty="0">
                <a:solidFill>
                  <a:schemeClr val="accent1">
                    <a:lumMod val="75000"/>
                  </a:schemeClr>
                </a:solidFill>
              </a:rPr>
              <a:t>en un vector </a:t>
            </a:r>
            <a:r>
              <a:rPr lang="es-AR" dirty="0"/>
              <a:t>de 768 dimensiones con SentenceTransformer.</a:t>
            </a:r>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11" name="Imagen 10">
            <a:extLst>
              <a:ext uri="{FF2B5EF4-FFF2-40B4-BE49-F238E27FC236}">
                <a16:creationId xmlns:a16="http://schemas.microsoft.com/office/drawing/2014/main" id="{51966E10-360A-F832-BCFE-0595FB67C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221567"/>
            <a:ext cx="9206196" cy="2755900"/>
          </a:xfrm>
          <a:prstGeom prst="rect">
            <a:avLst/>
          </a:prstGeom>
        </p:spPr>
      </p:pic>
    </p:spTree>
    <p:extLst>
      <p:ext uri="{BB962C8B-B14F-4D97-AF65-F5344CB8AC3E}">
        <p14:creationId xmlns:p14="http://schemas.microsoft.com/office/powerpoint/2010/main" val="37794990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15</a:t>
            </a:r>
            <a:br>
              <a:rPr lang="es-AR" sz="5400" b="1" dirty="0"/>
            </a:br>
            <a:r>
              <a:rPr lang="es-AR" sz="3100" b="1" dirty="0"/>
              <a:t>Clúster 2.4</a:t>
            </a:r>
          </a:p>
        </p:txBody>
      </p:sp>
      <p:pic>
        <p:nvPicPr>
          <p:cNvPr id="4" name="Imagen 3">
            <a:extLst>
              <a:ext uri="{FF2B5EF4-FFF2-40B4-BE49-F238E27FC236}">
                <a16:creationId xmlns:a16="http://schemas.microsoft.com/office/drawing/2014/main" id="{C43ED21F-B5E8-BBEA-7000-278C31855174}"/>
              </a:ext>
            </a:extLst>
          </p:cNvPr>
          <p:cNvPicPr>
            <a:picLocks noChangeAspect="1"/>
          </p:cNvPicPr>
          <p:nvPr/>
        </p:nvPicPr>
        <p:blipFill>
          <a:blip r:embed="rId2"/>
          <a:stretch>
            <a:fillRect/>
          </a:stretch>
        </p:blipFill>
        <p:spPr>
          <a:xfrm>
            <a:off x="305255" y="2226732"/>
            <a:ext cx="11581489" cy="350138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Entrada de lápiz 6">
                <a:extLst>
                  <a:ext uri="{FF2B5EF4-FFF2-40B4-BE49-F238E27FC236}">
                    <a16:creationId xmlns:a16="http://schemas.microsoft.com/office/drawing/2014/main" id="{D8B288F8-CEFE-C748-328E-019C4416B8A6}"/>
                  </a:ext>
                </a:extLst>
              </p14:cNvPr>
              <p14:cNvContentPartPr/>
              <p14:nvPr/>
            </p14:nvContentPartPr>
            <p14:xfrm>
              <a:off x="1227253" y="2843520"/>
              <a:ext cx="1115280" cy="9720"/>
            </p14:xfrm>
          </p:contentPart>
        </mc:Choice>
        <mc:Fallback>
          <p:pic>
            <p:nvPicPr>
              <p:cNvPr id="7" name="Entrada de lápiz 6">
                <a:extLst>
                  <a:ext uri="{FF2B5EF4-FFF2-40B4-BE49-F238E27FC236}">
                    <a16:creationId xmlns:a16="http://schemas.microsoft.com/office/drawing/2014/main" id="{D8B288F8-CEFE-C748-328E-019C4416B8A6}"/>
                  </a:ext>
                </a:extLst>
              </p:cNvPr>
              <p:cNvPicPr/>
              <p:nvPr/>
            </p:nvPicPr>
            <p:blipFill>
              <a:blip r:embed="rId4"/>
              <a:stretch>
                <a:fillRect/>
              </a:stretch>
            </p:blipFill>
            <p:spPr>
              <a:xfrm>
                <a:off x="1173613" y="2735880"/>
                <a:ext cx="12229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Entrada de lápiz 8">
                <a:extLst>
                  <a:ext uri="{FF2B5EF4-FFF2-40B4-BE49-F238E27FC236}">
                    <a16:creationId xmlns:a16="http://schemas.microsoft.com/office/drawing/2014/main" id="{2A645617-DDFE-BB8C-A930-70E6AA04E4ED}"/>
                  </a:ext>
                </a:extLst>
              </p14:cNvPr>
              <p14:cNvContentPartPr/>
              <p14:nvPr/>
            </p14:nvContentPartPr>
            <p14:xfrm>
              <a:off x="9803893" y="2844600"/>
              <a:ext cx="1622160" cy="12240"/>
            </p14:xfrm>
          </p:contentPart>
        </mc:Choice>
        <mc:Fallback>
          <p:pic>
            <p:nvPicPr>
              <p:cNvPr id="9" name="Entrada de lápiz 8">
                <a:extLst>
                  <a:ext uri="{FF2B5EF4-FFF2-40B4-BE49-F238E27FC236}">
                    <a16:creationId xmlns:a16="http://schemas.microsoft.com/office/drawing/2014/main" id="{2A645617-DDFE-BB8C-A930-70E6AA04E4ED}"/>
                  </a:ext>
                </a:extLst>
              </p:cNvPr>
              <p:cNvPicPr/>
              <p:nvPr/>
            </p:nvPicPr>
            <p:blipFill>
              <a:blip r:embed="rId6"/>
              <a:stretch>
                <a:fillRect/>
              </a:stretch>
            </p:blipFill>
            <p:spPr>
              <a:xfrm>
                <a:off x="9750253" y="2736600"/>
                <a:ext cx="17298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847AA749-9744-F77E-50CD-499685AA23BB}"/>
                  </a:ext>
                </a:extLst>
              </p14:cNvPr>
              <p14:cNvContentPartPr/>
              <p14:nvPr/>
            </p14:nvContentPartPr>
            <p14:xfrm>
              <a:off x="372253" y="3004800"/>
              <a:ext cx="1879560" cy="18720"/>
            </p14:xfrm>
          </p:contentPart>
        </mc:Choice>
        <mc:Fallback>
          <p:pic>
            <p:nvPicPr>
              <p:cNvPr id="11" name="Entrada de lápiz 10">
                <a:extLst>
                  <a:ext uri="{FF2B5EF4-FFF2-40B4-BE49-F238E27FC236}">
                    <a16:creationId xmlns:a16="http://schemas.microsoft.com/office/drawing/2014/main" id="{847AA749-9744-F77E-50CD-499685AA23BB}"/>
                  </a:ext>
                </a:extLst>
              </p:cNvPr>
              <p:cNvPicPr/>
              <p:nvPr/>
            </p:nvPicPr>
            <p:blipFill>
              <a:blip r:embed="rId8"/>
              <a:stretch>
                <a:fillRect/>
              </a:stretch>
            </p:blipFill>
            <p:spPr>
              <a:xfrm>
                <a:off x="318613" y="2897160"/>
                <a:ext cx="19872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D6E8E471-C639-002D-1260-BF5307153A09}"/>
                  </a:ext>
                </a:extLst>
              </p14:cNvPr>
              <p14:cNvContentPartPr/>
              <p14:nvPr/>
            </p14:nvContentPartPr>
            <p14:xfrm>
              <a:off x="355333" y="2835960"/>
              <a:ext cx="871920" cy="25920"/>
            </p14:xfrm>
          </p:contentPart>
        </mc:Choice>
        <mc:Fallback>
          <p:pic>
            <p:nvPicPr>
              <p:cNvPr id="12" name="Entrada de lápiz 11">
                <a:extLst>
                  <a:ext uri="{FF2B5EF4-FFF2-40B4-BE49-F238E27FC236}">
                    <a16:creationId xmlns:a16="http://schemas.microsoft.com/office/drawing/2014/main" id="{D6E8E471-C639-002D-1260-BF5307153A09}"/>
                  </a:ext>
                </a:extLst>
              </p:cNvPr>
              <p:cNvPicPr/>
              <p:nvPr/>
            </p:nvPicPr>
            <p:blipFill>
              <a:blip r:embed="rId10"/>
              <a:stretch>
                <a:fillRect/>
              </a:stretch>
            </p:blipFill>
            <p:spPr>
              <a:xfrm>
                <a:off x="301693" y="2727960"/>
                <a:ext cx="9795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trada de lápiz 12">
                <a:extLst>
                  <a:ext uri="{FF2B5EF4-FFF2-40B4-BE49-F238E27FC236}">
                    <a16:creationId xmlns:a16="http://schemas.microsoft.com/office/drawing/2014/main" id="{5EC029CE-8E75-66E1-0325-F9F38E92F48E}"/>
                  </a:ext>
                </a:extLst>
              </p14:cNvPr>
              <p14:cNvContentPartPr/>
              <p14:nvPr/>
            </p14:nvContentPartPr>
            <p14:xfrm>
              <a:off x="7822813" y="3716160"/>
              <a:ext cx="4029480" cy="36000"/>
            </p14:xfrm>
          </p:contentPart>
        </mc:Choice>
        <mc:Fallback>
          <p:pic>
            <p:nvPicPr>
              <p:cNvPr id="13" name="Entrada de lápiz 12">
                <a:extLst>
                  <a:ext uri="{FF2B5EF4-FFF2-40B4-BE49-F238E27FC236}">
                    <a16:creationId xmlns:a16="http://schemas.microsoft.com/office/drawing/2014/main" id="{5EC029CE-8E75-66E1-0325-F9F38E92F48E}"/>
                  </a:ext>
                </a:extLst>
              </p:cNvPr>
              <p:cNvPicPr/>
              <p:nvPr/>
            </p:nvPicPr>
            <p:blipFill>
              <a:blip r:embed="rId12"/>
              <a:stretch>
                <a:fillRect/>
              </a:stretch>
            </p:blipFill>
            <p:spPr>
              <a:xfrm>
                <a:off x="7769173" y="3608160"/>
                <a:ext cx="41371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trada de lápiz 13">
                <a:extLst>
                  <a:ext uri="{FF2B5EF4-FFF2-40B4-BE49-F238E27FC236}">
                    <a16:creationId xmlns:a16="http://schemas.microsoft.com/office/drawing/2014/main" id="{78CFEB38-3979-0E73-2D32-5231BAFAB3B5}"/>
                  </a:ext>
                </a:extLst>
              </p14:cNvPr>
              <p14:cNvContentPartPr/>
              <p14:nvPr/>
            </p14:nvContentPartPr>
            <p14:xfrm>
              <a:off x="372253" y="3868080"/>
              <a:ext cx="3233520" cy="35640"/>
            </p14:xfrm>
          </p:contentPart>
        </mc:Choice>
        <mc:Fallback>
          <p:pic>
            <p:nvPicPr>
              <p:cNvPr id="14" name="Entrada de lápiz 13">
                <a:extLst>
                  <a:ext uri="{FF2B5EF4-FFF2-40B4-BE49-F238E27FC236}">
                    <a16:creationId xmlns:a16="http://schemas.microsoft.com/office/drawing/2014/main" id="{78CFEB38-3979-0E73-2D32-5231BAFAB3B5}"/>
                  </a:ext>
                </a:extLst>
              </p:cNvPr>
              <p:cNvPicPr/>
              <p:nvPr/>
            </p:nvPicPr>
            <p:blipFill>
              <a:blip r:embed="rId14"/>
              <a:stretch>
                <a:fillRect/>
              </a:stretch>
            </p:blipFill>
            <p:spPr>
              <a:xfrm>
                <a:off x="318613" y="3760440"/>
                <a:ext cx="334116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Entrada de lápiz 16">
                <a:extLst>
                  <a:ext uri="{FF2B5EF4-FFF2-40B4-BE49-F238E27FC236}">
                    <a16:creationId xmlns:a16="http://schemas.microsoft.com/office/drawing/2014/main" id="{20F5D742-6A3B-9EA5-4299-D5AAF21DA9ED}"/>
                  </a:ext>
                </a:extLst>
              </p14:cNvPr>
              <p14:cNvContentPartPr/>
              <p14:nvPr/>
            </p14:nvContentPartPr>
            <p14:xfrm>
              <a:off x="9863293" y="4266960"/>
              <a:ext cx="1870920" cy="18360"/>
            </p14:xfrm>
          </p:contentPart>
        </mc:Choice>
        <mc:Fallback>
          <p:pic>
            <p:nvPicPr>
              <p:cNvPr id="17" name="Entrada de lápiz 16">
                <a:extLst>
                  <a:ext uri="{FF2B5EF4-FFF2-40B4-BE49-F238E27FC236}">
                    <a16:creationId xmlns:a16="http://schemas.microsoft.com/office/drawing/2014/main" id="{20F5D742-6A3B-9EA5-4299-D5AAF21DA9ED}"/>
                  </a:ext>
                </a:extLst>
              </p:cNvPr>
              <p:cNvPicPr/>
              <p:nvPr/>
            </p:nvPicPr>
            <p:blipFill>
              <a:blip r:embed="rId16"/>
              <a:stretch>
                <a:fillRect/>
              </a:stretch>
            </p:blipFill>
            <p:spPr>
              <a:xfrm>
                <a:off x="9809293" y="4158960"/>
                <a:ext cx="19785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Entrada de lápiz 21">
                <a:extLst>
                  <a:ext uri="{FF2B5EF4-FFF2-40B4-BE49-F238E27FC236}">
                    <a16:creationId xmlns:a16="http://schemas.microsoft.com/office/drawing/2014/main" id="{1BF241E3-914D-D02A-6527-B55EC52B9C82}"/>
                  </a:ext>
                </a:extLst>
              </p14:cNvPr>
              <p14:cNvContentPartPr/>
              <p14:nvPr/>
            </p14:nvContentPartPr>
            <p14:xfrm>
              <a:off x="363613" y="4418160"/>
              <a:ext cx="499320" cy="10080"/>
            </p14:xfrm>
          </p:contentPart>
        </mc:Choice>
        <mc:Fallback>
          <p:pic>
            <p:nvPicPr>
              <p:cNvPr id="22" name="Entrada de lápiz 21">
                <a:extLst>
                  <a:ext uri="{FF2B5EF4-FFF2-40B4-BE49-F238E27FC236}">
                    <a16:creationId xmlns:a16="http://schemas.microsoft.com/office/drawing/2014/main" id="{1BF241E3-914D-D02A-6527-B55EC52B9C82}"/>
                  </a:ext>
                </a:extLst>
              </p:cNvPr>
              <p:cNvPicPr/>
              <p:nvPr/>
            </p:nvPicPr>
            <p:blipFill>
              <a:blip r:embed="rId18"/>
              <a:stretch>
                <a:fillRect/>
              </a:stretch>
            </p:blipFill>
            <p:spPr>
              <a:xfrm>
                <a:off x="309973" y="4310520"/>
                <a:ext cx="6069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Entrada de lápiz 22">
                <a:extLst>
                  <a:ext uri="{FF2B5EF4-FFF2-40B4-BE49-F238E27FC236}">
                    <a16:creationId xmlns:a16="http://schemas.microsoft.com/office/drawing/2014/main" id="{EDEED4BA-15C3-F62C-3871-B26C0EEF99CA}"/>
                  </a:ext>
                </a:extLst>
              </p14:cNvPr>
              <p14:cNvContentPartPr/>
              <p14:nvPr/>
            </p14:nvContentPartPr>
            <p14:xfrm>
              <a:off x="4554733" y="4224480"/>
              <a:ext cx="2734560" cy="43920"/>
            </p14:xfrm>
          </p:contentPart>
        </mc:Choice>
        <mc:Fallback>
          <p:pic>
            <p:nvPicPr>
              <p:cNvPr id="23" name="Entrada de lápiz 22">
                <a:extLst>
                  <a:ext uri="{FF2B5EF4-FFF2-40B4-BE49-F238E27FC236}">
                    <a16:creationId xmlns:a16="http://schemas.microsoft.com/office/drawing/2014/main" id="{EDEED4BA-15C3-F62C-3871-B26C0EEF99CA}"/>
                  </a:ext>
                </a:extLst>
              </p:cNvPr>
              <p:cNvPicPr/>
              <p:nvPr/>
            </p:nvPicPr>
            <p:blipFill>
              <a:blip r:embed="rId20"/>
              <a:stretch>
                <a:fillRect/>
              </a:stretch>
            </p:blipFill>
            <p:spPr>
              <a:xfrm>
                <a:off x="4501093" y="4116480"/>
                <a:ext cx="28422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Entrada de lápiz 24">
                <a:extLst>
                  <a:ext uri="{FF2B5EF4-FFF2-40B4-BE49-F238E27FC236}">
                    <a16:creationId xmlns:a16="http://schemas.microsoft.com/office/drawing/2014/main" id="{21330D13-D8DF-0843-95FE-FFFD0F0D5009}"/>
                  </a:ext>
                </a:extLst>
              </p14:cNvPr>
              <p14:cNvContentPartPr/>
              <p14:nvPr/>
            </p14:nvContentPartPr>
            <p14:xfrm>
              <a:off x="8601853" y="4239240"/>
              <a:ext cx="1252080" cy="20160"/>
            </p14:xfrm>
          </p:contentPart>
        </mc:Choice>
        <mc:Fallback>
          <p:pic>
            <p:nvPicPr>
              <p:cNvPr id="25" name="Entrada de lápiz 24">
                <a:extLst>
                  <a:ext uri="{FF2B5EF4-FFF2-40B4-BE49-F238E27FC236}">
                    <a16:creationId xmlns:a16="http://schemas.microsoft.com/office/drawing/2014/main" id="{21330D13-D8DF-0843-95FE-FFFD0F0D5009}"/>
                  </a:ext>
                </a:extLst>
              </p:cNvPr>
              <p:cNvPicPr/>
              <p:nvPr/>
            </p:nvPicPr>
            <p:blipFill>
              <a:blip r:embed="rId22"/>
              <a:stretch>
                <a:fillRect/>
              </a:stretch>
            </p:blipFill>
            <p:spPr>
              <a:xfrm>
                <a:off x="8547853" y="4131600"/>
                <a:ext cx="13597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Entrada de lápiz 25">
                <a:extLst>
                  <a:ext uri="{FF2B5EF4-FFF2-40B4-BE49-F238E27FC236}">
                    <a16:creationId xmlns:a16="http://schemas.microsoft.com/office/drawing/2014/main" id="{CB2EE15F-24DF-770E-287D-705583509172}"/>
                  </a:ext>
                </a:extLst>
              </p14:cNvPr>
              <p14:cNvContentPartPr/>
              <p14:nvPr/>
            </p14:nvContentPartPr>
            <p14:xfrm>
              <a:off x="7323493" y="4266240"/>
              <a:ext cx="1201680" cy="26640"/>
            </p14:xfrm>
          </p:contentPart>
        </mc:Choice>
        <mc:Fallback>
          <p:pic>
            <p:nvPicPr>
              <p:cNvPr id="26" name="Entrada de lápiz 25">
                <a:extLst>
                  <a:ext uri="{FF2B5EF4-FFF2-40B4-BE49-F238E27FC236}">
                    <a16:creationId xmlns:a16="http://schemas.microsoft.com/office/drawing/2014/main" id="{CB2EE15F-24DF-770E-287D-705583509172}"/>
                  </a:ext>
                </a:extLst>
              </p:cNvPr>
              <p:cNvPicPr/>
              <p:nvPr/>
            </p:nvPicPr>
            <p:blipFill>
              <a:blip r:embed="rId24"/>
              <a:stretch>
                <a:fillRect/>
              </a:stretch>
            </p:blipFill>
            <p:spPr>
              <a:xfrm>
                <a:off x="7269493" y="4158600"/>
                <a:ext cx="13093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9" name="Entrada de lápiz 28">
                <a:extLst>
                  <a:ext uri="{FF2B5EF4-FFF2-40B4-BE49-F238E27FC236}">
                    <a16:creationId xmlns:a16="http://schemas.microsoft.com/office/drawing/2014/main" id="{3F5EAA17-6A21-A5EE-E0A5-A0B2824B5981}"/>
                  </a:ext>
                </a:extLst>
              </p14:cNvPr>
              <p14:cNvContentPartPr/>
              <p14:nvPr/>
            </p14:nvContentPartPr>
            <p14:xfrm>
              <a:off x="8398453" y="4418880"/>
              <a:ext cx="3301560" cy="34920"/>
            </p14:xfrm>
          </p:contentPart>
        </mc:Choice>
        <mc:Fallback>
          <p:pic>
            <p:nvPicPr>
              <p:cNvPr id="29" name="Entrada de lápiz 28">
                <a:extLst>
                  <a:ext uri="{FF2B5EF4-FFF2-40B4-BE49-F238E27FC236}">
                    <a16:creationId xmlns:a16="http://schemas.microsoft.com/office/drawing/2014/main" id="{3F5EAA17-6A21-A5EE-E0A5-A0B2824B5981}"/>
                  </a:ext>
                </a:extLst>
              </p:cNvPr>
              <p:cNvPicPr/>
              <p:nvPr/>
            </p:nvPicPr>
            <p:blipFill>
              <a:blip r:embed="rId26"/>
              <a:stretch>
                <a:fillRect/>
              </a:stretch>
            </p:blipFill>
            <p:spPr>
              <a:xfrm>
                <a:off x="8344813" y="4311240"/>
                <a:ext cx="34092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5" name="Entrada de lápiz 34">
                <a:extLst>
                  <a:ext uri="{FF2B5EF4-FFF2-40B4-BE49-F238E27FC236}">
                    <a16:creationId xmlns:a16="http://schemas.microsoft.com/office/drawing/2014/main" id="{4807DFFA-138B-189C-8916-A724B952C7D0}"/>
                  </a:ext>
                </a:extLst>
              </p14:cNvPr>
              <p14:cNvContentPartPr/>
              <p14:nvPr/>
            </p14:nvContentPartPr>
            <p14:xfrm>
              <a:off x="338413" y="4571160"/>
              <a:ext cx="579600" cy="34560"/>
            </p14:xfrm>
          </p:contentPart>
        </mc:Choice>
        <mc:Fallback>
          <p:pic>
            <p:nvPicPr>
              <p:cNvPr id="35" name="Entrada de lápiz 34">
                <a:extLst>
                  <a:ext uri="{FF2B5EF4-FFF2-40B4-BE49-F238E27FC236}">
                    <a16:creationId xmlns:a16="http://schemas.microsoft.com/office/drawing/2014/main" id="{4807DFFA-138B-189C-8916-A724B952C7D0}"/>
                  </a:ext>
                </a:extLst>
              </p:cNvPr>
              <p:cNvPicPr/>
              <p:nvPr/>
            </p:nvPicPr>
            <p:blipFill>
              <a:blip r:embed="rId28"/>
              <a:stretch>
                <a:fillRect/>
              </a:stretch>
            </p:blipFill>
            <p:spPr>
              <a:xfrm>
                <a:off x="284773" y="4463520"/>
                <a:ext cx="6872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Entrada de lápiz 35">
                <a:extLst>
                  <a:ext uri="{FF2B5EF4-FFF2-40B4-BE49-F238E27FC236}">
                    <a16:creationId xmlns:a16="http://schemas.microsoft.com/office/drawing/2014/main" id="{6EEE874A-06F0-9A62-E36A-95F127DAD5DB}"/>
                  </a:ext>
                </a:extLst>
              </p14:cNvPr>
              <p14:cNvContentPartPr/>
              <p14:nvPr/>
            </p14:nvContentPartPr>
            <p14:xfrm>
              <a:off x="4723933" y="4605000"/>
              <a:ext cx="3716640" cy="43920"/>
            </p14:xfrm>
          </p:contentPart>
        </mc:Choice>
        <mc:Fallback>
          <p:pic>
            <p:nvPicPr>
              <p:cNvPr id="36" name="Entrada de lápiz 35">
                <a:extLst>
                  <a:ext uri="{FF2B5EF4-FFF2-40B4-BE49-F238E27FC236}">
                    <a16:creationId xmlns:a16="http://schemas.microsoft.com/office/drawing/2014/main" id="{6EEE874A-06F0-9A62-E36A-95F127DAD5DB}"/>
                  </a:ext>
                </a:extLst>
              </p:cNvPr>
              <p:cNvPicPr/>
              <p:nvPr/>
            </p:nvPicPr>
            <p:blipFill>
              <a:blip r:embed="rId30"/>
              <a:stretch>
                <a:fillRect/>
              </a:stretch>
            </p:blipFill>
            <p:spPr>
              <a:xfrm>
                <a:off x="4670293" y="4497360"/>
                <a:ext cx="38242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8" name="Entrada de lápiz 37">
                <a:extLst>
                  <a:ext uri="{FF2B5EF4-FFF2-40B4-BE49-F238E27FC236}">
                    <a16:creationId xmlns:a16="http://schemas.microsoft.com/office/drawing/2014/main" id="{BB8C6DB6-CA73-1946-C03E-CC945966E500}"/>
                  </a:ext>
                </a:extLst>
              </p14:cNvPr>
              <p14:cNvContentPartPr/>
              <p14:nvPr/>
            </p14:nvContentPartPr>
            <p14:xfrm>
              <a:off x="9270733" y="4951680"/>
              <a:ext cx="1337400" cy="18360"/>
            </p14:xfrm>
          </p:contentPart>
        </mc:Choice>
        <mc:Fallback>
          <p:pic>
            <p:nvPicPr>
              <p:cNvPr id="38" name="Entrada de lápiz 37">
                <a:extLst>
                  <a:ext uri="{FF2B5EF4-FFF2-40B4-BE49-F238E27FC236}">
                    <a16:creationId xmlns:a16="http://schemas.microsoft.com/office/drawing/2014/main" id="{BB8C6DB6-CA73-1946-C03E-CC945966E500}"/>
                  </a:ext>
                </a:extLst>
              </p:cNvPr>
              <p:cNvPicPr/>
              <p:nvPr/>
            </p:nvPicPr>
            <p:blipFill>
              <a:blip r:embed="rId32"/>
              <a:stretch>
                <a:fillRect/>
              </a:stretch>
            </p:blipFill>
            <p:spPr>
              <a:xfrm>
                <a:off x="9216733" y="4844040"/>
                <a:ext cx="14450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6" name="Entrada de lápiz 45">
                <a:extLst>
                  <a:ext uri="{FF2B5EF4-FFF2-40B4-BE49-F238E27FC236}">
                    <a16:creationId xmlns:a16="http://schemas.microsoft.com/office/drawing/2014/main" id="{C9413E07-303A-EDB5-C01C-7A337C650040}"/>
                  </a:ext>
                </a:extLst>
              </p14:cNvPr>
              <p14:cNvContentPartPr/>
              <p14:nvPr/>
            </p14:nvContentPartPr>
            <p14:xfrm>
              <a:off x="10676173" y="4943040"/>
              <a:ext cx="1125360" cy="60840"/>
            </p14:xfrm>
          </p:contentPart>
        </mc:Choice>
        <mc:Fallback>
          <p:pic>
            <p:nvPicPr>
              <p:cNvPr id="46" name="Entrada de lápiz 45">
                <a:extLst>
                  <a:ext uri="{FF2B5EF4-FFF2-40B4-BE49-F238E27FC236}">
                    <a16:creationId xmlns:a16="http://schemas.microsoft.com/office/drawing/2014/main" id="{C9413E07-303A-EDB5-C01C-7A337C650040}"/>
                  </a:ext>
                </a:extLst>
              </p:cNvPr>
              <p:cNvPicPr/>
              <p:nvPr/>
            </p:nvPicPr>
            <p:blipFill>
              <a:blip r:embed="rId34"/>
              <a:stretch>
                <a:fillRect/>
              </a:stretch>
            </p:blipFill>
            <p:spPr>
              <a:xfrm>
                <a:off x="10622173" y="4835400"/>
                <a:ext cx="12330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9" name="Entrada de lápiz 48">
                <a:extLst>
                  <a:ext uri="{FF2B5EF4-FFF2-40B4-BE49-F238E27FC236}">
                    <a16:creationId xmlns:a16="http://schemas.microsoft.com/office/drawing/2014/main" id="{9F3C2FD8-BE92-D7C7-0CCD-2500477F6E6F}"/>
                  </a:ext>
                </a:extLst>
              </p14:cNvPr>
              <p14:cNvContentPartPr/>
              <p14:nvPr/>
            </p14:nvContentPartPr>
            <p14:xfrm>
              <a:off x="380533" y="5112600"/>
              <a:ext cx="1074600" cy="43920"/>
            </p14:xfrm>
          </p:contentPart>
        </mc:Choice>
        <mc:Fallback>
          <p:pic>
            <p:nvPicPr>
              <p:cNvPr id="49" name="Entrada de lápiz 48">
                <a:extLst>
                  <a:ext uri="{FF2B5EF4-FFF2-40B4-BE49-F238E27FC236}">
                    <a16:creationId xmlns:a16="http://schemas.microsoft.com/office/drawing/2014/main" id="{9F3C2FD8-BE92-D7C7-0CCD-2500477F6E6F}"/>
                  </a:ext>
                </a:extLst>
              </p:cNvPr>
              <p:cNvPicPr/>
              <p:nvPr/>
            </p:nvPicPr>
            <p:blipFill>
              <a:blip r:embed="rId36"/>
              <a:stretch>
                <a:fillRect/>
              </a:stretch>
            </p:blipFill>
            <p:spPr>
              <a:xfrm>
                <a:off x="326893" y="5004960"/>
                <a:ext cx="11822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0" name="Entrada de lápiz 49">
                <a:extLst>
                  <a:ext uri="{FF2B5EF4-FFF2-40B4-BE49-F238E27FC236}">
                    <a16:creationId xmlns:a16="http://schemas.microsoft.com/office/drawing/2014/main" id="{96DB955F-748B-AA8B-63FA-4CAC21D1D165}"/>
                  </a:ext>
                </a:extLst>
              </p14:cNvPr>
              <p14:cNvContentPartPr/>
              <p14:nvPr/>
            </p14:nvContentPartPr>
            <p14:xfrm>
              <a:off x="3352693" y="5485200"/>
              <a:ext cx="4071960" cy="45720"/>
            </p14:xfrm>
          </p:contentPart>
        </mc:Choice>
        <mc:Fallback>
          <p:pic>
            <p:nvPicPr>
              <p:cNvPr id="50" name="Entrada de lápiz 49">
                <a:extLst>
                  <a:ext uri="{FF2B5EF4-FFF2-40B4-BE49-F238E27FC236}">
                    <a16:creationId xmlns:a16="http://schemas.microsoft.com/office/drawing/2014/main" id="{96DB955F-748B-AA8B-63FA-4CAC21D1D165}"/>
                  </a:ext>
                </a:extLst>
              </p:cNvPr>
              <p:cNvPicPr/>
              <p:nvPr/>
            </p:nvPicPr>
            <p:blipFill>
              <a:blip r:embed="rId38"/>
              <a:stretch>
                <a:fillRect/>
              </a:stretch>
            </p:blipFill>
            <p:spPr>
              <a:xfrm>
                <a:off x="3298693" y="5377560"/>
                <a:ext cx="4179600" cy="261360"/>
              </a:xfrm>
              <a:prstGeom prst="rect">
                <a:avLst/>
              </a:prstGeom>
            </p:spPr>
          </p:pic>
        </mc:Fallback>
      </mc:AlternateContent>
    </p:spTree>
    <p:extLst>
      <p:ext uri="{BB962C8B-B14F-4D97-AF65-F5344CB8AC3E}">
        <p14:creationId xmlns:p14="http://schemas.microsoft.com/office/powerpoint/2010/main" val="18253223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384164"/>
            <a:ext cx="9875520" cy="1356360"/>
          </a:xfrm>
        </p:spPr>
        <p:txBody>
          <a:bodyPr>
            <a:normAutofit/>
          </a:bodyPr>
          <a:lstStyle/>
          <a:p>
            <a:pPr algn="ctr"/>
            <a:r>
              <a:rPr lang="es-AR" sz="5400" b="1" dirty="0"/>
              <a:t>Desafío 15</a:t>
            </a:r>
            <a:br>
              <a:rPr lang="es-AR" sz="5400" b="1" dirty="0"/>
            </a:br>
            <a:r>
              <a:rPr lang="es-AR" sz="3100" b="1" dirty="0"/>
              <a:t>Clúster 2.4</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grpSp>
        <p:nvGrpSpPr>
          <p:cNvPr id="17" name="Grupo 16">
            <a:extLst>
              <a:ext uri="{FF2B5EF4-FFF2-40B4-BE49-F238E27FC236}">
                <a16:creationId xmlns:a16="http://schemas.microsoft.com/office/drawing/2014/main" id="{94C076D6-610D-3498-6130-AD0F0136D1D2}"/>
              </a:ext>
            </a:extLst>
          </p:cNvPr>
          <p:cNvGrpSpPr/>
          <p:nvPr/>
        </p:nvGrpSpPr>
        <p:grpSpPr>
          <a:xfrm>
            <a:off x="6324493" y="1938480"/>
            <a:ext cx="140760" cy="38520"/>
            <a:chOff x="6324493" y="1938480"/>
            <a:chExt cx="140760" cy="38520"/>
          </a:xfrm>
        </p:grpSpPr>
        <mc:AlternateContent xmlns:mc="http://schemas.openxmlformats.org/markup-compatibility/2006">
          <mc:Choice xmlns:p14="http://schemas.microsoft.com/office/powerpoint/2010/main" Requires="p14">
            <p:contentPart p14:bwMode="auto" r:id="rId8">
              <p14:nvContentPartPr>
                <p14:cNvPr id="11" name="Entrada de lápiz 10">
                  <a:extLst>
                    <a:ext uri="{FF2B5EF4-FFF2-40B4-BE49-F238E27FC236}">
                      <a16:creationId xmlns:a16="http://schemas.microsoft.com/office/drawing/2014/main" id="{1A0A395E-514F-58AE-604C-DFB1B56FA30E}"/>
                    </a:ext>
                  </a:extLst>
                </p14:cNvPr>
                <p14:cNvContentPartPr/>
                <p14:nvPr/>
              </p14:nvContentPartPr>
              <p14:xfrm>
                <a:off x="6383533" y="1955760"/>
                <a:ext cx="360" cy="360"/>
              </p14:xfrm>
            </p:contentPart>
          </mc:Choice>
          <mc:Fallback>
            <p:pic>
              <p:nvPicPr>
                <p:cNvPr id="11" name="Entrada de lápiz 10">
                  <a:extLst>
                    <a:ext uri="{FF2B5EF4-FFF2-40B4-BE49-F238E27FC236}">
                      <a16:creationId xmlns:a16="http://schemas.microsoft.com/office/drawing/2014/main" id="{1A0A395E-514F-58AE-604C-DFB1B56FA30E}"/>
                    </a:ext>
                  </a:extLst>
                </p:cNvPr>
                <p:cNvPicPr/>
                <p:nvPr/>
              </p:nvPicPr>
              <p:blipFill>
                <a:blip r:embed="rId3"/>
                <a:stretch>
                  <a:fillRect/>
                </a:stretch>
              </p:blipFill>
              <p:spPr>
                <a:xfrm>
                  <a:off x="6374893" y="19467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2168B5DF-DBDC-98DD-9AE8-7C2FFDDA5BEA}"/>
                    </a:ext>
                  </a:extLst>
                </p14:cNvPr>
                <p14:cNvContentPartPr/>
                <p14:nvPr/>
              </p14:nvContentPartPr>
              <p14:xfrm>
                <a:off x="6324493" y="1947120"/>
                <a:ext cx="1800" cy="360"/>
              </p14:xfrm>
            </p:contentPart>
          </mc:Choice>
          <mc:Fallback>
            <p:pic>
              <p:nvPicPr>
                <p:cNvPr id="12" name="Entrada de lápiz 11">
                  <a:extLst>
                    <a:ext uri="{FF2B5EF4-FFF2-40B4-BE49-F238E27FC236}">
                      <a16:creationId xmlns:a16="http://schemas.microsoft.com/office/drawing/2014/main" id="{2168B5DF-DBDC-98DD-9AE8-7C2FFDDA5BEA}"/>
                    </a:ext>
                  </a:extLst>
                </p:cNvPr>
                <p:cNvPicPr/>
                <p:nvPr/>
              </p:nvPicPr>
              <p:blipFill>
                <a:blip r:embed="rId3"/>
                <a:stretch>
                  <a:fillRect/>
                </a:stretch>
              </p:blipFill>
              <p:spPr>
                <a:xfrm>
                  <a:off x="6315493" y="193812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Entrada de lápiz 12">
                  <a:extLst>
                    <a:ext uri="{FF2B5EF4-FFF2-40B4-BE49-F238E27FC236}">
                      <a16:creationId xmlns:a16="http://schemas.microsoft.com/office/drawing/2014/main" id="{EFE0A0D8-1BD3-58A4-D652-90A895E035DC}"/>
                    </a:ext>
                  </a:extLst>
                </p14:cNvPr>
                <p14:cNvContentPartPr/>
                <p14:nvPr/>
              </p14:nvContentPartPr>
              <p14:xfrm>
                <a:off x="6358333" y="1938480"/>
                <a:ext cx="360" cy="360"/>
              </p14:xfrm>
            </p:contentPart>
          </mc:Choice>
          <mc:Fallback>
            <p:pic>
              <p:nvPicPr>
                <p:cNvPr id="13" name="Entrada de lápiz 12">
                  <a:extLst>
                    <a:ext uri="{FF2B5EF4-FFF2-40B4-BE49-F238E27FC236}">
                      <a16:creationId xmlns:a16="http://schemas.microsoft.com/office/drawing/2014/main" id="{EFE0A0D8-1BD3-58A4-D652-90A895E035DC}"/>
                    </a:ext>
                  </a:extLst>
                </p:cNvPr>
                <p:cNvPicPr/>
                <p:nvPr/>
              </p:nvPicPr>
              <p:blipFill>
                <a:blip r:embed="rId3"/>
                <a:stretch>
                  <a:fillRect/>
                </a:stretch>
              </p:blipFill>
              <p:spPr>
                <a:xfrm>
                  <a:off x="6349333" y="1929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Entrada de lápiz 13">
                  <a:extLst>
                    <a:ext uri="{FF2B5EF4-FFF2-40B4-BE49-F238E27FC236}">
                      <a16:creationId xmlns:a16="http://schemas.microsoft.com/office/drawing/2014/main" id="{B7B696BF-EF3C-5003-414E-9F0BB8076228}"/>
                    </a:ext>
                  </a:extLst>
                </p14:cNvPr>
                <p14:cNvContentPartPr/>
                <p14:nvPr/>
              </p14:nvContentPartPr>
              <p14:xfrm>
                <a:off x="6358333" y="1938480"/>
                <a:ext cx="8640" cy="360"/>
              </p14:xfrm>
            </p:contentPart>
          </mc:Choice>
          <mc:Fallback>
            <p:pic>
              <p:nvPicPr>
                <p:cNvPr id="14" name="Entrada de lápiz 13">
                  <a:extLst>
                    <a:ext uri="{FF2B5EF4-FFF2-40B4-BE49-F238E27FC236}">
                      <a16:creationId xmlns:a16="http://schemas.microsoft.com/office/drawing/2014/main" id="{B7B696BF-EF3C-5003-414E-9F0BB8076228}"/>
                    </a:ext>
                  </a:extLst>
                </p:cNvPr>
                <p:cNvPicPr/>
                <p:nvPr/>
              </p:nvPicPr>
              <p:blipFill>
                <a:blip r:embed="rId12"/>
                <a:stretch>
                  <a:fillRect/>
                </a:stretch>
              </p:blipFill>
              <p:spPr>
                <a:xfrm>
                  <a:off x="6349333" y="1929840"/>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Entrada de lápiz 14">
                  <a:extLst>
                    <a:ext uri="{FF2B5EF4-FFF2-40B4-BE49-F238E27FC236}">
                      <a16:creationId xmlns:a16="http://schemas.microsoft.com/office/drawing/2014/main" id="{D52479DB-B9B8-CBC6-516D-D6F1C9F07454}"/>
                    </a:ext>
                  </a:extLst>
                </p14:cNvPr>
                <p14:cNvContentPartPr/>
                <p14:nvPr/>
              </p14:nvContentPartPr>
              <p14:xfrm>
                <a:off x="6327373" y="1947120"/>
                <a:ext cx="137880" cy="29880"/>
              </p14:xfrm>
            </p:contentPart>
          </mc:Choice>
          <mc:Fallback>
            <p:pic>
              <p:nvPicPr>
                <p:cNvPr id="15" name="Entrada de lápiz 14">
                  <a:extLst>
                    <a:ext uri="{FF2B5EF4-FFF2-40B4-BE49-F238E27FC236}">
                      <a16:creationId xmlns:a16="http://schemas.microsoft.com/office/drawing/2014/main" id="{D52479DB-B9B8-CBC6-516D-D6F1C9F07454}"/>
                    </a:ext>
                  </a:extLst>
                </p:cNvPr>
                <p:cNvPicPr/>
                <p:nvPr/>
              </p:nvPicPr>
              <p:blipFill>
                <a:blip r:embed="rId14"/>
                <a:stretch>
                  <a:fillRect/>
                </a:stretch>
              </p:blipFill>
              <p:spPr>
                <a:xfrm>
                  <a:off x="6318373" y="1938120"/>
                  <a:ext cx="1555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1566532A-0E17-A626-29CA-3EC6BE49E2E4}"/>
                  </a:ext>
                </a:extLst>
              </p14:cNvPr>
              <p14:cNvContentPartPr/>
              <p14:nvPr/>
            </p14:nvContentPartPr>
            <p14:xfrm>
              <a:off x="6913093" y="1946400"/>
              <a:ext cx="71640" cy="33840"/>
            </p14:xfrm>
          </p:contentPart>
        </mc:Choice>
        <mc:Fallback>
          <p:pic>
            <p:nvPicPr>
              <p:cNvPr id="16" name="Entrada de lápiz 15">
                <a:extLst>
                  <a:ext uri="{FF2B5EF4-FFF2-40B4-BE49-F238E27FC236}">
                    <a16:creationId xmlns:a16="http://schemas.microsoft.com/office/drawing/2014/main" id="{1566532A-0E17-A626-29CA-3EC6BE49E2E4}"/>
                  </a:ext>
                </a:extLst>
              </p:cNvPr>
              <p:cNvPicPr/>
              <p:nvPr/>
            </p:nvPicPr>
            <p:blipFill>
              <a:blip r:embed="rId16"/>
              <a:stretch>
                <a:fillRect/>
              </a:stretch>
            </p:blipFill>
            <p:spPr>
              <a:xfrm>
                <a:off x="6904453" y="1937400"/>
                <a:ext cx="89280" cy="51480"/>
              </a:xfrm>
              <a:prstGeom prst="rect">
                <a:avLst/>
              </a:prstGeom>
            </p:spPr>
          </p:pic>
        </mc:Fallback>
      </mc:AlternateContent>
      <p:pic>
        <p:nvPicPr>
          <p:cNvPr id="18" name="Imagen 17">
            <a:extLst>
              <a:ext uri="{FF2B5EF4-FFF2-40B4-BE49-F238E27FC236}">
                <a16:creationId xmlns:a16="http://schemas.microsoft.com/office/drawing/2014/main" id="{0188D45A-4977-2DF9-0864-3B403A12BCEB}"/>
              </a:ext>
            </a:extLst>
          </p:cNvPr>
          <p:cNvPicPr>
            <a:picLocks noChangeAspect="1"/>
          </p:cNvPicPr>
          <p:nvPr/>
        </p:nvPicPr>
        <p:blipFill>
          <a:blip r:embed="rId17"/>
          <a:stretch>
            <a:fillRect/>
          </a:stretch>
        </p:blipFill>
        <p:spPr>
          <a:xfrm>
            <a:off x="2056374" y="1922032"/>
            <a:ext cx="6977559" cy="4551804"/>
          </a:xfrm>
          <a:prstGeom prst="rect">
            <a:avLst/>
          </a:prstGeom>
        </p:spPr>
      </p:pic>
    </p:spTree>
    <p:extLst>
      <p:ext uri="{BB962C8B-B14F-4D97-AF65-F5344CB8AC3E}">
        <p14:creationId xmlns:p14="http://schemas.microsoft.com/office/powerpoint/2010/main" val="10322475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289560" y="124795"/>
            <a:ext cx="9875520" cy="1356360"/>
          </a:xfrm>
        </p:spPr>
        <p:txBody>
          <a:bodyPr>
            <a:normAutofit/>
          </a:bodyPr>
          <a:lstStyle/>
          <a:p>
            <a:pPr algn="ctr"/>
            <a:r>
              <a:rPr lang="es-AR" sz="5400" b="1" dirty="0"/>
              <a:t>Desafío 16</a:t>
            </a:r>
          </a:p>
        </p:txBody>
      </p:sp>
      <p:sp>
        <p:nvSpPr>
          <p:cNvPr id="6" name="CuadroTexto 5">
            <a:extLst>
              <a:ext uri="{FF2B5EF4-FFF2-40B4-BE49-F238E27FC236}">
                <a16:creationId xmlns:a16="http://schemas.microsoft.com/office/drawing/2014/main" id="{9027411C-219D-2E61-BE38-0A8A99BC7546}"/>
              </a:ext>
            </a:extLst>
          </p:cNvPr>
          <p:cNvSpPr txBox="1"/>
          <p:nvPr/>
        </p:nvSpPr>
        <p:spPr>
          <a:xfrm>
            <a:off x="4330932" y="1296489"/>
            <a:ext cx="1415772" cy="369332"/>
          </a:xfrm>
          <a:prstGeom prst="rect">
            <a:avLst/>
          </a:prstGeom>
          <a:noFill/>
        </p:spPr>
        <p:txBody>
          <a:bodyPr wrap="none" rtlCol="0">
            <a:spAutoFit/>
          </a:bodyPr>
          <a:lstStyle/>
          <a:p>
            <a:r>
              <a:rPr lang="es-AR" dirty="0">
                <a:solidFill>
                  <a:schemeClr val="accent1">
                    <a:lumMod val="75000"/>
                  </a:schemeClr>
                </a:solidFill>
              </a:rPr>
              <a:t>N_clusters: 2</a:t>
            </a:r>
          </a:p>
        </p:txBody>
      </p:sp>
      <p:pic>
        <p:nvPicPr>
          <p:cNvPr id="7" name="Imagen 6">
            <a:extLst>
              <a:ext uri="{FF2B5EF4-FFF2-40B4-BE49-F238E27FC236}">
                <a16:creationId xmlns:a16="http://schemas.microsoft.com/office/drawing/2014/main" id="{0F6E4FBB-7D6A-5340-9DC5-AB6E5F93092C}"/>
              </a:ext>
            </a:extLst>
          </p:cNvPr>
          <p:cNvPicPr>
            <a:picLocks noChangeAspect="1"/>
          </p:cNvPicPr>
          <p:nvPr/>
        </p:nvPicPr>
        <p:blipFill>
          <a:blip r:embed="rId2"/>
          <a:stretch>
            <a:fillRect/>
          </a:stretch>
        </p:blipFill>
        <p:spPr>
          <a:xfrm>
            <a:off x="465820" y="1930400"/>
            <a:ext cx="4682627" cy="4368800"/>
          </a:xfrm>
          <a:prstGeom prst="rect">
            <a:avLst/>
          </a:prstGeom>
        </p:spPr>
      </p:pic>
      <p:pic>
        <p:nvPicPr>
          <p:cNvPr id="10" name="Imagen 9">
            <a:extLst>
              <a:ext uri="{FF2B5EF4-FFF2-40B4-BE49-F238E27FC236}">
                <a16:creationId xmlns:a16="http://schemas.microsoft.com/office/drawing/2014/main" id="{4985F958-11FD-010C-1445-98203215F7CD}"/>
              </a:ext>
            </a:extLst>
          </p:cNvPr>
          <p:cNvPicPr>
            <a:picLocks noChangeAspect="1"/>
          </p:cNvPicPr>
          <p:nvPr/>
        </p:nvPicPr>
        <p:blipFill>
          <a:blip r:embed="rId3"/>
          <a:stretch>
            <a:fillRect/>
          </a:stretch>
        </p:blipFill>
        <p:spPr>
          <a:xfrm>
            <a:off x="5810855" y="1694003"/>
            <a:ext cx="5497931" cy="4635352"/>
          </a:xfrm>
          <a:prstGeom prst="rect">
            <a:avLst/>
          </a:prstGeom>
        </p:spPr>
      </p:pic>
    </p:spTree>
    <p:extLst>
      <p:ext uri="{BB962C8B-B14F-4D97-AF65-F5344CB8AC3E}">
        <p14:creationId xmlns:p14="http://schemas.microsoft.com/office/powerpoint/2010/main" val="41275938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1</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fontScale="92500" lnSpcReduction="10000"/>
          </a:bodyPr>
          <a:lstStyle/>
          <a:p>
            <a:r>
              <a:rPr lang="es-AR" sz="3900" b="1" dirty="0"/>
              <a:t>Tópicos:</a:t>
            </a:r>
          </a:p>
          <a:p>
            <a:r>
              <a:rPr lang="es-AR" sz="2400" dirty="0"/>
              <a:t>Acuerdo/desacuerdo</a:t>
            </a:r>
          </a:p>
          <a:p>
            <a:r>
              <a:rPr lang="es-AR" sz="2400" dirty="0"/>
              <a:t>Sin expresar razones</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5</a:t>
            </a:r>
            <a:endParaRPr lang="es-AR" dirty="0"/>
          </a:p>
          <a:p>
            <a:pPr marL="45720" indent="0">
              <a:buNone/>
            </a:pPr>
            <a:r>
              <a:rPr lang="es-AR" dirty="0">
                <a:solidFill>
                  <a:schemeClr val="accent1">
                    <a:lumMod val="75000"/>
                  </a:schemeClr>
                </a:solidFill>
              </a:rPr>
              <a:t>Silhouette: </a:t>
            </a:r>
            <a:r>
              <a:rPr lang="es-AR" dirty="0"/>
              <a:t>0.19</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3534492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1</a:t>
            </a:r>
          </a:p>
        </p:txBody>
      </p:sp>
      <p:pic>
        <p:nvPicPr>
          <p:cNvPr id="5" name="Imagen 4">
            <a:extLst>
              <a:ext uri="{FF2B5EF4-FFF2-40B4-BE49-F238E27FC236}">
                <a16:creationId xmlns:a16="http://schemas.microsoft.com/office/drawing/2014/main" id="{0FC55841-DC48-DB69-6C89-30319A756837}"/>
              </a:ext>
            </a:extLst>
          </p:cNvPr>
          <p:cNvPicPr>
            <a:picLocks noChangeAspect="1"/>
          </p:cNvPicPr>
          <p:nvPr/>
        </p:nvPicPr>
        <p:blipFill>
          <a:blip r:embed="rId2"/>
          <a:stretch>
            <a:fillRect/>
          </a:stretch>
        </p:blipFill>
        <p:spPr>
          <a:xfrm>
            <a:off x="3489445" y="3268134"/>
            <a:ext cx="5213110" cy="1508736"/>
          </a:xfrm>
          <a:prstGeom prst="rect">
            <a:avLst/>
          </a:prstGeom>
        </p:spPr>
      </p:pic>
    </p:spTree>
    <p:extLst>
      <p:ext uri="{BB962C8B-B14F-4D97-AF65-F5344CB8AC3E}">
        <p14:creationId xmlns:p14="http://schemas.microsoft.com/office/powerpoint/2010/main" val="1940880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2</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900" b="1" dirty="0"/>
              <a:t>Tópicos:</a:t>
            </a:r>
          </a:p>
          <a:p>
            <a:r>
              <a:rPr lang="es-AR" sz="2400" dirty="0"/>
              <a:t>Interés por la temática</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7</a:t>
            </a:r>
            <a:endParaRPr lang="es-AR" dirty="0"/>
          </a:p>
          <a:p>
            <a:pPr marL="45720" indent="0">
              <a:buNone/>
            </a:pPr>
            <a:r>
              <a:rPr lang="es-AR" dirty="0">
                <a:solidFill>
                  <a:schemeClr val="accent1">
                    <a:lumMod val="75000"/>
                  </a:schemeClr>
                </a:solidFill>
              </a:rPr>
              <a:t>Silhouette: </a:t>
            </a:r>
            <a:r>
              <a:rPr lang="es-AR" dirty="0"/>
              <a:t>0.09</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37026445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2</a:t>
            </a:r>
          </a:p>
        </p:txBody>
      </p:sp>
      <p:pic>
        <p:nvPicPr>
          <p:cNvPr id="4" name="Imagen 3">
            <a:extLst>
              <a:ext uri="{FF2B5EF4-FFF2-40B4-BE49-F238E27FC236}">
                <a16:creationId xmlns:a16="http://schemas.microsoft.com/office/drawing/2014/main" id="{7C173A61-1607-8539-A2C8-95994AD053E9}"/>
              </a:ext>
            </a:extLst>
          </p:cNvPr>
          <p:cNvPicPr>
            <a:picLocks noChangeAspect="1"/>
          </p:cNvPicPr>
          <p:nvPr/>
        </p:nvPicPr>
        <p:blipFill>
          <a:blip r:embed="rId2"/>
          <a:stretch>
            <a:fillRect/>
          </a:stretch>
        </p:blipFill>
        <p:spPr>
          <a:xfrm>
            <a:off x="405313" y="2502747"/>
            <a:ext cx="11381373" cy="2411308"/>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Entrada de lápiz 5">
                <a:extLst>
                  <a:ext uri="{FF2B5EF4-FFF2-40B4-BE49-F238E27FC236}">
                    <a16:creationId xmlns:a16="http://schemas.microsoft.com/office/drawing/2014/main" id="{CF15E20C-9A67-5FC1-FE18-7AE1C8252A57}"/>
                  </a:ext>
                </a:extLst>
              </p14:cNvPr>
              <p14:cNvContentPartPr/>
              <p14:nvPr/>
            </p14:nvContentPartPr>
            <p14:xfrm>
              <a:off x="1379893" y="2582160"/>
              <a:ext cx="2071800" cy="9000"/>
            </p14:xfrm>
          </p:contentPart>
        </mc:Choice>
        <mc:Fallback>
          <p:pic>
            <p:nvPicPr>
              <p:cNvPr id="6" name="Entrada de lápiz 5">
                <a:extLst>
                  <a:ext uri="{FF2B5EF4-FFF2-40B4-BE49-F238E27FC236}">
                    <a16:creationId xmlns:a16="http://schemas.microsoft.com/office/drawing/2014/main" id="{CF15E20C-9A67-5FC1-FE18-7AE1C8252A57}"/>
                  </a:ext>
                </a:extLst>
              </p:cNvPr>
              <p:cNvPicPr/>
              <p:nvPr/>
            </p:nvPicPr>
            <p:blipFill>
              <a:blip r:embed="rId4"/>
              <a:stretch>
                <a:fillRect/>
              </a:stretch>
            </p:blipFill>
            <p:spPr>
              <a:xfrm>
                <a:off x="1325893" y="2474160"/>
                <a:ext cx="21794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Entrada de lápiz 6">
                <a:extLst>
                  <a:ext uri="{FF2B5EF4-FFF2-40B4-BE49-F238E27FC236}">
                    <a16:creationId xmlns:a16="http://schemas.microsoft.com/office/drawing/2014/main" id="{8EABB0CC-8C4B-49A4-17D4-6FF6EB177203}"/>
                  </a:ext>
                </a:extLst>
              </p14:cNvPr>
              <p14:cNvContentPartPr/>
              <p14:nvPr/>
            </p14:nvContentPartPr>
            <p14:xfrm>
              <a:off x="5545453" y="2598720"/>
              <a:ext cx="2412360" cy="43200"/>
            </p14:xfrm>
          </p:contentPart>
        </mc:Choice>
        <mc:Fallback>
          <p:pic>
            <p:nvPicPr>
              <p:cNvPr id="7" name="Entrada de lápiz 6">
                <a:extLst>
                  <a:ext uri="{FF2B5EF4-FFF2-40B4-BE49-F238E27FC236}">
                    <a16:creationId xmlns:a16="http://schemas.microsoft.com/office/drawing/2014/main" id="{8EABB0CC-8C4B-49A4-17D4-6FF6EB177203}"/>
                  </a:ext>
                </a:extLst>
              </p:cNvPr>
              <p:cNvPicPr/>
              <p:nvPr/>
            </p:nvPicPr>
            <p:blipFill>
              <a:blip r:embed="rId6"/>
              <a:stretch>
                <a:fillRect/>
              </a:stretch>
            </p:blipFill>
            <p:spPr>
              <a:xfrm>
                <a:off x="5491813" y="2491080"/>
                <a:ext cx="25200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trada de lápiz 8">
                <a:extLst>
                  <a:ext uri="{FF2B5EF4-FFF2-40B4-BE49-F238E27FC236}">
                    <a16:creationId xmlns:a16="http://schemas.microsoft.com/office/drawing/2014/main" id="{ED6A1B00-5AA0-EADF-BFE0-E1CA275BB603}"/>
                  </a:ext>
                </a:extLst>
              </p14:cNvPr>
              <p14:cNvContentPartPr/>
              <p14:nvPr/>
            </p14:nvContentPartPr>
            <p14:xfrm>
              <a:off x="2234893" y="3284520"/>
              <a:ext cx="3098520" cy="52200"/>
            </p14:xfrm>
          </p:contentPart>
        </mc:Choice>
        <mc:Fallback>
          <p:pic>
            <p:nvPicPr>
              <p:cNvPr id="9" name="Entrada de lápiz 8">
                <a:extLst>
                  <a:ext uri="{FF2B5EF4-FFF2-40B4-BE49-F238E27FC236}">
                    <a16:creationId xmlns:a16="http://schemas.microsoft.com/office/drawing/2014/main" id="{ED6A1B00-5AA0-EADF-BFE0-E1CA275BB603}"/>
                  </a:ext>
                </a:extLst>
              </p:cNvPr>
              <p:cNvPicPr/>
              <p:nvPr/>
            </p:nvPicPr>
            <p:blipFill>
              <a:blip r:embed="rId8"/>
              <a:stretch>
                <a:fillRect/>
              </a:stretch>
            </p:blipFill>
            <p:spPr>
              <a:xfrm>
                <a:off x="2180893" y="3176880"/>
                <a:ext cx="32061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Entrada de lápiz 9">
                <a:extLst>
                  <a:ext uri="{FF2B5EF4-FFF2-40B4-BE49-F238E27FC236}">
                    <a16:creationId xmlns:a16="http://schemas.microsoft.com/office/drawing/2014/main" id="{4C28D48A-7127-C345-7606-AF7F0206C4A2}"/>
                  </a:ext>
                </a:extLst>
              </p14:cNvPr>
              <p14:cNvContentPartPr/>
              <p14:nvPr/>
            </p14:nvContentPartPr>
            <p14:xfrm>
              <a:off x="1811533" y="3648480"/>
              <a:ext cx="5223240" cy="44280"/>
            </p14:xfrm>
          </p:contentPart>
        </mc:Choice>
        <mc:Fallback>
          <p:pic>
            <p:nvPicPr>
              <p:cNvPr id="10" name="Entrada de lápiz 9">
                <a:extLst>
                  <a:ext uri="{FF2B5EF4-FFF2-40B4-BE49-F238E27FC236}">
                    <a16:creationId xmlns:a16="http://schemas.microsoft.com/office/drawing/2014/main" id="{4C28D48A-7127-C345-7606-AF7F0206C4A2}"/>
                  </a:ext>
                </a:extLst>
              </p:cNvPr>
              <p:cNvPicPr/>
              <p:nvPr/>
            </p:nvPicPr>
            <p:blipFill>
              <a:blip r:embed="rId10"/>
              <a:stretch>
                <a:fillRect/>
              </a:stretch>
            </p:blipFill>
            <p:spPr>
              <a:xfrm>
                <a:off x="1757533" y="3540840"/>
                <a:ext cx="53308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Entrada de lápiz 10">
                <a:extLst>
                  <a:ext uri="{FF2B5EF4-FFF2-40B4-BE49-F238E27FC236}">
                    <a16:creationId xmlns:a16="http://schemas.microsoft.com/office/drawing/2014/main" id="{A0E62678-2950-9829-8B41-39AFC63E1F6D}"/>
                  </a:ext>
                </a:extLst>
              </p14:cNvPr>
              <p14:cNvContentPartPr/>
              <p14:nvPr/>
            </p14:nvContentPartPr>
            <p14:xfrm>
              <a:off x="964813" y="4046640"/>
              <a:ext cx="2844720" cy="68760"/>
            </p14:xfrm>
          </p:contentPart>
        </mc:Choice>
        <mc:Fallback>
          <p:pic>
            <p:nvPicPr>
              <p:cNvPr id="11" name="Entrada de lápiz 10">
                <a:extLst>
                  <a:ext uri="{FF2B5EF4-FFF2-40B4-BE49-F238E27FC236}">
                    <a16:creationId xmlns:a16="http://schemas.microsoft.com/office/drawing/2014/main" id="{A0E62678-2950-9829-8B41-39AFC63E1F6D}"/>
                  </a:ext>
                </a:extLst>
              </p:cNvPr>
              <p:cNvPicPr/>
              <p:nvPr/>
            </p:nvPicPr>
            <p:blipFill>
              <a:blip r:embed="rId12"/>
              <a:stretch>
                <a:fillRect/>
              </a:stretch>
            </p:blipFill>
            <p:spPr>
              <a:xfrm>
                <a:off x="911173" y="3939000"/>
                <a:ext cx="29523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Entrada de lápiz 11">
                <a:extLst>
                  <a:ext uri="{FF2B5EF4-FFF2-40B4-BE49-F238E27FC236}">
                    <a16:creationId xmlns:a16="http://schemas.microsoft.com/office/drawing/2014/main" id="{E57C3548-1983-926E-9CE2-08B0249FA715}"/>
                  </a:ext>
                </a:extLst>
              </p14:cNvPr>
              <p14:cNvContentPartPr/>
              <p14:nvPr/>
            </p14:nvContentPartPr>
            <p14:xfrm>
              <a:off x="2514253" y="4444080"/>
              <a:ext cx="1565280" cy="27000"/>
            </p14:xfrm>
          </p:contentPart>
        </mc:Choice>
        <mc:Fallback>
          <p:pic>
            <p:nvPicPr>
              <p:cNvPr id="12" name="Entrada de lápiz 11">
                <a:extLst>
                  <a:ext uri="{FF2B5EF4-FFF2-40B4-BE49-F238E27FC236}">
                    <a16:creationId xmlns:a16="http://schemas.microsoft.com/office/drawing/2014/main" id="{E57C3548-1983-926E-9CE2-08B0249FA715}"/>
                  </a:ext>
                </a:extLst>
              </p:cNvPr>
              <p:cNvPicPr/>
              <p:nvPr/>
            </p:nvPicPr>
            <p:blipFill>
              <a:blip r:embed="rId14"/>
              <a:stretch>
                <a:fillRect/>
              </a:stretch>
            </p:blipFill>
            <p:spPr>
              <a:xfrm>
                <a:off x="2460253" y="4336440"/>
                <a:ext cx="16729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Entrada de lápiz 14">
                <a:extLst>
                  <a:ext uri="{FF2B5EF4-FFF2-40B4-BE49-F238E27FC236}">
                    <a16:creationId xmlns:a16="http://schemas.microsoft.com/office/drawing/2014/main" id="{7D4C1DB0-0B01-4233-45A0-8CD977D3E706}"/>
                  </a:ext>
                </a:extLst>
              </p14:cNvPr>
              <p14:cNvContentPartPr/>
              <p14:nvPr/>
            </p14:nvContentPartPr>
            <p14:xfrm>
              <a:off x="5350693" y="3292440"/>
              <a:ext cx="1244880" cy="42480"/>
            </p14:xfrm>
          </p:contentPart>
        </mc:Choice>
        <mc:Fallback>
          <p:pic>
            <p:nvPicPr>
              <p:cNvPr id="15" name="Entrada de lápiz 14">
                <a:extLst>
                  <a:ext uri="{FF2B5EF4-FFF2-40B4-BE49-F238E27FC236}">
                    <a16:creationId xmlns:a16="http://schemas.microsoft.com/office/drawing/2014/main" id="{7D4C1DB0-0B01-4233-45A0-8CD977D3E706}"/>
                  </a:ext>
                </a:extLst>
              </p:cNvPr>
              <p:cNvPicPr/>
              <p:nvPr/>
            </p:nvPicPr>
            <p:blipFill>
              <a:blip r:embed="rId16"/>
              <a:stretch>
                <a:fillRect/>
              </a:stretch>
            </p:blipFill>
            <p:spPr>
              <a:xfrm>
                <a:off x="5296693" y="3184800"/>
                <a:ext cx="1352520" cy="258120"/>
              </a:xfrm>
              <a:prstGeom prst="rect">
                <a:avLst/>
              </a:prstGeom>
            </p:spPr>
          </p:pic>
        </mc:Fallback>
      </mc:AlternateContent>
    </p:spTree>
    <p:extLst>
      <p:ext uri="{BB962C8B-B14F-4D97-AF65-F5344CB8AC3E}">
        <p14:creationId xmlns:p14="http://schemas.microsoft.com/office/powerpoint/2010/main" val="852789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3</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fontScale="92500" lnSpcReduction="10000"/>
          </a:bodyPr>
          <a:lstStyle/>
          <a:p>
            <a:r>
              <a:rPr lang="es-AR" sz="3900" b="1" dirty="0"/>
              <a:t>Tópicos:</a:t>
            </a:r>
          </a:p>
          <a:p>
            <a:r>
              <a:rPr lang="es-AR" sz="2400" dirty="0"/>
              <a:t>Desconocimiento</a:t>
            </a:r>
          </a:p>
          <a:p>
            <a:r>
              <a:rPr lang="es-AR" sz="2400" dirty="0"/>
              <a:t>Falta información</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15</a:t>
            </a:r>
            <a:endParaRPr lang="es-AR" dirty="0"/>
          </a:p>
          <a:p>
            <a:pPr marL="45720" indent="0">
              <a:buNone/>
            </a:pPr>
            <a:r>
              <a:rPr lang="es-AR" dirty="0">
                <a:solidFill>
                  <a:schemeClr val="accent1">
                    <a:lumMod val="75000"/>
                  </a:schemeClr>
                </a:solidFill>
              </a:rPr>
              <a:t>Silhouette: </a:t>
            </a:r>
            <a:r>
              <a:rPr lang="es-AR" dirty="0"/>
              <a:t>0.03</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8867704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3</a:t>
            </a:r>
          </a:p>
        </p:txBody>
      </p:sp>
      <p:pic>
        <p:nvPicPr>
          <p:cNvPr id="5" name="Imagen 4">
            <a:extLst>
              <a:ext uri="{FF2B5EF4-FFF2-40B4-BE49-F238E27FC236}">
                <a16:creationId xmlns:a16="http://schemas.microsoft.com/office/drawing/2014/main" id="{332B231B-9052-2706-8271-968484B75600}"/>
              </a:ext>
            </a:extLst>
          </p:cNvPr>
          <p:cNvPicPr>
            <a:picLocks noChangeAspect="1"/>
          </p:cNvPicPr>
          <p:nvPr/>
        </p:nvPicPr>
        <p:blipFill>
          <a:blip r:embed="rId2"/>
          <a:stretch>
            <a:fillRect/>
          </a:stretch>
        </p:blipFill>
        <p:spPr>
          <a:xfrm>
            <a:off x="276574" y="2243666"/>
            <a:ext cx="11608371" cy="3670238"/>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Entrada de lápiz 7">
                <a:extLst>
                  <a:ext uri="{FF2B5EF4-FFF2-40B4-BE49-F238E27FC236}">
                    <a16:creationId xmlns:a16="http://schemas.microsoft.com/office/drawing/2014/main" id="{FDEBDA57-A2A5-3BE6-AB37-5F3337F871BE}"/>
                  </a:ext>
                </a:extLst>
              </p14:cNvPr>
              <p14:cNvContentPartPr/>
              <p14:nvPr/>
            </p14:nvContentPartPr>
            <p14:xfrm>
              <a:off x="1523893" y="2309640"/>
              <a:ext cx="1947240" cy="52560"/>
            </p14:xfrm>
          </p:contentPart>
        </mc:Choice>
        <mc:Fallback>
          <p:pic>
            <p:nvPicPr>
              <p:cNvPr id="8" name="Entrada de lápiz 7">
                <a:extLst>
                  <a:ext uri="{FF2B5EF4-FFF2-40B4-BE49-F238E27FC236}">
                    <a16:creationId xmlns:a16="http://schemas.microsoft.com/office/drawing/2014/main" id="{FDEBDA57-A2A5-3BE6-AB37-5F3337F871BE}"/>
                  </a:ext>
                </a:extLst>
              </p:cNvPr>
              <p:cNvPicPr/>
              <p:nvPr/>
            </p:nvPicPr>
            <p:blipFill>
              <a:blip r:embed="rId4"/>
              <a:stretch>
                <a:fillRect/>
              </a:stretch>
            </p:blipFill>
            <p:spPr>
              <a:xfrm>
                <a:off x="1469893" y="2202000"/>
                <a:ext cx="20548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Entrada de lápiz 12">
                <a:extLst>
                  <a:ext uri="{FF2B5EF4-FFF2-40B4-BE49-F238E27FC236}">
                    <a16:creationId xmlns:a16="http://schemas.microsoft.com/office/drawing/2014/main" id="{1666A106-08BF-5DBD-E111-F3985C2529A2}"/>
                  </a:ext>
                </a:extLst>
              </p14:cNvPr>
              <p14:cNvContentPartPr/>
              <p14:nvPr/>
            </p14:nvContentPartPr>
            <p14:xfrm>
              <a:off x="4596853" y="2319000"/>
              <a:ext cx="1309680" cy="10440"/>
            </p14:xfrm>
          </p:contentPart>
        </mc:Choice>
        <mc:Fallback>
          <p:pic>
            <p:nvPicPr>
              <p:cNvPr id="13" name="Entrada de lápiz 12">
                <a:extLst>
                  <a:ext uri="{FF2B5EF4-FFF2-40B4-BE49-F238E27FC236}">
                    <a16:creationId xmlns:a16="http://schemas.microsoft.com/office/drawing/2014/main" id="{1666A106-08BF-5DBD-E111-F3985C2529A2}"/>
                  </a:ext>
                </a:extLst>
              </p:cNvPr>
              <p:cNvPicPr/>
              <p:nvPr/>
            </p:nvPicPr>
            <p:blipFill>
              <a:blip r:embed="rId6"/>
              <a:stretch>
                <a:fillRect/>
              </a:stretch>
            </p:blipFill>
            <p:spPr>
              <a:xfrm>
                <a:off x="4543213" y="2211360"/>
                <a:ext cx="14173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Entrada de lápiz 13">
                <a:extLst>
                  <a:ext uri="{FF2B5EF4-FFF2-40B4-BE49-F238E27FC236}">
                    <a16:creationId xmlns:a16="http://schemas.microsoft.com/office/drawing/2014/main" id="{2091B0BD-F080-42B3-6388-0AC7F286E874}"/>
                  </a:ext>
                </a:extLst>
              </p14:cNvPr>
              <p14:cNvContentPartPr/>
              <p14:nvPr/>
            </p14:nvContentPartPr>
            <p14:xfrm>
              <a:off x="533173" y="2649480"/>
              <a:ext cx="1353960" cy="26280"/>
            </p14:xfrm>
          </p:contentPart>
        </mc:Choice>
        <mc:Fallback>
          <p:pic>
            <p:nvPicPr>
              <p:cNvPr id="14" name="Entrada de lápiz 13">
                <a:extLst>
                  <a:ext uri="{FF2B5EF4-FFF2-40B4-BE49-F238E27FC236}">
                    <a16:creationId xmlns:a16="http://schemas.microsoft.com/office/drawing/2014/main" id="{2091B0BD-F080-42B3-6388-0AC7F286E874}"/>
                  </a:ext>
                </a:extLst>
              </p:cNvPr>
              <p:cNvPicPr/>
              <p:nvPr/>
            </p:nvPicPr>
            <p:blipFill>
              <a:blip r:embed="rId8"/>
              <a:stretch>
                <a:fillRect/>
              </a:stretch>
            </p:blipFill>
            <p:spPr>
              <a:xfrm>
                <a:off x="479173" y="2541480"/>
                <a:ext cx="14616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Entrada de lápiz 15">
                <a:extLst>
                  <a:ext uri="{FF2B5EF4-FFF2-40B4-BE49-F238E27FC236}">
                    <a16:creationId xmlns:a16="http://schemas.microsoft.com/office/drawing/2014/main" id="{4115B5DC-0F15-6CE0-4C29-BF45916C1AC1}"/>
                  </a:ext>
                </a:extLst>
              </p14:cNvPr>
              <p14:cNvContentPartPr/>
              <p14:nvPr/>
            </p14:nvContentPartPr>
            <p14:xfrm>
              <a:off x="8559733" y="3157440"/>
              <a:ext cx="2497680" cy="42840"/>
            </p14:xfrm>
          </p:contentPart>
        </mc:Choice>
        <mc:Fallback>
          <p:pic>
            <p:nvPicPr>
              <p:cNvPr id="16" name="Entrada de lápiz 15">
                <a:extLst>
                  <a:ext uri="{FF2B5EF4-FFF2-40B4-BE49-F238E27FC236}">
                    <a16:creationId xmlns:a16="http://schemas.microsoft.com/office/drawing/2014/main" id="{4115B5DC-0F15-6CE0-4C29-BF45916C1AC1}"/>
                  </a:ext>
                </a:extLst>
              </p:cNvPr>
              <p:cNvPicPr/>
              <p:nvPr/>
            </p:nvPicPr>
            <p:blipFill>
              <a:blip r:embed="rId10"/>
              <a:stretch>
                <a:fillRect/>
              </a:stretch>
            </p:blipFill>
            <p:spPr>
              <a:xfrm>
                <a:off x="8505733" y="3049800"/>
                <a:ext cx="26053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Entrada de lápiz 16">
                <a:extLst>
                  <a:ext uri="{FF2B5EF4-FFF2-40B4-BE49-F238E27FC236}">
                    <a16:creationId xmlns:a16="http://schemas.microsoft.com/office/drawing/2014/main" id="{267447DF-A10E-CA3C-8F53-CA26A33A6060}"/>
                  </a:ext>
                </a:extLst>
              </p14:cNvPr>
              <p14:cNvContentPartPr/>
              <p14:nvPr/>
            </p14:nvContentPartPr>
            <p14:xfrm>
              <a:off x="304573" y="3377040"/>
              <a:ext cx="600480" cy="18360"/>
            </p14:xfrm>
          </p:contentPart>
        </mc:Choice>
        <mc:Fallback>
          <p:pic>
            <p:nvPicPr>
              <p:cNvPr id="17" name="Entrada de lápiz 16">
                <a:extLst>
                  <a:ext uri="{FF2B5EF4-FFF2-40B4-BE49-F238E27FC236}">
                    <a16:creationId xmlns:a16="http://schemas.microsoft.com/office/drawing/2014/main" id="{267447DF-A10E-CA3C-8F53-CA26A33A6060}"/>
                  </a:ext>
                </a:extLst>
              </p:cNvPr>
              <p:cNvPicPr/>
              <p:nvPr/>
            </p:nvPicPr>
            <p:blipFill>
              <a:blip r:embed="rId12"/>
              <a:stretch>
                <a:fillRect/>
              </a:stretch>
            </p:blipFill>
            <p:spPr>
              <a:xfrm>
                <a:off x="250573" y="3269400"/>
                <a:ext cx="7081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Entrada de lápiz 18">
                <a:extLst>
                  <a:ext uri="{FF2B5EF4-FFF2-40B4-BE49-F238E27FC236}">
                    <a16:creationId xmlns:a16="http://schemas.microsoft.com/office/drawing/2014/main" id="{3E923CA6-00DA-AB5B-9044-CD0A12D071DE}"/>
                  </a:ext>
                </a:extLst>
              </p14:cNvPr>
              <p14:cNvContentPartPr/>
              <p14:nvPr/>
            </p14:nvContentPartPr>
            <p14:xfrm>
              <a:off x="8060053" y="3394680"/>
              <a:ext cx="1049040" cy="17280"/>
            </p14:xfrm>
          </p:contentPart>
        </mc:Choice>
        <mc:Fallback>
          <p:pic>
            <p:nvPicPr>
              <p:cNvPr id="19" name="Entrada de lápiz 18">
                <a:extLst>
                  <a:ext uri="{FF2B5EF4-FFF2-40B4-BE49-F238E27FC236}">
                    <a16:creationId xmlns:a16="http://schemas.microsoft.com/office/drawing/2014/main" id="{3E923CA6-00DA-AB5B-9044-CD0A12D071DE}"/>
                  </a:ext>
                </a:extLst>
              </p:cNvPr>
              <p:cNvPicPr/>
              <p:nvPr/>
            </p:nvPicPr>
            <p:blipFill>
              <a:blip r:embed="rId14"/>
              <a:stretch>
                <a:fillRect/>
              </a:stretch>
            </p:blipFill>
            <p:spPr>
              <a:xfrm>
                <a:off x="8006053" y="3286680"/>
                <a:ext cx="1156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Entrada de lápiz 19">
                <a:extLst>
                  <a:ext uri="{FF2B5EF4-FFF2-40B4-BE49-F238E27FC236}">
                    <a16:creationId xmlns:a16="http://schemas.microsoft.com/office/drawing/2014/main" id="{CA260F68-E2ED-983A-B983-FF7408636DEC}"/>
                  </a:ext>
                </a:extLst>
              </p14:cNvPr>
              <p14:cNvContentPartPr/>
              <p14:nvPr/>
            </p14:nvContentPartPr>
            <p14:xfrm>
              <a:off x="533173" y="3910920"/>
              <a:ext cx="668880" cy="17640"/>
            </p14:xfrm>
          </p:contentPart>
        </mc:Choice>
        <mc:Fallback>
          <p:pic>
            <p:nvPicPr>
              <p:cNvPr id="20" name="Entrada de lápiz 19">
                <a:extLst>
                  <a:ext uri="{FF2B5EF4-FFF2-40B4-BE49-F238E27FC236}">
                    <a16:creationId xmlns:a16="http://schemas.microsoft.com/office/drawing/2014/main" id="{CA260F68-E2ED-983A-B983-FF7408636DEC}"/>
                  </a:ext>
                </a:extLst>
              </p:cNvPr>
              <p:cNvPicPr/>
              <p:nvPr/>
            </p:nvPicPr>
            <p:blipFill>
              <a:blip r:embed="rId16"/>
              <a:stretch>
                <a:fillRect/>
              </a:stretch>
            </p:blipFill>
            <p:spPr>
              <a:xfrm>
                <a:off x="479173" y="3802920"/>
                <a:ext cx="7765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Entrada de lápiz 20">
                <a:extLst>
                  <a:ext uri="{FF2B5EF4-FFF2-40B4-BE49-F238E27FC236}">
                    <a16:creationId xmlns:a16="http://schemas.microsoft.com/office/drawing/2014/main" id="{26D44998-5F32-389B-F019-7E6D2F2F2660}"/>
                  </a:ext>
                </a:extLst>
              </p14:cNvPr>
              <p14:cNvContentPartPr/>
              <p14:nvPr/>
            </p14:nvContentPartPr>
            <p14:xfrm>
              <a:off x="541813" y="4233120"/>
              <a:ext cx="668520" cy="9720"/>
            </p14:xfrm>
          </p:contentPart>
        </mc:Choice>
        <mc:Fallback>
          <p:pic>
            <p:nvPicPr>
              <p:cNvPr id="21" name="Entrada de lápiz 20">
                <a:extLst>
                  <a:ext uri="{FF2B5EF4-FFF2-40B4-BE49-F238E27FC236}">
                    <a16:creationId xmlns:a16="http://schemas.microsoft.com/office/drawing/2014/main" id="{26D44998-5F32-389B-F019-7E6D2F2F2660}"/>
                  </a:ext>
                </a:extLst>
              </p:cNvPr>
              <p:cNvPicPr/>
              <p:nvPr/>
            </p:nvPicPr>
            <p:blipFill>
              <a:blip r:embed="rId18"/>
              <a:stretch>
                <a:fillRect/>
              </a:stretch>
            </p:blipFill>
            <p:spPr>
              <a:xfrm>
                <a:off x="487813" y="4125120"/>
                <a:ext cx="7761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Entrada de lápiz 21">
                <a:extLst>
                  <a:ext uri="{FF2B5EF4-FFF2-40B4-BE49-F238E27FC236}">
                    <a16:creationId xmlns:a16="http://schemas.microsoft.com/office/drawing/2014/main" id="{199A3C84-5E7C-B205-6271-1B36174535BF}"/>
                  </a:ext>
                </a:extLst>
              </p14:cNvPr>
              <p14:cNvContentPartPr/>
              <p14:nvPr/>
            </p14:nvContentPartPr>
            <p14:xfrm>
              <a:off x="1168213" y="4597080"/>
              <a:ext cx="1625040" cy="9720"/>
            </p14:xfrm>
          </p:contentPart>
        </mc:Choice>
        <mc:Fallback>
          <p:pic>
            <p:nvPicPr>
              <p:cNvPr id="22" name="Entrada de lápiz 21">
                <a:extLst>
                  <a:ext uri="{FF2B5EF4-FFF2-40B4-BE49-F238E27FC236}">
                    <a16:creationId xmlns:a16="http://schemas.microsoft.com/office/drawing/2014/main" id="{199A3C84-5E7C-B205-6271-1B36174535BF}"/>
                  </a:ext>
                </a:extLst>
              </p:cNvPr>
              <p:cNvPicPr/>
              <p:nvPr/>
            </p:nvPicPr>
            <p:blipFill>
              <a:blip r:embed="rId20"/>
              <a:stretch>
                <a:fillRect/>
              </a:stretch>
            </p:blipFill>
            <p:spPr>
              <a:xfrm>
                <a:off x="1114213" y="4489440"/>
                <a:ext cx="17326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Entrada de lápiz 22">
                <a:extLst>
                  <a:ext uri="{FF2B5EF4-FFF2-40B4-BE49-F238E27FC236}">
                    <a16:creationId xmlns:a16="http://schemas.microsoft.com/office/drawing/2014/main" id="{65B82E9C-A0BE-87DE-5C34-683581E2EC27}"/>
                  </a:ext>
                </a:extLst>
              </p14:cNvPr>
              <p14:cNvContentPartPr/>
              <p14:nvPr/>
            </p14:nvContentPartPr>
            <p14:xfrm>
              <a:off x="2785333" y="4579440"/>
              <a:ext cx="1397160" cy="51840"/>
            </p14:xfrm>
          </p:contentPart>
        </mc:Choice>
        <mc:Fallback>
          <p:pic>
            <p:nvPicPr>
              <p:cNvPr id="23" name="Entrada de lápiz 22">
                <a:extLst>
                  <a:ext uri="{FF2B5EF4-FFF2-40B4-BE49-F238E27FC236}">
                    <a16:creationId xmlns:a16="http://schemas.microsoft.com/office/drawing/2014/main" id="{65B82E9C-A0BE-87DE-5C34-683581E2EC27}"/>
                  </a:ext>
                </a:extLst>
              </p:cNvPr>
              <p:cNvPicPr/>
              <p:nvPr/>
            </p:nvPicPr>
            <p:blipFill>
              <a:blip r:embed="rId22"/>
              <a:stretch>
                <a:fillRect/>
              </a:stretch>
            </p:blipFill>
            <p:spPr>
              <a:xfrm>
                <a:off x="2731333" y="4471440"/>
                <a:ext cx="15048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 name="Entrada de lápiz 23">
                <a:extLst>
                  <a:ext uri="{FF2B5EF4-FFF2-40B4-BE49-F238E27FC236}">
                    <a16:creationId xmlns:a16="http://schemas.microsoft.com/office/drawing/2014/main" id="{2D9124CC-BA39-920F-103B-B6070D9637B1}"/>
                  </a:ext>
                </a:extLst>
              </p14:cNvPr>
              <p14:cNvContentPartPr/>
              <p14:nvPr/>
            </p14:nvContentPartPr>
            <p14:xfrm>
              <a:off x="10938613" y="4587720"/>
              <a:ext cx="778320" cy="18360"/>
            </p14:xfrm>
          </p:contentPart>
        </mc:Choice>
        <mc:Fallback>
          <p:pic>
            <p:nvPicPr>
              <p:cNvPr id="24" name="Entrada de lápiz 23">
                <a:extLst>
                  <a:ext uri="{FF2B5EF4-FFF2-40B4-BE49-F238E27FC236}">
                    <a16:creationId xmlns:a16="http://schemas.microsoft.com/office/drawing/2014/main" id="{2D9124CC-BA39-920F-103B-B6070D9637B1}"/>
                  </a:ext>
                </a:extLst>
              </p:cNvPr>
              <p:cNvPicPr/>
              <p:nvPr/>
            </p:nvPicPr>
            <p:blipFill>
              <a:blip r:embed="rId24"/>
              <a:stretch>
                <a:fillRect/>
              </a:stretch>
            </p:blipFill>
            <p:spPr>
              <a:xfrm>
                <a:off x="10884973" y="4479720"/>
                <a:ext cx="8859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5" name="Entrada de lápiz 24">
                <a:extLst>
                  <a:ext uri="{FF2B5EF4-FFF2-40B4-BE49-F238E27FC236}">
                    <a16:creationId xmlns:a16="http://schemas.microsoft.com/office/drawing/2014/main" id="{D14B4B66-E336-7EA6-C534-42B7F0775BB5}"/>
                  </a:ext>
                </a:extLst>
              </p14:cNvPr>
              <p14:cNvContentPartPr/>
              <p14:nvPr/>
            </p14:nvContentPartPr>
            <p14:xfrm>
              <a:off x="304573" y="4784280"/>
              <a:ext cx="455760" cy="16560"/>
            </p14:xfrm>
          </p:contentPart>
        </mc:Choice>
        <mc:Fallback>
          <p:pic>
            <p:nvPicPr>
              <p:cNvPr id="25" name="Entrada de lápiz 24">
                <a:extLst>
                  <a:ext uri="{FF2B5EF4-FFF2-40B4-BE49-F238E27FC236}">
                    <a16:creationId xmlns:a16="http://schemas.microsoft.com/office/drawing/2014/main" id="{D14B4B66-E336-7EA6-C534-42B7F0775BB5}"/>
                  </a:ext>
                </a:extLst>
              </p:cNvPr>
              <p:cNvPicPr/>
              <p:nvPr/>
            </p:nvPicPr>
            <p:blipFill>
              <a:blip r:embed="rId26"/>
              <a:stretch>
                <a:fillRect/>
              </a:stretch>
            </p:blipFill>
            <p:spPr>
              <a:xfrm>
                <a:off x="250573" y="4676280"/>
                <a:ext cx="5634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7" name="Entrada de lápiz 26">
                <a:extLst>
                  <a:ext uri="{FF2B5EF4-FFF2-40B4-BE49-F238E27FC236}">
                    <a16:creationId xmlns:a16="http://schemas.microsoft.com/office/drawing/2014/main" id="{38F4A2AE-A12E-6123-FC41-E8673D1B8F95}"/>
                  </a:ext>
                </a:extLst>
              </p14:cNvPr>
              <p14:cNvContentPartPr/>
              <p14:nvPr/>
            </p14:nvContentPartPr>
            <p14:xfrm>
              <a:off x="5003293" y="3876360"/>
              <a:ext cx="1362240" cy="52200"/>
            </p14:xfrm>
          </p:contentPart>
        </mc:Choice>
        <mc:Fallback>
          <p:pic>
            <p:nvPicPr>
              <p:cNvPr id="27" name="Entrada de lápiz 26">
                <a:extLst>
                  <a:ext uri="{FF2B5EF4-FFF2-40B4-BE49-F238E27FC236}">
                    <a16:creationId xmlns:a16="http://schemas.microsoft.com/office/drawing/2014/main" id="{38F4A2AE-A12E-6123-FC41-E8673D1B8F95}"/>
                  </a:ext>
                </a:extLst>
              </p:cNvPr>
              <p:cNvPicPr/>
              <p:nvPr/>
            </p:nvPicPr>
            <p:blipFill>
              <a:blip r:embed="rId28"/>
              <a:stretch>
                <a:fillRect/>
              </a:stretch>
            </p:blipFill>
            <p:spPr>
              <a:xfrm>
                <a:off x="4949653" y="3768360"/>
                <a:ext cx="14698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 name="Entrada de lápiz 27">
                <a:extLst>
                  <a:ext uri="{FF2B5EF4-FFF2-40B4-BE49-F238E27FC236}">
                    <a16:creationId xmlns:a16="http://schemas.microsoft.com/office/drawing/2014/main" id="{07BC81CD-CE97-B2B0-9503-2320BDA0683B}"/>
                  </a:ext>
                </a:extLst>
              </p14:cNvPr>
              <p14:cNvContentPartPr/>
              <p14:nvPr/>
            </p14:nvContentPartPr>
            <p14:xfrm>
              <a:off x="550093" y="5655120"/>
              <a:ext cx="685440" cy="9720"/>
            </p14:xfrm>
          </p:contentPart>
        </mc:Choice>
        <mc:Fallback>
          <p:pic>
            <p:nvPicPr>
              <p:cNvPr id="28" name="Entrada de lápiz 27">
                <a:extLst>
                  <a:ext uri="{FF2B5EF4-FFF2-40B4-BE49-F238E27FC236}">
                    <a16:creationId xmlns:a16="http://schemas.microsoft.com/office/drawing/2014/main" id="{07BC81CD-CE97-B2B0-9503-2320BDA0683B}"/>
                  </a:ext>
                </a:extLst>
              </p:cNvPr>
              <p:cNvPicPr/>
              <p:nvPr/>
            </p:nvPicPr>
            <p:blipFill>
              <a:blip r:embed="rId30"/>
              <a:stretch>
                <a:fillRect/>
              </a:stretch>
            </p:blipFill>
            <p:spPr>
              <a:xfrm>
                <a:off x="496093" y="5547480"/>
                <a:ext cx="793080" cy="225360"/>
              </a:xfrm>
              <a:prstGeom prst="rect">
                <a:avLst/>
              </a:prstGeom>
            </p:spPr>
          </p:pic>
        </mc:Fallback>
      </mc:AlternateContent>
    </p:spTree>
    <p:extLst>
      <p:ext uri="{BB962C8B-B14F-4D97-AF65-F5344CB8AC3E}">
        <p14:creationId xmlns:p14="http://schemas.microsoft.com/office/powerpoint/2010/main" val="33492808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4</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fontScale="70000" lnSpcReduction="20000"/>
          </a:bodyPr>
          <a:lstStyle/>
          <a:p>
            <a:r>
              <a:rPr lang="es-AR" sz="3900" b="1" dirty="0"/>
              <a:t>Tópicos:</a:t>
            </a:r>
          </a:p>
          <a:p>
            <a:r>
              <a:rPr lang="es-AR" sz="2400" dirty="0"/>
              <a:t>Control del estado</a:t>
            </a:r>
          </a:p>
          <a:p>
            <a:r>
              <a:rPr lang="es-AR" sz="2400" dirty="0"/>
              <a:t>Rol de las empresas</a:t>
            </a:r>
          </a:p>
          <a:p>
            <a:r>
              <a:rPr lang="es-AR" sz="2400" dirty="0"/>
              <a:t>Desigualdad geográfica</a:t>
            </a:r>
          </a:p>
          <a:p>
            <a:r>
              <a:rPr lang="es-AR" sz="2400" dirty="0"/>
              <a:t>Falta información</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p>
          <a:p>
            <a:pPr marL="45720" indent="0">
              <a:buNone/>
            </a:pPr>
            <a:r>
              <a:rPr lang="es-AR" dirty="0">
                <a:solidFill>
                  <a:schemeClr val="accent1">
                    <a:lumMod val="75000"/>
                  </a:schemeClr>
                </a:solidFill>
              </a:rPr>
              <a:t>Nro documentos: 30</a:t>
            </a:r>
            <a:endParaRPr lang="es-AR" dirty="0"/>
          </a:p>
          <a:p>
            <a:pPr marL="45720" indent="0">
              <a:buNone/>
            </a:pPr>
            <a:r>
              <a:rPr lang="es-AR" dirty="0">
                <a:solidFill>
                  <a:schemeClr val="accent1">
                    <a:lumMod val="75000"/>
                  </a:schemeClr>
                </a:solidFill>
              </a:rPr>
              <a:t>Silhouette: </a:t>
            </a:r>
            <a:r>
              <a:rPr lang="es-AR" dirty="0"/>
              <a:t>0.02</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294100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158240" y="253595"/>
            <a:ext cx="9875520" cy="1356360"/>
          </a:xfrm>
        </p:spPr>
        <p:txBody>
          <a:bodyPr/>
          <a:lstStyle/>
          <a:p>
            <a:pPr algn="ctr"/>
            <a:r>
              <a:rPr lang="es-AR" b="1" dirty="0"/>
              <a:t>Clústeres de tópicos por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567267" y="1568910"/>
            <a:ext cx="9872871" cy="4038600"/>
          </a:xfrm>
        </p:spPr>
        <p:txBody>
          <a:bodyPr/>
          <a:lstStyle/>
          <a:p>
            <a:r>
              <a:rPr lang="es-AR" sz="2400" dirty="0"/>
              <a:t>Utilizar KMeans para encontrar </a:t>
            </a:r>
            <a:r>
              <a:rPr lang="es-AR" sz="2400" b="1" dirty="0">
                <a:solidFill>
                  <a:schemeClr val="accent1">
                    <a:lumMod val="75000"/>
                  </a:schemeClr>
                </a:solidFill>
              </a:rPr>
              <a:t>clusters de los documentos vectorizados</a:t>
            </a:r>
            <a:r>
              <a:rPr lang="es-AR" sz="2400" dirty="0"/>
              <a:t>. </a:t>
            </a:r>
          </a:p>
          <a:p>
            <a:r>
              <a:rPr lang="es-AR" sz="2400" dirty="0"/>
              <a:t>El número de clústeres</a:t>
            </a:r>
          </a:p>
          <a:p>
            <a:pPr marL="0" indent="0">
              <a:buNone/>
            </a:pPr>
            <a:r>
              <a:rPr lang="es-AR" sz="2400" dirty="0"/>
              <a:t>    es un hiperparámetro.</a:t>
            </a:r>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7" name="Imagen 6">
            <a:extLst>
              <a:ext uri="{FF2B5EF4-FFF2-40B4-BE49-F238E27FC236}">
                <a16:creationId xmlns:a16="http://schemas.microsoft.com/office/drawing/2014/main" id="{38D79060-6CA4-6CC7-B4F9-E58F67C44D28}"/>
              </a:ext>
            </a:extLst>
          </p:cNvPr>
          <p:cNvPicPr>
            <a:picLocks noChangeAspect="1"/>
          </p:cNvPicPr>
          <p:nvPr/>
        </p:nvPicPr>
        <p:blipFill>
          <a:blip r:embed="rId2"/>
          <a:stretch>
            <a:fillRect/>
          </a:stretch>
        </p:blipFill>
        <p:spPr>
          <a:xfrm>
            <a:off x="4074822" y="2153654"/>
            <a:ext cx="7617645" cy="4258558"/>
          </a:xfrm>
          <a:prstGeom prst="rect">
            <a:avLst/>
          </a:prstGeom>
        </p:spPr>
      </p:pic>
    </p:spTree>
    <p:extLst>
      <p:ext uri="{BB962C8B-B14F-4D97-AF65-F5344CB8AC3E}">
        <p14:creationId xmlns:p14="http://schemas.microsoft.com/office/powerpoint/2010/main" val="19488815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14867"/>
            <a:ext cx="9875520" cy="1356360"/>
          </a:xfrm>
        </p:spPr>
        <p:txBody>
          <a:bodyPr>
            <a:normAutofit/>
          </a:bodyPr>
          <a:lstStyle/>
          <a:p>
            <a:pPr algn="ctr"/>
            <a:r>
              <a:rPr lang="es-AR" sz="5400" b="1" dirty="0"/>
              <a:t>Desafío 16</a:t>
            </a:r>
            <a:br>
              <a:rPr lang="es-AR" sz="5400" b="1" dirty="0"/>
            </a:br>
            <a:r>
              <a:rPr lang="es-AR" sz="3100" b="1" dirty="0"/>
              <a:t>Clúster 4</a:t>
            </a:r>
          </a:p>
        </p:txBody>
      </p:sp>
      <p:pic>
        <p:nvPicPr>
          <p:cNvPr id="4" name="Imagen 3">
            <a:extLst>
              <a:ext uri="{FF2B5EF4-FFF2-40B4-BE49-F238E27FC236}">
                <a16:creationId xmlns:a16="http://schemas.microsoft.com/office/drawing/2014/main" id="{FE184EFC-A7A9-6054-0962-93BA706CCB24}"/>
              </a:ext>
            </a:extLst>
          </p:cNvPr>
          <p:cNvPicPr>
            <a:picLocks noChangeAspect="1"/>
          </p:cNvPicPr>
          <p:nvPr/>
        </p:nvPicPr>
        <p:blipFill>
          <a:blip r:embed="rId2"/>
          <a:stretch>
            <a:fillRect/>
          </a:stretch>
        </p:blipFill>
        <p:spPr>
          <a:xfrm>
            <a:off x="160866" y="1991360"/>
            <a:ext cx="11870267" cy="421633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Entrada de lápiz 8">
                <a:extLst>
                  <a:ext uri="{FF2B5EF4-FFF2-40B4-BE49-F238E27FC236}">
                    <a16:creationId xmlns:a16="http://schemas.microsoft.com/office/drawing/2014/main" id="{FA016381-E4CE-D155-18DE-FE62F2DF69EF}"/>
                  </a:ext>
                </a:extLst>
              </p14:cNvPr>
              <p14:cNvContentPartPr/>
              <p14:nvPr/>
            </p14:nvContentPartPr>
            <p14:xfrm>
              <a:off x="4063693" y="2065560"/>
              <a:ext cx="1650600" cy="34920"/>
            </p14:xfrm>
          </p:contentPart>
        </mc:Choice>
        <mc:Fallback>
          <p:pic>
            <p:nvPicPr>
              <p:cNvPr id="9" name="Entrada de lápiz 8">
                <a:extLst>
                  <a:ext uri="{FF2B5EF4-FFF2-40B4-BE49-F238E27FC236}">
                    <a16:creationId xmlns:a16="http://schemas.microsoft.com/office/drawing/2014/main" id="{FA016381-E4CE-D155-18DE-FE62F2DF69EF}"/>
                  </a:ext>
                </a:extLst>
              </p:cNvPr>
              <p:cNvPicPr/>
              <p:nvPr/>
            </p:nvPicPr>
            <p:blipFill>
              <a:blip r:embed="rId4"/>
              <a:stretch>
                <a:fillRect/>
              </a:stretch>
            </p:blipFill>
            <p:spPr>
              <a:xfrm>
                <a:off x="4009693" y="1957920"/>
                <a:ext cx="17582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Entrada de lápiz 10">
                <a:extLst>
                  <a:ext uri="{FF2B5EF4-FFF2-40B4-BE49-F238E27FC236}">
                    <a16:creationId xmlns:a16="http://schemas.microsoft.com/office/drawing/2014/main" id="{3FD2B3EE-102D-C6C1-D382-737798A2978D}"/>
                  </a:ext>
                </a:extLst>
              </p14:cNvPr>
              <p14:cNvContentPartPr/>
              <p14:nvPr/>
            </p14:nvContentPartPr>
            <p14:xfrm>
              <a:off x="7187773" y="2055120"/>
              <a:ext cx="2293920" cy="28080"/>
            </p14:xfrm>
          </p:contentPart>
        </mc:Choice>
        <mc:Fallback>
          <p:pic>
            <p:nvPicPr>
              <p:cNvPr id="11" name="Entrada de lápiz 10">
                <a:extLst>
                  <a:ext uri="{FF2B5EF4-FFF2-40B4-BE49-F238E27FC236}">
                    <a16:creationId xmlns:a16="http://schemas.microsoft.com/office/drawing/2014/main" id="{3FD2B3EE-102D-C6C1-D382-737798A2978D}"/>
                  </a:ext>
                </a:extLst>
              </p:cNvPr>
              <p:cNvPicPr/>
              <p:nvPr/>
            </p:nvPicPr>
            <p:blipFill>
              <a:blip r:embed="rId6"/>
              <a:stretch>
                <a:fillRect/>
              </a:stretch>
            </p:blipFill>
            <p:spPr>
              <a:xfrm>
                <a:off x="7133773" y="1947120"/>
                <a:ext cx="24015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Entrada de lápiz 11">
                <a:extLst>
                  <a:ext uri="{FF2B5EF4-FFF2-40B4-BE49-F238E27FC236}">
                    <a16:creationId xmlns:a16="http://schemas.microsoft.com/office/drawing/2014/main" id="{5CB068EE-3098-9EF4-7220-F91B231EC9E8}"/>
                  </a:ext>
                </a:extLst>
              </p14:cNvPr>
              <p14:cNvContentPartPr/>
              <p14:nvPr/>
            </p14:nvContentPartPr>
            <p14:xfrm>
              <a:off x="9059053" y="2276520"/>
              <a:ext cx="2640600" cy="35640"/>
            </p14:xfrm>
          </p:contentPart>
        </mc:Choice>
        <mc:Fallback>
          <p:pic>
            <p:nvPicPr>
              <p:cNvPr id="12" name="Entrada de lápiz 11">
                <a:extLst>
                  <a:ext uri="{FF2B5EF4-FFF2-40B4-BE49-F238E27FC236}">
                    <a16:creationId xmlns:a16="http://schemas.microsoft.com/office/drawing/2014/main" id="{5CB068EE-3098-9EF4-7220-F91B231EC9E8}"/>
                  </a:ext>
                </a:extLst>
              </p:cNvPr>
              <p:cNvPicPr/>
              <p:nvPr/>
            </p:nvPicPr>
            <p:blipFill>
              <a:blip r:embed="rId8"/>
              <a:stretch>
                <a:fillRect/>
              </a:stretch>
            </p:blipFill>
            <p:spPr>
              <a:xfrm>
                <a:off x="9005413" y="2168520"/>
                <a:ext cx="27482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Entrada de lápiz 14">
                <a:extLst>
                  <a:ext uri="{FF2B5EF4-FFF2-40B4-BE49-F238E27FC236}">
                    <a16:creationId xmlns:a16="http://schemas.microsoft.com/office/drawing/2014/main" id="{E6E32B78-02FA-43AB-F6C7-B2D7BED2CA83}"/>
                  </a:ext>
                </a:extLst>
              </p14:cNvPr>
              <p14:cNvContentPartPr/>
              <p14:nvPr/>
            </p14:nvContentPartPr>
            <p14:xfrm>
              <a:off x="202693" y="2463000"/>
              <a:ext cx="2099520" cy="25920"/>
            </p14:xfrm>
          </p:contentPart>
        </mc:Choice>
        <mc:Fallback>
          <p:pic>
            <p:nvPicPr>
              <p:cNvPr id="15" name="Entrada de lápiz 14">
                <a:extLst>
                  <a:ext uri="{FF2B5EF4-FFF2-40B4-BE49-F238E27FC236}">
                    <a16:creationId xmlns:a16="http://schemas.microsoft.com/office/drawing/2014/main" id="{E6E32B78-02FA-43AB-F6C7-B2D7BED2CA83}"/>
                  </a:ext>
                </a:extLst>
              </p:cNvPr>
              <p:cNvPicPr/>
              <p:nvPr/>
            </p:nvPicPr>
            <p:blipFill>
              <a:blip r:embed="rId10"/>
              <a:stretch>
                <a:fillRect/>
              </a:stretch>
            </p:blipFill>
            <p:spPr>
              <a:xfrm>
                <a:off x="149053" y="2355360"/>
                <a:ext cx="2207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Entrada de lápiz 17">
                <a:extLst>
                  <a:ext uri="{FF2B5EF4-FFF2-40B4-BE49-F238E27FC236}">
                    <a16:creationId xmlns:a16="http://schemas.microsoft.com/office/drawing/2014/main" id="{DDB4CEE9-D5A2-A915-2803-2AE804E09EEF}"/>
                  </a:ext>
                </a:extLst>
              </p14:cNvPr>
              <p14:cNvContentPartPr/>
              <p14:nvPr/>
            </p14:nvContentPartPr>
            <p14:xfrm>
              <a:off x="465493" y="2878440"/>
              <a:ext cx="735840" cy="9000"/>
            </p14:xfrm>
          </p:contentPart>
        </mc:Choice>
        <mc:Fallback>
          <p:pic>
            <p:nvPicPr>
              <p:cNvPr id="18" name="Entrada de lápiz 17">
                <a:extLst>
                  <a:ext uri="{FF2B5EF4-FFF2-40B4-BE49-F238E27FC236}">
                    <a16:creationId xmlns:a16="http://schemas.microsoft.com/office/drawing/2014/main" id="{DDB4CEE9-D5A2-A915-2803-2AE804E09EEF}"/>
                  </a:ext>
                </a:extLst>
              </p:cNvPr>
              <p:cNvPicPr/>
              <p:nvPr/>
            </p:nvPicPr>
            <p:blipFill>
              <a:blip r:embed="rId12"/>
              <a:stretch>
                <a:fillRect/>
              </a:stretch>
            </p:blipFill>
            <p:spPr>
              <a:xfrm>
                <a:off x="411493" y="2770800"/>
                <a:ext cx="8434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Entrada de lápiz 25">
                <a:extLst>
                  <a:ext uri="{FF2B5EF4-FFF2-40B4-BE49-F238E27FC236}">
                    <a16:creationId xmlns:a16="http://schemas.microsoft.com/office/drawing/2014/main" id="{3F154E32-5745-53C7-5143-3E3C5DF36BCF}"/>
                  </a:ext>
                </a:extLst>
              </p14:cNvPr>
              <p14:cNvContentPartPr/>
              <p14:nvPr/>
            </p14:nvContentPartPr>
            <p14:xfrm>
              <a:off x="3200053" y="2844240"/>
              <a:ext cx="1503000" cy="34560"/>
            </p14:xfrm>
          </p:contentPart>
        </mc:Choice>
        <mc:Fallback>
          <p:pic>
            <p:nvPicPr>
              <p:cNvPr id="26" name="Entrada de lápiz 25">
                <a:extLst>
                  <a:ext uri="{FF2B5EF4-FFF2-40B4-BE49-F238E27FC236}">
                    <a16:creationId xmlns:a16="http://schemas.microsoft.com/office/drawing/2014/main" id="{3F154E32-5745-53C7-5143-3E3C5DF36BCF}"/>
                  </a:ext>
                </a:extLst>
              </p:cNvPr>
              <p:cNvPicPr/>
              <p:nvPr/>
            </p:nvPicPr>
            <p:blipFill>
              <a:blip r:embed="rId14"/>
              <a:stretch>
                <a:fillRect/>
              </a:stretch>
            </p:blipFill>
            <p:spPr>
              <a:xfrm>
                <a:off x="3146413" y="2736240"/>
                <a:ext cx="16106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9" name="Entrada de lápiz 28">
                <a:extLst>
                  <a:ext uri="{FF2B5EF4-FFF2-40B4-BE49-F238E27FC236}">
                    <a16:creationId xmlns:a16="http://schemas.microsoft.com/office/drawing/2014/main" id="{758FEF19-D3AD-B4B7-B8A1-850876D49FD7}"/>
                  </a:ext>
                </a:extLst>
              </p14:cNvPr>
              <p14:cNvContentPartPr/>
              <p14:nvPr/>
            </p14:nvContentPartPr>
            <p14:xfrm>
              <a:off x="2310853" y="3012000"/>
              <a:ext cx="2278800" cy="45000"/>
            </p14:xfrm>
          </p:contentPart>
        </mc:Choice>
        <mc:Fallback>
          <p:pic>
            <p:nvPicPr>
              <p:cNvPr id="29" name="Entrada de lápiz 28">
                <a:extLst>
                  <a:ext uri="{FF2B5EF4-FFF2-40B4-BE49-F238E27FC236}">
                    <a16:creationId xmlns:a16="http://schemas.microsoft.com/office/drawing/2014/main" id="{758FEF19-D3AD-B4B7-B8A1-850876D49FD7}"/>
                  </a:ext>
                </a:extLst>
              </p:cNvPr>
              <p:cNvPicPr/>
              <p:nvPr/>
            </p:nvPicPr>
            <p:blipFill>
              <a:blip r:embed="rId16"/>
              <a:stretch>
                <a:fillRect/>
              </a:stretch>
            </p:blipFill>
            <p:spPr>
              <a:xfrm>
                <a:off x="2257213" y="2904360"/>
                <a:ext cx="23864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0" name="Entrada de lápiz 29">
                <a:extLst>
                  <a:ext uri="{FF2B5EF4-FFF2-40B4-BE49-F238E27FC236}">
                    <a16:creationId xmlns:a16="http://schemas.microsoft.com/office/drawing/2014/main" id="{6A90BF4D-3616-EA4B-EA97-53E89136EB6B}"/>
                  </a:ext>
                </a:extLst>
              </p14:cNvPr>
              <p14:cNvContentPartPr/>
              <p14:nvPr/>
            </p14:nvContentPartPr>
            <p14:xfrm>
              <a:off x="1549093" y="3405120"/>
              <a:ext cx="1432080" cy="23760"/>
            </p14:xfrm>
          </p:contentPart>
        </mc:Choice>
        <mc:Fallback>
          <p:pic>
            <p:nvPicPr>
              <p:cNvPr id="30" name="Entrada de lápiz 29">
                <a:extLst>
                  <a:ext uri="{FF2B5EF4-FFF2-40B4-BE49-F238E27FC236}">
                    <a16:creationId xmlns:a16="http://schemas.microsoft.com/office/drawing/2014/main" id="{6A90BF4D-3616-EA4B-EA97-53E89136EB6B}"/>
                  </a:ext>
                </a:extLst>
              </p:cNvPr>
              <p:cNvPicPr/>
              <p:nvPr/>
            </p:nvPicPr>
            <p:blipFill>
              <a:blip r:embed="rId18"/>
              <a:stretch>
                <a:fillRect/>
              </a:stretch>
            </p:blipFill>
            <p:spPr>
              <a:xfrm>
                <a:off x="1495093" y="3297120"/>
                <a:ext cx="15397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1" name="Entrada de lápiz 30">
                <a:extLst>
                  <a:ext uri="{FF2B5EF4-FFF2-40B4-BE49-F238E27FC236}">
                    <a16:creationId xmlns:a16="http://schemas.microsoft.com/office/drawing/2014/main" id="{4452A84D-81AB-FDBD-053F-5494645A48FE}"/>
                  </a:ext>
                </a:extLst>
              </p14:cNvPr>
              <p14:cNvContentPartPr/>
              <p14:nvPr/>
            </p14:nvContentPartPr>
            <p14:xfrm>
              <a:off x="3064693" y="3419880"/>
              <a:ext cx="1015200" cy="17640"/>
            </p14:xfrm>
          </p:contentPart>
        </mc:Choice>
        <mc:Fallback>
          <p:pic>
            <p:nvPicPr>
              <p:cNvPr id="31" name="Entrada de lápiz 30">
                <a:extLst>
                  <a:ext uri="{FF2B5EF4-FFF2-40B4-BE49-F238E27FC236}">
                    <a16:creationId xmlns:a16="http://schemas.microsoft.com/office/drawing/2014/main" id="{4452A84D-81AB-FDBD-053F-5494645A48FE}"/>
                  </a:ext>
                </a:extLst>
              </p:cNvPr>
              <p:cNvPicPr/>
              <p:nvPr/>
            </p:nvPicPr>
            <p:blipFill>
              <a:blip r:embed="rId20"/>
              <a:stretch>
                <a:fillRect/>
              </a:stretch>
            </p:blipFill>
            <p:spPr>
              <a:xfrm>
                <a:off x="3010693" y="3311880"/>
                <a:ext cx="11228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3" name="Entrada de lápiz 32">
                <a:extLst>
                  <a:ext uri="{FF2B5EF4-FFF2-40B4-BE49-F238E27FC236}">
                    <a16:creationId xmlns:a16="http://schemas.microsoft.com/office/drawing/2014/main" id="{1EFD59DC-2FA8-FEB8-93E9-09275157E4EB}"/>
                  </a:ext>
                </a:extLst>
              </p14:cNvPr>
              <p14:cNvContentPartPr/>
              <p14:nvPr/>
            </p14:nvContentPartPr>
            <p14:xfrm>
              <a:off x="5401453" y="3428160"/>
              <a:ext cx="4368240" cy="18000"/>
            </p14:xfrm>
          </p:contentPart>
        </mc:Choice>
        <mc:Fallback>
          <p:pic>
            <p:nvPicPr>
              <p:cNvPr id="33" name="Entrada de lápiz 32">
                <a:extLst>
                  <a:ext uri="{FF2B5EF4-FFF2-40B4-BE49-F238E27FC236}">
                    <a16:creationId xmlns:a16="http://schemas.microsoft.com/office/drawing/2014/main" id="{1EFD59DC-2FA8-FEB8-93E9-09275157E4EB}"/>
                  </a:ext>
                </a:extLst>
              </p:cNvPr>
              <p:cNvPicPr/>
              <p:nvPr/>
            </p:nvPicPr>
            <p:blipFill>
              <a:blip r:embed="rId22"/>
              <a:stretch>
                <a:fillRect/>
              </a:stretch>
            </p:blipFill>
            <p:spPr>
              <a:xfrm>
                <a:off x="5347813" y="3320160"/>
                <a:ext cx="44758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4" name="Entrada de lápiz 33">
                <a:extLst>
                  <a:ext uri="{FF2B5EF4-FFF2-40B4-BE49-F238E27FC236}">
                    <a16:creationId xmlns:a16="http://schemas.microsoft.com/office/drawing/2014/main" id="{5C89458B-18D2-B032-EEB0-E1791CD7E02E}"/>
                  </a:ext>
                </a:extLst>
              </p14:cNvPr>
              <p14:cNvContentPartPr/>
              <p14:nvPr/>
            </p14:nvContentPartPr>
            <p14:xfrm>
              <a:off x="5926333" y="3639480"/>
              <a:ext cx="3937320" cy="26640"/>
            </p14:xfrm>
          </p:contentPart>
        </mc:Choice>
        <mc:Fallback>
          <p:pic>
            <p:nvPicPr>
              <p:cNvPr id="34" name="Entrada de lápiz 33">
                <a:extLst>
                  <a:ext uri="{FF2B5EF4-FFF2-40B4-BE49-F238E27FC236}">
                    <a16:creationId xmlns:a16="http://schemas.microsoft.com/office/drawing/2014/main" id="{5C89458B-18D2-B032-EEB0-E1791CD7E02E}"/>
                  </a:ext>
                </a:extLst>
              </p:cNvPr>
              <p:cNvPicPr/>
              <p:nvPr/>
            </p:nvPicPr>
            <p:blipFill>
              <a:blip r:embed="rId24"/>
              <a:stretch>
                <a:fillRect/>
              </a:stretch>
            </p:blipFill>
            <p:spPr>
              <a:xfrm>
                <a:off x="5872333" y="3531840"/>
                <a:ext cx="40449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5" name="Entrada de lápiz 34">
                <a:extLst>
                  <a:ext uri="{FF2B5EF4-FFF2-40B4-BE49-F238E27FC236}">
                    <a16:creationId xmlns:a16="http://schemas.microsoft.com/office/drawing/2014/main" id="{8D44CB0C-39E4-A344-F65D-3EF62BCD069C}"/>
                  </a:ext>
                </a:extLst>
              </p14:cNvPr>
              <p14:cNvContentPartPr/>
              <p14:nvPr/>
            </p14:nvContentPartPr>
            <p14:xfrm>
              <a:off x="6425653" y="4020720"/>
              <a:ext cx="3343680" cy="34920"/>
            </p14:xfrm>
          </p:contentPart>
        </mc:Choice>
        <mc:Fallback>
          <p:pic>
            <p:nvPicPr>
              <p:cNvPr id="35" name="Entrada de lápiz 34">
                <a:extLst>
                  <a:ext uri="{FF2B5EF4-FFF2-40B4-BE49-F238E27FC236}">
                    <a16:creationId xmlns:a16="http://schemas.microsoft.com/office/drawing/2014/main" id="{8D44CB0C-39E4-A344-F65D-3EF62BCD069C}"/>
                  </a:ext>
                </a:extLst>
              </p:cNvPr>
              <p:cNvPicPr/>
              <p:nvPr/>
            </p:nvPicPr>
            <p:blipFill>
              <a:blip r:embed="rId26"/>
              <a:stretch>
                <a:fillRect/>
              </a:stretch>
            </p:blipFill>
            <p:spPr>
              <a:xfrm>
                <a:off x="6372013" y="3913080"/>
                <a:ext cx="34513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Entrada de lápiz 35">
                <a:extLst>
                  <a:ext uri="{FF2B5EF4-FFF2-40B4-BE49-F238E27FC236}">
                    <a16:creationId xmlns:a16="http://schemas.microsoft.com/office/drawing/2014/main" id="{117D2B89-8377-7B92-72CD-21101B65BC92}"/>
                  </a:ext>
                </a:extLst>
              </p14:cNvPr>
              <p14:cNvContentPartPr/>
              <p14:nvPr/>
            </p14:nvContentPartPr>
            <p14:xfrm>
              <a:off x="4893493" y="4180920"/>
              <a:ext cx="2685960" cy="60840"/>
            </p14:xfrm>
          </p:contentPart>
        </mc:Choice>
        <mc:Fallback>
          <p:pic>
            <p:nvPicPr>
              <p:cNvPr id="36" name="Entrada de lápiz 35">
                <a:extLst>
                  <a:ext uri="{FF2B5EF4-FFF2-40B4-BE49-F238E27FC236}">
                    <a16:creationId xmlns:a16="http://schemas.microsoft.com/office/drawing/2014/main" id="{117D2B89-8377-7B92-72CD-21101B65BC92}"/>
                  </a:ext>
                </a:extLst>
              </p:cNvPr>
              <p:cNvPicPr/>
              <p:nvPr/>
            </p:nvPicPr>
            <p:blipFill>
              <a:blip r:embed="rId28"/>
              <a:stretch>
                <a:fillRect/>
              </a:stretch>
            </p:blipFill>
            <p:spPr>
              <a:xfrm>
                <a:off x="4839493" y="4073280"/>
                <a:ext cx="27936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7" name="Entrada de lápiz 36">
                <a:extLst>
                  <a:ext uri="{FF2B5EF4-FFF2-40B4-BE49-F238E27FC236}">
                    <a16:creationId xmlns:a16="http://schemas.microsoft.com/office/drawing/2014/main" id="{8BC254A6-2513-B704-175F-3D65FA4F99C3}"/>
                  </a:ext>
                </a:extLst>
              </p14:cNvPr>
              <p14:cNvContentPartPr/>
              <p14:nvPr/>
            </p14:nvContentPartPr>
            <p14:xfrm>
              <a:off x="473773" y="4968240"/>
              <a:ext cx="5374440" cy="27720"/>
            </p14:xfrm>
          </p:contentPart>
        </mc:Choice>
        <mc:Fallback>
          <p:pic>
            <p:nvPicPr>
              <p:cNvPr id="37" name="Entrada de lápiz 36">
                <a:extLst>
                  <a:ext uri="{FF2B5EF4-FFF2-40B4-BE49-F238E27FC236}">
                    <a16:creationId xmlns:a16="http://schemas.microsoft.com/office/drawing/2014/main" id="{8BC254A6-2513-B704-175F-3D65FA4F99C3}"/>
                  </a:ext>
                </a:extLst>
              </p:cNvPr>
              <p:cNvPicPr/>
              <p:nvPr/>
            </p:nvPicPr>
            <p:blipFill>
              <a:blip r:embed="rId30"/>
              <a:stretch>
                <a:fillRect/>
              </a:stretch>
            </p:blipFill>
            <p:spPr>
              <a:xfrm>
                <a:off x="420133" y="4860240"/>
                <a:ext cx="54820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8" name="Entrada de lápiz 37">
                <a:extLst>
                  <a:ext uri="{FF2B5EF4-FFF2-40B4-BE49-F238E27FC236}">
                    <a16:creationId xmlns:a16="http://schemas.microsoft.com/office/drawing/2014/main" id="{DF153EE9-4033-3AFF-A4D7-8505DEE42A06}"/>
                  </a:ext>
                </a:extLst>
              </p14:cNvPr>
              <p14:cNvContentPartPr/>
              <p14:nvPr/>
            </p14:nvContentPartPr>
            <p14:xfrm>
              <a:off x="10278373" y="4943400"/>
              <a:ext cx="1235880" cy="18000"/>
            </p14:xfrm>
          </p:contentPart>
        </mc:Choice>
        <mc:Fallback>
          <p:pic>
            <p:nvPicPr>
              <p:cNvPr id="38" name="Entrada de lápiz 37">
                <a:extLst>
                  <a:ext uri="{FF2B5EF4-FFF2-40B4-BE49-F238E27FC236}">
                    <a16:creationId xmlns:a16="http://schemas.microsoft.com/office/drawing/2014/main" id="{DF153EE9-4033-3AFF-A4D7-8505DEE42A06}"/>
                  </a:ext>
                </a:extLst>
              </p:cNvPr>
              <p:cNvPicPr/>
              <p:nvPr/>
            </p:nvPicPr>
            <p:blipFill>
              <a:blip r:embed="rId32"/>
              <a:stretch>
                <a:fillRect/>
              </a:stretch>
            </p:blipFill>
            <p:spPr>
              <a:xfrm>
                <a:off x="10224373" y="4835400"/>
                <a:ext cx="13435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9" name="Entrada de lápiz 38">
                <a:extLst>
                  <a:ext uri="{FF2B5EF4-FFF2-40B4-BE49-F238E27FC236}">
                    <a16:creationId xmlns:a16="http://schemas.microsoft.com/office/drawing/2014/main" id="{0FB85856-B449-70FE-167F-6C51BDABDDBE}"/>
                  </a:ext>
                </a:extLst>
              </p14:cNvPr>
              <p14:cNvContentPartPr/>
              <p14:nvPr/>
            </p14:nvContentPartPr>
            <p14:xfrm>
              <a:off x="262093" y="5130240"/>
              <a:ext cx="473760" cy="43200"/>
            </p14:xfrm>
          </p:contentPart>
        </mc:Choice>
        <mc:Fallback>
          <p:pic>
            <p:nvPicPr>
              <p:cNvPr id="39" name="Entrada de lápiz 38">
                <a:extLst>
                  <a:ext uri="{FF2B5EF4-FFF2-40B4-BE49-F238E27FC236}">
                    <a16:creationId xmlns:a16="http://schemas.microsoft.com/office/drawing/2014/main" id="{0FB85856-B449-70FE-167F-6C51BDABDDBE}"/>
                  </a:ext>
                </a:extLst>
              </p:cNvPr>
              <p:cNvPicPr/>
              <p:nvPr/>
            </p:nvPicPr>
            <p:blipFill>
              <a:blip r:embed="rId34"/>
              <a:stretch>
                <a:fillRect/>
              </a:stretch>
            </p:blipFill>
            <p:spPr>
              <a:xfrm>
                <a:off x="208453" y="5022240"/>
                <a:ext cx="5814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0" name="Entrada de lápiz 39">
                <a:extLst>
                  <a:ext uri="{FF2B5EF4-FFF2-40B4-BE49-F238E27FC236}">
                    <a16:creationId xmlns:a16="http://schemas.microsoft.com/office/drawing/2014/main" id="{F06FA8C4-B934-66F5-9AE0-19CA85CE84AF}"/>
                  </a:ext>
                </a:extLst>
              </p14:cNvPr>
              <p14:cNvContentPartPr/>
              <p14:nvPr/>
            </p14:nvContentPartPr>
            <p14:xfrm>
              <a:off x="4470133" y="5342280"/>
              <a:ext cx="1801440" cy="360"/>
            </p14:xfrm>
          </p:contentPart>
        </mc:Choice>
        <mc:Fallback>
          <p:pic>
            <p:nvPicPr>
              <p:cNvPr id="40" name="Entrada de lápiz 39">
                <a:extLst>
                  <a:ext uri="{FF2B5EF4-FFF2-40B4-BE49-F238E27FC236}">
                    <a16:creationId xmlns:a16="http://schemas.microsoft.com/office/drawing/2014/main" id="{F06FA8C4-B934-66F5-9AE0-19CA85CE84AF}"/>
                  </a:ext>
                </a:extLst>
              </p:cNvPr>
              <p:cNvPicPr/>
              <p:nvPr/>
            </p:nvPicPr>
            <p:blipFill>
              <a:blip r:embed="rId36"/>
              <a:stretch>
                <a:fillRect/>
              </a:stretch>
            </p:blipFill>
            <p:spPr>
              <a:xfrm>
                <a:off x="4416133" y="5234280"/>
                <a:ext cx="19090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1" name="Entrada de lápiz 40">
                <a:extLst>
                  <a:ext uri="{FF2B5EF4-FFF2-40B4-BE49-F238E27FC236}">
                    <a16:creationId xmlns:a16="http://schemas.microsoft.com/office/drawing/2014/main" id="{97C7A3A0-750C-0CFB-E487-0AD812E88E40}"/>
                  </a:ext>
                </a:extLst>
              </p14:cNvPr>
              <p14:cNvContentPartPr/>
              <p14:nvPr/>
            </p14:nvContentPartPr>
            <p14:xfrm>
              <a:off x="524533" y="5748360"/>
              <a:ext cx="702360" cy="17640"/>
            </p14:xfrm>
          </p:contentPart>
        </mc:Choice>
        <mc:Fallback>
          <p:pic>
            <p:nvPicPr>
              <p:cNvPr id="41" name="Entrada de lápiz 40">
                <a:extLst>
                  <a:ext uri="{FF2B5EF4-FFF2-40B4-BE49-F238E27FC236}">
                    <a16:creationId xmlns:a16="http://schemas.microsoft.com/office/drawing/2014/main" id="{97C7A3A0-750C-0CFB-E487-0AD812E88E40}"/>
                  </a:ext>
                </a:extLst>
              </p:cNvPr>
              <p:cNvPicPr/>
              <p:nvPr/>
            </p:nvPicPr>
            <p:blipFill>
              <a:blip r:embed="rId38"/>
              <a:stretch>
                <a:fillRect/>
              </a:stretch>
            </p:blipFill>
            <p:spPr>
              <a:xfrm>
                <a:off x="470893" y="5640360"/>
                <a:ext cx="8100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2" name="Entrada de lápiz 41">
                <a:extLst>
                  <a:ext uri="{FF2B5EF4-FFF2-40B4-BE49-F238E27FC236}">
                    <a16:creationId xmlns:a16="http://schemas.microsoft.com/office/drawing/2014/main" id="{7E0E0D2A-8610-CCCE-830B-5B4C748B3D99}"/>
                  </a:ext>
                </a:extLst>
              </p14:cNvPr>
              <p14:cNvContentPartPr/>
              <p14:nvPr/>
            </p14:nvContentPartPr>
            <p14:xfrm>
              <a:off x="2141653" y="5899200"/>
              <a:ext cx="3639960" cy="95040"/>
            </p14:xfrm>
          </p:contentPart>
        </mc:Choice>
        <mc:Fallback>
          <p:pic>
            <p:nvPicPr>
              <p:cNvPr id="42" name="Entrada de lápiz 41">
                <a:extLst>
                  <a:ext uri="{FF2B5EF4-FFF2-40B4-BE49-F238E27FC236}">
                    <a16:creationId xmlns:a16="http://schemas.microsoft.com/office/drawing/2014/main" id="{7E0E0D2A-8610-CCCE-830B-5B4C748B3D99}"/>
                  </a:ext>
                </a:extLst>
              </p:cNvPr>
              <p:cNvPicPr/>
              <p:nvPr/>
            </p:nvPicPr>
            <p:blipFill>
              <a:blip r:embed="rId40"/>
              <a:stretch>
                <a:fillRect/>
              </a:stretch>
            </p:blipFill>
            <p:spPr>
              <a:xfrm>
                <a:off x="2087653" y="5791560"/>
                <a:ext cx="374760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3" name="Entrada de lápiz 42">
                <a:extLst>
                  <a:ext uri="{FF2B5EF4-FFF2-40B4-BE49-F238E27FC236}">
                    <a16:creationId xmlns:a16="http://schemas.microsoft.com/office/drawing/2014/main" id="{05528AC1-B76E-AF6D-58D8-9D3D725B6283}"/>
                  </a:ext>
                </a:extLst>
              </p14:cNvPr>
              <p14:cNvContentPartPr/>
              <p14:nvPr/>
            </p14:nvContentPartPr>
            <p14:xfrm>
              <a:off x="6019573" y="5900280"/>
              <a:ext cx="5147280" cy="77760"/>
            </p14:xfrm>
          </p:contentPart>
        </mc:Choice>
        <mc:Fallback>
          <p:pic>
            <p:nvPicPr>
              <p:cNvPr id="43" name="Entrada de lápiz 42">
                <a:extLst>
                  <a:ext uri="{FF2B5EF4-FFF2-40B4-BE49-F238E27FC236}">
                    <a16:creationId xmlns:a16="http://schemas.microsoft.com/office/drawing/2014/main" id="{05528AC1-B76E-AF6D-58D8-9D3D725B6283}"/>
                  </a:ext>
                </a:extLst>
              </p:cNvPr>
              <p:cNvPicPr/>
              <p:nvPr/>
            </p:nvPicPr>
            <p:blipFill>
              <a:blip r:embed="rId42"/>
              <a:stretch>
                <a:fillRect/>
              </a:stretch>
            </p:blipFill>
            <p:spPr>
              <a:xfrm>
                <a:off x="5965573" y="5792640"/>
                <a:ext cx="52549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8" name="Entrada de lápiz 47">
                <a:extLst>
                  <a:ext uri="{FF2B5EF4-FFF2-40B4-BE49-F238E27FC236}">
                    <a16:creationId xmlns:a16="http://schemas.microsoft.com/office/drawing/2014/main" id="{0E5C5446-42AB-6C8A-A29E-DA14C4BF78D9}"/>
                  </a:ext>
                </a:extLst>
              </p14:cNvPr>
              <p14:cNvContentPartPr/>
              <p14:nvPr/>
            </p14:nvContentPartPr>
            <p14:xfrm>
              <a:off x="8339413" y="4944120"/>
              <a:ext cx="1901160" cy="3960"/>
            </p14:xfrm>
          </p:contentPart>
        </mc:Choice>
        <mc:Fallback>
          <p:pic>
            <p:nvPicPr>
              <p:cNvPr id="48" name="Entrada de lápiz 47">
                <a:extLst>
                  <a:ext uri="{FF2B5EF4-FFF2-40B4-BE49-F238E27FC236}">
                    <a16:creationId xmlns:a16="http://schemas.microsoft.com/office/drawing/2014/main" id="{0E5C5446-42AB-6C8A-A29E-DA14C4BF78D9}"/>
                  </a:ext>
                </a:extLst>
              </p:cNvPr>
              <p:cNvPicPr/>
              <p:nvPr/>
            </p:nvPicPr>
            <p:blipFill>
              <a:blip r:embed="rId44"/>
              <a:stretch>
                <a:fillRect/>
              </a:stretch>
            </p:blipFill>
            <p:spPr>
              <a:xfrm>
                <a:off x="8285413" y="4836120"/>
                <a:ext cx="2008800" cy="219600"/>
              </a:xfrm>
              <a:prstGeom prst="rect">
                <a:avLst/>
              </a:prstGeom>
            </p:spPr>
          </p:pic>
        </mc:Fallback>
      </mc:AlternateContent>
    </p:spTree>
    <p:extLst>
      <p:ext uri="{BB962C8B-B14F-4D97-AF65-F5344CB8AC3E}">
        <p14:creationId xmlns:p14="http://schemas.microsoft.com/office/powerpoint/2010/main" val="4127956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384164"/>
            <a:ext cx="9875520" cy="1356360"/>
          </a:xfrm>
        </p:spPr>
        <p:txBody>
          <a:bodyPr>
            <a:normAutofit/>
          </a:bodyPr>
          <a:lstStyle/>
          <a:p>
            <a:pPr algn="ctr"/>
            <a:r>
              <a:rPr lang="es-AR" sz="5400" b="1" dirty="0"/>
              <a:t>Desafío 16</a:t>
            </a:r>
            <a:br>
              <a:rPr lang="es-AR" sz="5400" b="1" dirty="0"/>
            </a:br>
            <a:r>
              <a:rPr lang="es-AR" sz="3100" b="1" dirty="0"/>
              <a:t>Clúster 4</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grpSp>
        <p:nvGrpSpPr>
          <p:cNvPr id="17" name="Grupo 16">
            <a:extLst>
              <a:ext uri="{FF2B5EF4-FFF2-40B4-BE49-F238E27FC236}">
                <a16:creationId xmlns:a16="http://schemas.microsoft.com/office/drawing/2014/main" id="{94C076D6-610D-3498-6130-AD0F0136D1D2}"/>
              </a:ext>
            </a:extLst>
          </p:cNvPr>
          <p:cNvGrpSpPr/>
          <p:nvPr/>
        </p:nvGrpSpPr>
        <p:grpSpPr>
          <a:xfrm>
            <a:off x="6324493" y="1938480"/>
            <a:ext cx="140760" cy="38520"/>
            <a:chOff x="6324493" y="1938480"/>
            <a:chExt cx="140760" cy="38520"/>
          </a:xfrm>
        </p:grpSpPr>
        <mc:AlternateContent xmlns:mc="http://schemas.openxmlformats.org/markup-compatibility/2006">
          <mc:Choice xmlns:p14="http://schemas.microsoft.com/office/powerpoint/2010/main" Requires="p14">
            <p:contentPart p14:bwMode="auto" r:id="rId8">
              <p14:nvContentPartPr>
                <p14:cNvPr id="11" name="Entrada de lápiz 10">
                  <a:extLst>
                    <a:ext uri="{FF2B5EF4-FFF2-40B4-BE49-F238E27FC236}">
                      <a16:creationId xmlns:a16="http://schemas.microsoft.com/office/drawing/2014/main" id="{1A0A395E-514F-58AE-604C-DFB1B56FA30E}"/>
                    </a:ext>
                  </a:extLst>
                </p14:cNvPr>
                <p14:cNvContentPartPr/>
                <p14:nvPr/>
              </p14:nvContentPartPr>
              <p14:xfrm>
                <a:off x="6383533" y="1955760"/>
                <a:ext cx="360" cy="360"/>
              </p14:xfrm>
            </p:contentPart>
          </mc:Choice>
          <mc:Fallback>
            <p:pic>
              <p:nvPicPr>
                <p:cNvPr id="11" name="Entrada de lápiz 10">
                  <a:extLst>
                    <a:ext uri="{FF2B5EF4-FFF2-40B4-BE49-F238E27FC236}">
                      <a16:creationId xmlns:a16="http://schemas.microsoft.com/office/drawing/2014/main" id="{1A0A395E-514F-58AE-604C-DFB1B56FA30E}"/>
                    </a:ext>
                  </a:extLst>
                </p:cNvPr>
                <p:cNvPicPr/>
                <p:nvPr/>
              </p:nvPicPr>
              <p:blipFill>
                <a:blip r:embed="rId3"/>
                <a:stretch>
                  <a:fillRect/>
                </a:stretch>
              </p:blipFill>
              <p:spPr>
                <a:xfrm>
                  <a:off x="6374893" y="19467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2168B5DF-DBDC-98DD-9AE8-7C2FFDDA5BEA}"/>
                    </a:ext>
                  </a:extLst>
                </p14:cNvPr>
                <p14:cNvContentPartPr/>
                <p14:nvPr/>
              </p14:nvContentPartPr>
              <p14:xfrm>
                <a:off x="6324493" y="1947120"/>
                <a:ext cx="1800" cy="360"/>
              </p14:xfrm>
            </p:contentPart>
          </mc:Choice>
          <mc:Fallback>
            <p:pic>
              <p:nvPicPr>
                <p:cNvPr id="12" name="Entrada de lápiz 11">
                  <a:extLst>
                    <a:ext uri="{FF2B5EF4-FFF2-40B4-BE49-F238E27FC236}">
                      <a16:creationId xmlns:a16="http://schemas.microsoft.com/office/drawing/2014/main" id="{2168B5DF-DBDC-98DD-9AE8-7C2FFDDA5BEA}"/>
                    </a:ext>
                  </a:extLst>
                </p:cNvPr>
                <p:cNvPicPr/>
                <p:nvPr/>
              </p:nvPicPr>
              <p:blipFill>
                <a:blip r:embed="rId3"/>
                <a:stretch>
                  <a:fillRect/>
                </a:stretch>
              </p:blipFill>
              <p:spPr>
                <a:xfrm>
                  <a:off x="6315493" y="193812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Entrada de lápiz 12">
                  <a:extLst>
                    <a:ext uri="{FF2B5EF4-FFF2-40B4-BE49-F238E27FC236}">
                      <a16:creationId xmlns:a16="http://schemas.microsoft.com/office/drawing/2014/main" id="{EFE0A0D8-1BD3-58A4-D652-90A895E035DC}"/>
                    </a:ext>
                  </a:extLst>
                </p14:cNvPr>
                <p14:cNvContentPartPr/>
                <p14:nvPr/>
              </p14:nvContentPartPr>
              <p14:xfrm>
                <a:off x="6358333" y="1938480"/>
                <a:ext cx="360" cy="360"/>
              </p14:xfrm>
            </p:contentPart>
          </mc:Choice>
          <mc:Fallback>
            <p:pic>
              <p:nvPicPr>
                <p:cNvPr id="13" name="Entrada de lápiz 12">
                  <a:extLst>
                    <a:ext uri="{FF2B5EF4-FFF2-40B4-BE49-F238E27FC236}">
                      <a16:creationId xmlns:a16="http://schemas.microsoft.com/office/drawing/2014/main" id="{EFE0A0D8-1BD3-58A4-D652-90A895E035DC}"/>
                    </a:ext>
                  </a:extLst>
                </p:cNvPr>
                <p:cNvPicPr/>
                <p:nvPr/>
              </p:nvPicPr>
              <p:blipFill>
                <a:blip r:embed="rId3"/>
                <a:stretch>
                  <a:fillRect/>
                </a:stretch>
              </p:blipFill>
              <p:spPr>
                <a:xfrm>
                  <a:off x="6349333" y="1929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Entrada de lápiz 13">
                  <a:extLst>
                    <a:ext uri="{FF2B5EF4-FFF2-40B4-BE49-F238E27FC236}">
                      <a16:creationId xmlns:a16="http://schemas.microsoft.com/office/drawing/2014/main" id="{B7B696BF-EF3C-5003-414E-9F0BB8076228}"/>
                    </a:ext>
                  </a:extLst>
                </p14:cNvPr>
                <p14:cNvContentPartPr/>
                <p14:nvPr/>
              </p14:nvContentPartPr>
              <p14:xfrm>
                <a:off x="6358333" y="1938480"/>
                <a:ext cx="8640" cy="360"/>
              </p14:xfrm>
            </p:contentPart>
          </mc:Choice>
          <mc:Fallback>
            <p:pic>
              <p:nvPicPr>
                <p:cNvPr id="14" name="Entrada de lápiz 13">
                  <a:extLst>
                    <a:ext uri="{FF2B5EF4-FFF2-40B4-BE49-F238E27FC236}">
                      <a16:creationId xmlns:a16="http://schemas.microsoft.com/office/drawing/2014/main" id="{B7B696BF-EF3C-5003-414E-9F0BB8076228}"/>
                    </a:ext>
                  </a:extLst>
                </p:cNvPr>
                <p:cNvPicPr/>
                <p:nvPr/>
              </p:nvPicPr>
              <p:blipFill>
                <a:blip r:embed="rId12"/>
                <a:stretch>
                  <a:fillRect/>
                </a:stretch>
              </p:blipFill>
              <p:spPr>
                <a:xfrm>
                  <a:off x="6349333" y="1929840"/>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Entrada de lápiz 14">
                  <a:extLst>
                    <a:ext uri="{FF2B5EF4-FFF2-40B4-BE49-F238E27FC236}">
                      <a16:creationId xmlns:a16="http://schemas.microsoft.com/office/drawing/2014/main" id="{D52479DB-B9B8-CBC6-516D-D6F1C9F07454}"/>
                    </a:ext>
                  </a:extLst>
                </p14:cNvPr>
                <p14:cNvContentPartPr/>
                <p14:nvPr/>
              </p14:nvContentPartPr>
              <p14:xfrm>
                <a:off x="6327373" y="1947120"/>
                <a:ext cx="137880" cy="29880"/>
              </p14:xfrm>
            </p:contentPart>
          </mc:Choice>
          <mc:Fallback>
            <p:pic>
              <p:nvPicPr>
                <p:cNvPr id="15" name="Entrada de lápiz 14">
                  <a:extLst>
                    <a:ext uri="{FF2B5EF4-FFF2-40B4-BE49-F238E27FC236}">
                      <a16:creationId xmlns:a16="http://schemas.microsoft.com/office/drawing/2014/main" id="{D52479DB-B9B8-CBC6-516D-D6F1C9F07454}"/>
                    </a:ext>
                  </a:extLst>
                </p:cNvPr>
                <p:cNvPicPr/>
                <p:nvPr/>
              </p:nvPicPr>
              <p:blipFill>
                <a:blip r:embed="rId14"/>
                <a:stretch>
                  <a:fillRect/>
                </a:stretch>
              </p:blipFill>
              <p:spPr>
                <a:xfrm>
                  <a:off x="6318373" y="1938120"/>
                  <a:ext cx="1555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1566532A-0E17-A626-29CA-3EC6BE49E2E4}"/>
                  </a:ext>
                </a:extLst>
              </p14:cNvPr>
              <p14:cNvContentPartPr/>
              <p14:nvPr/>
            </p14:nvContentPartPr>
            <p14:xfrm>
              <a:off x="6913093" y="1946400"/>
              <a:ext cx="71640" cy="33840"/>
            </p14:xfrm>
          </p:contentPart>
        </mc:Choice>
        <mc:Fallback>
          <p:pic>
            <p:nvPicPr>
              <p:cNvPr id="16" name="Entrada de lápiz 15">
                <a:extLst>
                  <a:ext uri="{FF2B5EF4-FFF2-40B4-BE49-F238E27FC236}">
                    <a16:creationId xmlns:a16="http://schemas.microsoft.com/office/drawing/2014/main" id="{1566532A-0E17-A626-29CA-3EC6BE49E2E4}"/>
                  </a:ext>
                </a:extLst>
              </p:cNvPr>
              <p:cNvPicPr/>
              <p:nvPr/>
            </p:nvPicPr>
            <p:blipFill>
              <a:blip r:embed="rId16"/>
              <a:stretch>
                <a:fillRect/>
              </a:stretch>
            </p:blipFill>
            <p:spPr>
              <a:xfrm>
                <a:off x="6904453" y="1937400"/>
                <a:ext cx="89280" cy="51480"/>
              </a:xfrm>
              <a:prstGeom prst="rect">
                <a:avLst/>
              </a:prstGeom>
            </p:spPr>
          </p:pic>
        </mc:Fallback>
      </mc:AlternateContent>
      <p:pic>
        <p:nvPicPr>
          <p:cNvPr id="5" name="Imagen 4">
            <a:extLst>
              <a:ext uri="{FF2B5EF4-FFF2-40B4-BE49-F238E27FC236}">
                <a16:creationId xmlns:a16="http://schemas.microsoft.com/office/drawing/2014/main" id="{08CB4B86-1C44-A2C1-BBCC-1871CE801919}"/>
              </a:ext>
            </a:extLst>
          </p:cNvPr>
          <p:cNvPicPr>
            <a:picLocks noChangeAspect="1"/>
          </p:cNvPicPr>
          <p:nvPr/>
        </p:nvPicPr>
        <p:blipFill>
          <a:blip r:embed="rId17"/>
          <a:stretch>
            <a:fillRect/>
          </a:stretch>
        </p:blipFill>
        <p:spPr>
          <a:xfrm>
            <a:off x="2210820" y="1740524"/>
            <a:ext cx="6772313" cy="4596916"/>
          </a:xfrm>
          <a:prstGeom prst="rect">
            <a:avLst/>
          </a:prstGeom>
        </p:spPr>
      </p:pic>
    </p:spTree>
    <p:extLst>
      <p:ext uri="{BB962C8B-B14F-4D97-AF65-F5344CB8AC3E}">
        <p14:creationId xmlns:p14="http://schemas.microsoft.com/office/powerpoint/2010/main" val="8608230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normAutofit/>
          </a:bodyPr>
          <a:lstStyle/>
          <a:p>
            <a:pPr algn="ctr"/>
            <a:r>
              <a:rPr lang="es-AR" sz="5400" b="1" dirty="0"/>
              <a:t>Desafío 16</a:t>
            </a:r>
            <a:br>
              <a:rPr lang="es-AR" sz="5400" b="1" dirty="0"/>
            </a:br>
            <a:r>
              <a:rPr lang="es-AR" sz="3100" b="1" dirty="0"/>
              <a:t>Clúster 5</a:t>
            </a:r>
          </a:p>
        </p:txBody>
      </p:sp>
      <p:sp>
        <p:nvSpPr>
          <p:cNvPr id="4" name="Marcador de contenido 3">
            <a:extLst>
              <a:ext uri="{FF2B5EF4-FFF2-40B4-BE49-F238E27FC236}">
                <a16:creationId xmlns:a16="http://schemas.microsoft.com/office/drawing/2014/main" id="{AB17B5D4-AF0D-8B47-545F-2F7DFB0B2D02}"/>
              </a:ext>
            </a:extLst>
          </p:cNvPr>
          <p:cNvSpPr>
            <a:spLocks noGrp="1"/>
          </p:cNvSpPr>
          <p:nvPr>
            <p:ph idx="1"/>
          </p:nvPr>
        </p:nvSpPr>
        <p:spPr>
          <a:xfrm>
            <a:off x="1107549" y="1965960"/>
            <a:ext cx="9872871" cy="4038600"/>
          </a:xfrm>
        </p:spPr>
        <p:txBody>
          <a:bodyPr>
            <a:normAutofit/>
          </a:bodyPr>
          <a:lstStyle/>
          <a:p>
            <a:r>
              <a:rPr lang="es-AR" sz="3900" b="1" dirty="0"/>
              <a:t>Tópicos:</a:t>
            </a:r>
          </a:p>
          <a:p>
            <a:r>
              <a:rPr lang="es-AR" sz="2400" dirty="0"/>
              <a:t>Relación pasaje-subsidio con los trabajadores</a:t>
            </a:r>
          </a:p>
          <a:p>
            <a:pPr marL="45720" indent="0">
              <a:buNone/>
            </a:pPr>
            <a:endParaRPr lang="es-AR" dirty="0"/>
          </a:p>
          <a:p>
            <a:pPr marL="45720" indent="0">
              <a:buNone/>
            </a:pPr>
            <a:endParaRPr lang="es-AR" dirty="0"/>
          </a:p>
          <a:p>
            <a:pPr marL="45720" indent="0">
              <a:buNone/>
            </a:pPr>
            <a:endParaRPr lang="es-AR" dirty="0"/>
          </a:p>
          <a:p>
            <a:pPr marL="45720" indent="0">
              <a:buNone/>
            </a:pPr>
            <a:endParaRPr lang="es-AR" dirty="0">
              <a:solidFill>
                <a:schemeClr val="accent1">
                  <a:lumMod val="75000"/>
                </a:schemeClr>
              </a:solidFill>
            </a:endParaRPr>
          </a:p>
          <a:p>
            <a:pPr marL="45720" indent="0">
              <a:buNone/>
            </a:pPr>
            <a:r>
              <a:rPr lang="es-AR" dirty="0">
                <a:solidFill>
                  <a:schemeClr val="accent1">
                    <a:lumMod val="75000"/>
                  </a:schemeClr>
                </a:solidFill>
              </a:rPr>
              <a:t>Nro documentos: </a:t>
            </a:r>
            <a:r>
              <a:rPr lang="es-AR" dirty="0"/>
              <a:t>16</a:t>
            </a:r>
          </a:p>
          <a:p>
            <a:pPr marL="45720" indent="0">
              <a:buNone/>
            </a:pPr>
            <a:r>
              <a:rPr lang="es-AR" dirty="0">
                <a:solidFill>
                  <a:schemeClr val="accent1">
                    <a:lumMod val="75000"/>
                  </a:schemeClr>
                </a:solidFill>
              </a:rPr>
              <a:t>Silhouette: </a:t>
            </a:r>
            <a:r>
              <a:rPr lang="es-AR" dirty="0"/>
              <a:t>0.09</a:t>
            </a:r>
          </a:p>
          <a:p>
            <a:pPr marL="45720" indent="0">
              <a:buNone/>
            </a:pPr>
            <a:endParaRPr lang="es-AR"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EA828C9D-9E14-B3D2-FCCF-B5FFB3CB0B98}"/>
                  </a:ext>
                </a:extLst>
              </p14:cNvPr>
              <p14:cNvContentPartPr/>
              <p14:nvPr/>
            </p14:nvContentPartPr>
            <p14:xfrm>
              <a:off x="6722293" y="1803120"/>
              <a:ext cx="360" cy="360"/>
            </p14:xfrm>
          </p:contentPart>
        </mc:Choice>
        <mc:Fallback>
          <p:pic>
            <p:nvPicPr>
              <p:cNvPr id="3" name="Entrada de lápiz 2">
                <a:extLst>
                  <a:ext uri="{FF2B5EF4-FFF2-40B4-BE49-F238E27FC236}">
                    <a16:creationId xmlns:a16="http://schemas.microsoft.com/office/drawing/2014/main" id="{EA828C9D-9E14-B3D2-FCCF-B5FFB3CB0B98}"/>
                  </a:ext>
                </a:extLst>
              </p:cNvPr>
              <p:cNvPicPr/>
              <p:nvPr/>
            </p:nvPicPr>
            <p:blipFill>
              <a:blip r:embed="rId3"/>
              <a:stretch>
                <a:fillRect/>
              </a:stretch>
            </p:blipFill>
            <p:spPr>
              <a:xfrm>
                <a:off x="6713293" y="1794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400F9C73-47B4-48D9-436B-C8BE1F6856BE}"/>
                  </a:ext>
                </a:extLst>
              </p14:cNvPr>
              <p14:cNvContentPartPr/>
              <p14:nvPr/>
            </p14:nvContentPartPr>
            <p14:xfrm>
              <a:off x="6976093" y="1684680"/>
              <a:ext cx="360" cy="360"/>
            </p14:xfrm>
          </p:contentPart>
        </mc:Choice>
        <mc:Fallback>
          <p:pic>
            <p:nvPicPr>
              <p:cNvPr id="5" name="Entrada de lápiz 4">
                <a:extLst>
                  <a:ext uri="{FF2B5EF4-FFF2-40B4-BE49-F238E27FC236}">
                    <a16:creationId xmlns:a16="http://schemas.microsoft.com/office/drawing/2014/main" id="{400F9C73-47B4-48D9-436B-C8BE1F6856BE}"/>
                  </a:ext>
                </a:extLst>
              </p:cNvPr>
              <p:cNvPicPr/>
              <p:nvPr/>
            </p:nvPicPr>
            <p:blipFill>
              <a:blip r:embed="rId3"/>
              <a:stretch>
                <a:fillRect/>
              </a:stretch>
            </p:blipFill>
            <p:spPr>
              <a:xfrm>
                <a:off x="6967453" y="1675680"/>
                <a:ext cx="18000" cy="18000"/>
              </a:xfrm>
              <a:prstGeom prst="rect">
                <a:avLst/>
              </a:prstGeom>
            </p:spPr>
          </p:pic>
        </mc:Fallback>
      </mc:AlternateContent>
    </p:spTree>
    <p:extLst>
      <p:ext uri="{BB962C8B-B14F-4D97-AF65-F5344CB8AC3E}">
        <p14:creationId xmlns:p14="http://schemas.microsoft.com/office/powerpoint/2010/main" val="30607765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414867"/>
            <a:ext cx="9875520" cy="1356360"/>
          </a:xfrm>
        </p:spPr>
        <p:txBody>
          <a:bodyPr>
            <a:normAutofit/>
          </a:bodyPr>
          <a:lstStyle/>
          <a:p>
            <a:pPr algn="ctr"/>
            <a:r>
              <a:rPr lang="es-AR" sz="5400" b="1" dirty="0"/>
              <a:t>Desafío 16</a:t>
            </a:r>
            <a:br>
              <a:rPr lang="es-AR" sz="5400" b="1" dirty="0"/>
            </a:br>
            <a:r>
              <a:rPr lang="es-AR" sz="3100" b="1" dirty="0"/>
              <a:t>Clúster 5</a:t>
            </a:r>
          </a:p>
        </p:txBody>
      </p:sp>
      <p:pic>
        <p:nvPicPr>
          <p:cNvPr id="5" name="Imagen 4">
            <a:extLst>
              <a:ext uri="{FF2B5EF4-FFF2-40B4-BE49-F238E27FC236}">
                <a16:creationId xmlns:a16="http://schemas.microsoft.com/office/drawing/2014/main" id="{8E7AA3F3-D302-25D9-7BC3-94133E8581E1}"/>
              </a:ext>
            </a:extLst>
          </p:cNvPr>
          <p:cNvPicPr>
            <a:picLocks noChangeAspect="1"/>
          </p:cNvPicPr>
          <p:nvPr/>
        </p:nvPicPr>
        <p:blipFill>
          <a:blip r:embed="rId2"/>
          <a:stretch>
            <a:fillRect/>
          </a:stretch>
        </p:blipFill>
        <p:spPr>
          <a:xfrm>
            <a:off x="102331" y="1913467"/>
            <a:ext cx="11987337" cy="3868028"/>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Entrada de lápiz 5">
                <a:extLst>
                  <a:ext uri="{FF2B5EF4-FFF2-40B4-BE49-F238E27FC236}">
                    <a16:creationId xmlns:a16="http://schemas.microsoft.com/office/drawing/2014/main" id="{1145D150-31A7-B745-9FD2-006219AF1A94}"/>
                  </a:ext>
                </a:extLst>
              </p14:cNvPr>
              <p14:cNvContentPartPr/>
              <p14:nvPr/>
            </p14:nvContentPartPr>
            <p14:xfrm>
              <a:off x="4656253" y="2140080"/>
              <a:ext cx="6290280" cy="45360"/>
            </p14:xfrm>
          </p:contentPart>
        </mc:Choice>
        <mc:Fallback>
          <p:pic>
            <p:nvPicPr>
              <p:cNvPr id="6" name="Entrada de lápiz 5">
                <a:extLst>
                  <a:ext uri="{FF2B5EF4-FFF2-40B4-BE49-F238E27FC236}">
                    <a16:creationId xmlns:a16="http://schemas.microsoft.com/office/drawing/2014/main" id="{1145D150-31A7-B745-9FD2-006219AF1A94}"/>
                  </a:ext>
                </a:extLst>
              </p:cNvPr>
              <p:cNvPicPr/>
              <p:nvPr/>
            </p:nvPicPr>
            <p:blipFill>
              <a:blip r:embed="rId4"/>
              <a:stretch>
                <a:fillRect/>
              </a:stretch>
            </p:blipFill>
            <p:spPr>
              <a:xfrm>
                <a:off x="4602253" y="2032440"/>
                <a:ext cx="63979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Entrada de lápiz 6">
                <a:extLst>
                  <a:ext uri="{FF2B5EF4-FFF2-40B4-BE49-F238E27FC236}">
                    <a16:creationId xmlns:a16="http://schemas.microsoft.com/office/drawing/2014/main" id="{ABEFDA39-4AA9-A5D1-D855-50830C7869C4}"/>
                  </a:ext>
                </a:extLst>
              </p14:cNvPr>
              <p14:cNvContentPartPr/>
              <p14:nvPr/>
            </p14:nvContentPartPr>
            <p14:xfrm>
              <a:off x="2590573" y="3157440"/>
              <a:ext cx="7001280" cy="60120"/>
            </p14:xfrm>
          </p:contentPart>
        </mc:Choice>
        <mc:Fallback>
          <p:pic>
            <p:nvPicPr>
              <p:cNvPr id="7" name="Entrada de lápiz 6">
                <a:extLst>
                  <a:ext uri="{FF2B5EF4-FFF2-40B4-BE49-F238E27FC236}">
                    <a16:creationId xmlns:a16="http://schemas.microsoft.com/office/drawing/2014/main" id="{ABEFDA39-4AA9-A5D1-D855-50830C7869C4}"/>
                  </a:ext>
                </a:extLst>
              </p:cNvPr>
              <p:cNvPicPr/>
              <p:nvPr/>
            </p:nvPicPr>
            <p:blipFill>
              <a:blip r:embed="rId6"/>
              <a:stretch>
                <a:fillRect/>
              </a:stretch>
            </p:blipFill>
            <p:spPr>
              <a:xfrm>
                <a:off x="2536933" y="3049800"/>
                <a:ext cx="71089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Entrada de lápiz 7">
                <a:extLst>
                  <a:ext uri="{FF2B5EF4-FFF2-40B4-BE49-F238E27FC236}">
                    <a16:creationId xmlns:a16="http://schemas.microsoft.com/office/drawing/2014/main" id="{E403DCB2-60FF-2599-0A46-794515CB2CE1}"/>
                  </a:ext>
                </a:extLst>
              </p14:cNvPr>
              <p14:cNvContentPartPr/>
              <p14:nvPr/>
            </p14:nvContentPartPr>
            <p14:xfrm>
              <a:off x="2683813" y="3369480"/>
              <a:ext cx="360" cy="360"/>
            </p14:xfrm>
          </p:contentPart>
        </mc:Choice>
        <mc:Fallback>
          <p:pic>
            <p:nvPicPr>
              <p:cNvPr id="8" name="Entrada de lápiz 7">
                <a:extLst>
                  <a:ext uri="{FF2B5EF4-FFF2-40B4-BE49-F238E27FC236}">
                    <a16:creationId xmlns:a16="http://schemas.microsoft.com/office/drawing/2014/main" id="{E403DCB2-60FF-2599-0A46-794515CB2CE1}"/>
                  </a:ext>
                </a:extLst>
              </p:cNvPr>
              <p:cNvPicPr/>
              <p:nvPr/>
            </p:nvPicPr>
            <p:blipFill>
              <a:blip r:embed="rId8"/>
              <a:stretch>
                <a:fillRect/>
              </a:stretch>
            </p:blipFill>
            <p:spPr>
              <a:xfrm>
                <a:off x="2629813" y="32614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Entrada de lápiz 9">
                <a:extLst>
                  <a:ext uri="{FF2B5EF4-FFF2-40B4-BE49-F238E27FC236}">
                    <a16:creationId xmlns:a16="http://schemas.microsoft.com/office/drawing/2014/main" id="{901E00AF-5555-DE87-28D0-2DC9CF7AF20E}"/>
                  </a:ext>
                </a:extLst>
              </p14:cNvPr>
              <p14:cNvContentPartPr/>
              <p14:nvPr/>
            </p14:nvContentPartPr>
            <p14:xfrm>
              <a:off x="2624053" y="3369120"/>
              <a:ext cx="4014000" cy="35280"/>
            </p14:xfrm>
          </p:contentPart>
        </mc:Choice>
        <mc:Fallback>
          <p:pic>
            <p:nvPicPr>
              <p:cNvPr id="10" name="Entrada de lápiz 9">
                <a:extLst>
                  <a:ext uri="{FF2B5EF4-FFF2-40B4-BE49-F238E27FC236}">
                    <a16:creationId xmlns:a16="http://schemas.microsoft.com/office/drawing/2014/main" id="{901E00AF-5555-DE87-28D0-2DC9CF7AF20E}"/>
                  </a:ext>
                </a:extLst>
              </p:cNvPr>
              <p:cNvPicPr/>
              <p:nvPr/>
            </p:nvPicPr>
            <p:blipFill>
              <a:blip r:embed="rId10"/>
              <a:stretch>
                <a:fillRect/>
              </a:stretch>
            </p:blipFill>
            <p:spPr>
              <a:xfrm>
                <a:off x="2570413" y="3261120"/>
                <a:ext cx="41216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trada de lápiz 12">
                <a:extLst>
                  <a:ext uri="{FF2B5EF4-FFF2-40B4-BE49-F238E27FC236}">
                    <a16:creationId xmlns:a16="http://schemas.microsoft.com/office/drawing/2014/main" id="{74169300-F146-D23A-6EC3-AEBE31A2AF4B}"/>
                  </a:ext>
                </a:extLst>
              </p14:cNvPr>
              <p14:cNvContentPartPr/>
              <p14:nvPr/>
            </p14:nvContentPartPr>
            <p14:xfrm>
              <a:off x="6493693" y="4697880"/>
              <a:ext cx="5096520" cy="35280"/>
            </p14:xfrm>
          </p:contentPart>
        </mc:Choice>
        <mc:Fallback>
          <p:pic>
            <p:nvPicPr>
              <p:cNvPr id="13" name="Entrada de lápiz 12">
                <a:extLst>
                  <a:ext uri="{FF2B5EF4-FFF2-40B4-BE49-F238E27FC236}">
                    <a16:creationId xmlns:a16="http://schemas.microsoft.com/office/drawing/2014/main" id="{74169300-F146-D23A-6EC3-AEBE31A2AF4B}"/>
                  </a:ext>
                </a:extLst>
              </p:cNvPr>
              <p:cNvPicPr/>
              <p:nvPr/>
            </p:nvPicPr>
            <p:blipFill>
              <a:blip r:embed="rId12"/>
              <a:stretch>
                <a:fillRect/>
              </a:stretch>
            </p:blipFill>
            <p:spPr>
              <a:xfrm>
                <a:off x="6439693" y="4589880"/>
                <a:ext cx="52041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trada de lápiz 13">
                <a:extLst>
                  <a:ext uri="{FF2B5EF4-FFF2-40B4-BE49-F238E27FC236}">
                    <a16:creationId xmlns:a16="http://schemas.microsoft.com/office/drawing/2014/main" id="{2363D56D-0F23-0B15-DE33-4E99CEA0FB11}"/>
                  </a:ext>
                </a:extLst>
              </p14:cNvPr>
              <p14:cNvContentPartPr/>
              <p14:nvPr/>
            </p14:nvContentPartPr>
            <p14:xfrm>
              <a:off x="245173" y="4909920"/>
              <a:ext cx="1209960" cy="34560"/>
            </p14:xfrm>
          </p:contentPart>
        </mc:Choice>
        <mc:Fallback>
          <p:pic>
            <p:nvPicPr>
              <p:cNvPr id="14" name="Entrada de lápiz 13">
                <a:extLst>
                  <a:ext uri="{FF2B5EF4-FFF2-40B4-BE49-F238E27FC236}">
                    <a16:creationId xmlns:a16="http://schemas.microsoft.com/office/drawing/2014/main" id="{2363D56D-0F23-0B15-DE33-4E99CEA0FB11}"/>
                  </a:ext>
                </a:extLst>
              </p:cNvPr>
              <p:cNvPicPr/>
              <p:nvPr/>
            </p:nvPicPr>
            <p:blipFill>
              <a:blip r:embed="rId14"/>
              <a:stretch>
                <a:fillRect/>
              </a:stretch>
            </p:blipFill>
            <p:spPr>
              <a:xfrm>
                <a:off x="191533" y="4801920"/>
                <a:ext cx="13176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184E08D4-51DE-172E-DB9A-C3EBB998D51A}"/>
                  </a:ext>
                </a:extLst>
              </p14:cNvPr>
              <p14:cNvContentPartPr/>
              <p14:nvPr/>
            </p14:nvContentPartPr>
            <p14:xfrm>
              <a:off x="8144653" y="5282160"/>
              <a:ext cx="3809520" cy="51840"/>
            </p14:xfrm>
          </p:contentPart>
        </mc:Choice>
        <mc:Fallback>
          <p:pic>
            <p:nvPicPr>
              <p:cNvPr id="16" name="Entrada de lápiz 15">
                <a:extLst>
                  <a:ext uri="{FF2B5EF4-FFF2-40B4-BE49-F238E27FC236}">
                    <a16:creationId xmlns:a16="http://schemas.microsoft.com/office/drawing/2014/main" id="{184E08D4-51DE-172E-DB9A-C3EBB998D51A}"/>
                  </a:ext>
                </a:extLst>
              </p:cNvPr>
              <p:cNvPicPr/>
              <p:nvPr/>
            </p:nvPicPr>
            <p:blipFill>
              <a:blip r:embed="rId16"/>
              <a:stretch>
                <a:fillRect/>
              </a:stretch>
            </p:blipFill>
            <p:spPr>
              <a:xfrm>
                <a:off x="8090653" y="5174520"/>
                <a:ext cx="39171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Entrada de lápiz 16">
                <a:extLst>
                  <a:ext uri="{FF2B5EF4-FFF2-40B4-BE49-F238E27FC236}">
                    <a16:creationId xmlns:a16="http://schemas.microsoft.com/office/drawing/2014/main" id="{822450BF-E3DD-8DAF-B3D2-A813A13FB3E3}"/>
                  </a:ext>
                </a:extLst>
              </p14:cNvPr>
              <p14:cNvContentPartPr/>
              <p14:nvPr/>
            </p14:nvContentPartPr>
            <p14:xfrm>
              <a:off x="202693" y="5485920"/>
              <a:ext cx="1354320" cy="25920"/>
            </p14:xfrm>
          </p:contentPart>
        </mc:Choice>
        <mc:Fallback>
          <p:pic>
            <p:nvPicPr>
              <p:cNvPr id="17" name="Entrada de lápiz 16">
                <a:extLst>
                  <a:ext uri="{FF2B5EF4-FFF2-40B4-BE49-F238E27FC236}">
                    <a16:creationId xmlns:a16="http://schemas.microsoft.com/office/drawing/2014/main" id="{822450BF-E3DD-8DAF-B3D2-A813A13FB3E3}"/>
                  </a:ext>
                </a:extLst>
              </p:cNvPr>
              <p:cNvPicPr/>
              <p:nvPr/>
            </p:nvPicPr>
            <p:blipFill>
              <a:blip r:embed="rId18"/>
              <a:stretch>
                <a:fillRect/>
              </a:stretch>
            </p:blipFill>
            <p:spPr>
              <a:xfrm>
                <a:off x="149053" y="5377920"/>
                <a:ext cx="14619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Entrada de lápiz 18">
                <a:extLst>
                  <a:ext uri="{FF2B5EF4-FFF2-40B4-BE49-F238E27FC236}">
                    <a16:creationId xmlns:a16="http://schemas.microsoft.com/office/drawing/2014/main" id="{6154E0F4-1986-B714-8FF2-6CD1663EF21D}"/>
                  </a:ext>
                </a:extLst>
              </p14:cNvPr>
              <p14:cNvContentPartPr/>
              <p14:nvPr/>
            </p14:nvContentPartPr>
            <p14:xfrm>
              <a:off x="346693" y="3910920"/>
              <a:ext cx="5614200" cy="51840"/>
            </p14:xfrm>
          </p:contentPart>
        </mc:Choice>
        <mc:Fallback>
          <p:pic>
            <p:nvPicPr>
              <p:cNvPr id="19" name="Entrada de lápiz 18">
                <a:extLst>
                  <a:ext uri="{FF2B5EF4-FFF2-40B4-BE49-F238E27FC236}">
                    <a16:creationId xmlns:a16="http://schemas.microsoft.com/office/drawing/2014/main" id="{6154E0F4-1986-B714-8FF2-6CD1663EF21D}"/>
                  </a:ext>
                </a:extLst>
              </p:cNvPr>
              <p:cNvPicPr/>
              <p:nvPr/>
            </p:nvPicPr>
            <p:blipFill>
              <a:blip r:embed="rId20"/>
              <a:stretch>
                <a:fillRect/>
              </a:stretch>
            </p:blipFill>
            <p:spPr>
              <a:xfrm>
                <a:off x="293053" y="3802920"/>
                <a:ext cx="5721840" cy="267480"/>
              </a:xfrm>
              <a:prstGeom prst="rect">
                <a:avLst/>
              </a:prstGeom>
            </p:spPr>
          </p:pic>
        </mc:Fallback>
      </mc:AlternateContent>
    </p:spTree>
    <p:extLst>
      <p:ext uri="{BB962C8B-B14F-4D97-AF65-F5344CB8AC3E}">
        <p14:creationId xmlns:p14="http://schemas.microsoft.com/office/powerpoint/2010/main" val="8412650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a:xfrm>
            <a:off x="1158240" y="384164"/>
            <a:ext cx="9875520" cy="1356360"/>
          </a:xfrm>
        </p:spPr>
        <p:txBody>
          <a:bodyPr>
            <a:normAutofit/>
          </a:bodyPr>
          <a:lstStyle/>
          <a:p>
            <a:pPr algn="ctr"/>
            <a:r>
              <a:rPr lang="es-AR" sz="5400" b="1" dirty="0"/>
              <a:t>Desafío 16</a:t>
            </a:r>
            <a:br>
              <a:rPr lang="es-AR" sz="5400" b="1" dirty="0"/>
            </a:br>
            <a:r>
              <a:rPr lang="es-AR" sz="3100" b="1" dirty="0"/>
              <a:t>Clúster 5</a:t>
            </a:r>
          </a:p>
        </p:txBody>
      </p:sp>
      <p:grpSp>
        <p:nvGrpSpPr>
          <p:cNvPr id="9" name="Grupo 8">
            <a:extLst>
              <a:ext uri="{FF2B5EF4-FFF2-40B4-BE49-F238E27FC236}">
                <a16:creationId xmlns:a16="http://schemas.microsoft.com/office/drawing/2014/main" id="{341A91D4-8F6B-03FA-A77D-6FCDBA978ECE}"/>
              </a:ext>
            </a:extLst>
          </p:cNvPr>
          <p:cNvGrpSpPr/>
          <p:nvPr/>
        </p:nvGrpSpPr>
        <p:grpSpPr>
          <a:xfrm>
            <a:off x="6354013" y="1929840"/>
            <a:ext cx="38160" cy="18000"/>
            <a:chOff x="6354013" y="1929840"/>
            <a:chExt cx="38160" cy="18000"/>
          </a:xfrm>
        </p:grpSpPr>
        <mc:AlternateContent xmlns:mc="http://schemas.openxmlformats.org/markup-compatibility/2006">
          <mc:Choice xmlns:p14="http://schemas.microsoft.com/office/powerpoint/2010/main" Requires="p14">
            <p:contentPart p14:bwMode="auto" r:id="rId2">
              <p14:nvContentPartPr>
                <p14:cNvPr id="6" name="Entrada de lápiz 5">
                  <a:extLst>
                    <a:ext uri="{FF2B5EF4-FFF2-40B4-BE49-F238E27FC236}">
                      <a16:creationId xmlns:a16="http://schemas.microsoft.com/office/drawing/2014/main" id="{DE2C3C45-E06A-9D93-BDE2-FA93B127243E}"/>
                    </a:ext>
                  </a:extLst>
                </p14:cNvPr>
                <p14:cNvContentPartPr/>
                <p14:nvPr/>
              </p14:nvContentPartPr>
              <p14:xfrm>
                <a:off x="6366613" y="1929840"/>
                <a:ext cx="360" cy="360"/>
              </p14:xfrm>
            </p:contentPart>
          </mc:Choice>
          <mc:Fallback>
            <p:pic>
              <p:nvPicPr>
                <p:cNvPr id="6" name="Entrada de lápiz 5">
                  <a:extLst>
                    <a:ext uri="{FF2B5EF4-FFF2-40B4-BE49-F238E27FC236}">
                      <a16:creationId xmlns:a16="http://schemas.microsoft.com/office/drawing/2014/main" id="{DE2C3C45-E06A-9D93-BDE2-FA93B127243E}"/>
                    </a:ext>
                  </a:extLst>
                </p:cNvPr>
                <p:cNvPicPr/>
                <p:nvPr/>
              </p:nvPicPr>
              <p:blipFill>
                <a:blip r:embed="rId3"/>
                <a:stretch>
                  <a:fillRect/>
                </a:stretch>
              </p:blipFill>
              <p:spPr>
                <a:xfrm>
                  <a:off x="6357613" y="1921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7B043F0E-2D49-2BD2-F945-15CE8899C6F3}"/>
                    </a:ext>
                  </a:extLst>
                </p14:cNvPr>
                <p14:cNvContentPartPr/>
                <p14:nvPr/>
              </p14:nvContentPartPr>
              <p14:xfrm>
                <a:off x="6354013" y="1929840"/>
                <a:ext cx="38160" cy="18000"/>
              </p14:xfrm>
            </p:contentPart>
          </mc:Choice>
          <mc:Fallback>
            <p:pic>
              <p:nvPicPr>
                <p:cNvPr id="7" name="Entrada de lápiz 6">
                  <a:extLst>
                    <a:ext uri="{FF2B5EF4-FFF2-40B4-BE49-F238E27FC236}">
                      <a16:creationId xmlns:a16="http://schemas.microsoft.com/office/drawing/2014/main" id="{7B043F0E-2D49-2BD2-F945-15CE8899C6F3}"/>
                    </a:ext>
                  </a:extLst>
                </p:cNvPr>
                <p:cNvPicPr/>
                <p:nvPr/>
              </p:nvPicPr>
              <p:blipFill>
                <a:blip r:embed="rId5"/>
                <a:stretch>
                  <a:fillRect/>
                </a:stretch>
              </p:blipFill>
              <p:spPr>
                <a:xfrm>
                  <a:off x="6345013" y="1921200"/>
                  <a:ext cx="5580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Entrada de lápiz 7">
                <a:extLst>
                  <a:ext uri="{FF2B5EF4-FFF2-40B4-BE49-F238E27FC236}">
                    <a16:creationId xmlns:a16="http://schemas.microsoft.com/office/drawing/2014/main" id="{973BE997-8782-D67D-2404-33803DAE8380}"/>
                  </a:ext>
                </a:extLst>
              </p14:cNvPr>
              <p14:cNvContentPartPr/>
              <p14:nvPr/>
            </p14:nvContentPartPr>
            <p14:xfrm>
              <a:off x="6897253" y="1938480"/>
              <a:ext cx="121320" cy="9000"/>
            </p14:xfrm>
          </p:contentPart>
        </mc:Choice>
        <mc:Fallback>
          <p:pic>
            <p:nvPicPr>
              <p:cNvPr id="8" name="Entrada de lápiz 7">
                <a:extLst>
                  <a:ext uri="{FF2B5EF4-FFF2-40B4-BE49-F238E27FC236}">
                    <a16:creationId xmlns:a16="http://schemas.microsoft.com/office/drawing/2014/main" id="{973BE997-8782-D67D-2404-33803DAE8380}"/>
                  </a:ext>
                </a:extLst>
              </p:cNvPr>
              <p:cNvPicPr/>
              <p:nvPr/>
            </p:nvPicPr>
            <p:blipFill>
              <a:blip r:embed="rId7"/>
              <a:stretch>
                <a:fillRect/>
              </a:stretch>
            </p:blipFill>
            <p:spPr>
              <a:xfrm>
                <a:off x="6888613" y="1929840"/>
                <a:ext cx="138960" cy="26640"/>
              </a:xfrm>
              <a:prstGeom prst="rect">
                <a:avLst/>
              </a:prstGeom>
            </p:spPr>
          </p:pic>
        </mc:Fallback>
      </mc:AlternateContent>
      <p:grpSp>
        <p:nvGrpSpPr>
          <p:cNvPr id="17" name="Grupo 16">
            <a:extLst>
              <a:ext uri="{FF2B5EF4-FFF2-40B4-BE49-F238E27FC236}">
                <a16:creationId xmlns:a16="http://schemas.microsoft.com/office/drawing/2014/main" id="{94C076D6-610D-3498-6130-AD0F0136D1D2}"/>
              </a:ext>
            </a:extLst>
          </p:cNvPr>
          <p:cNvGrpSpPr/>
          <p:nvPr/>
        </p:nvGrpSpPr>
        <p:grpSpPr>
          <a:xfrm>
            <a:off x="6324493" y="1938480"/>
            <a:ext cx="140760" cy="38520"/>
            <a:chOff x="6324493" y="1938480"/>
            <a:chExt cx="140760" cy="38520"/>
          </a:xfrm>
        </p:grpSpPr>
        <mc:AlternateContent xmlns:mc="http://schemas.openxmlformats.org/markup-compatibility/2006">
          <mc:Choice xmlns:p14="http://schemas.microsoft.com/office/powerpoint/2010/main" Requires="p14">
            <p:contentPart p14:bwMode="auto" r:id="rId8">
              <p14:nvContentPartPr>
                <p14:cNvPr id="11" name="Entrada de lápiz 10">
                  <a:extLst>
                    <a:ext uri="{FF2B5EF4-FFF2-40B4-BE49-F238E27FC236}">
                      <a16:creationId xmlns:a16="http://schemas.microsoft.com/office/drawing/2014/main" id="{1A0A395E-514F-58AE-604C-DFB1B56FA30E}"/>
                    </a:ext>
                  </a:extLst>
                </p14:cNvPr>
                <p14:cNvContentPartPr/>
                <p14:nvPr/>
              </p14:nvContentPartPr>
              <p14:xfrm>
                <a:off x="6383533" y="1955760"/>
                <a:ext cx="360" cy="360"/>
              </p14:xfrm>
            </p:contentPart>
          </mc:Choice>
          <mc:Fallback>
            <p:pic>
              <p:nvPicPr>
                <p:cNvPr id="11" name="Entrada de lápiz 10">
                  <a:extLst>
                    <a:ext uri="{FF2B5EF4-FFF2-40B4-BE49-F238E27FC236}">
                      <a16:creationId xmlns:a16="http://schemas.microsoft.com/office/drawing/2014/main" id="{1A0A395E-514F-58AE-604C-DFB1B56FA30E}"/>
                    </a:ext>
                  </a:extLst>
                </p:cNvPr>
                <p:cNvPicPr/>
                <p:nvPr/>
              </p:nvPicPr>
              <p:blipFill>
                <a:blip r:embed="rId3"/>
                <a:stretch>
                  <a:fillRect/>
                </a:stretch>
              </p:blipFill>
              <p:spPr>
                <a:xfrm>
                  <a:off x="6374893" y="19467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2168B5DF-DBDC-98DD-9AE8-7C2FFDDA5BEA}"/>
                    </a:ext>
                  </a:extLst>
                </p14:cNvPr>
                <p14:cNvContentPartPr/>
                <p14:nvPr/>
              </p14:nvContentPartPr>
              <p14:xfrm>
                <a:off x="6324493" y="1947120"/>
                <a:ext cx="1800" cy="360"/>
              </p14:xfrm>
            </p:contentPart>
          </mc:Choice>
          <mc:Fallback>
            <p:pic>
              <p:nvPicPr>
                <p:cNvPr id="12" name="Entrada de lápiz 11">
                  <a:extLst>
                    <a:ext uri="{FF2B5EF4-FFF2-40B4-BE49-F238E27FC236}">
                      <a16:creationId xmlns:a16="http://schemas.microsoft.com/office/drawing/2014/main" id="{2168B5DF-DBDC-98DD-9AE8-7C2FFDDA5BEA}"/>
                    </a:ext>
                  </a:extLst>
                </p:cNvPr>
                <p:cNvPicPr/>
                <p:nvPr/>
              </p:nvPicPr>
              <p:blipFill>
                <a:blip r:embed="rId3"/>
                <a:stretch>
                  <a:fillRect/>
                </a:stretch>
              </p:blipFill>
              <p:spPr>
                <a:xfrm>
                  <a:off x="6315493" y="193812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Entrada de lápiz 12">
                  <a:extLst>
                    <a:ext uri="{FF2B5EF4-FFF2-40B4-BE49-F238E27FC236}">
                      <a16:creationId xmlns:a16="http://schemas.microsoft.com/office/drawing/2014/main" id="{EFE0A0D8-1BD3-58A4-D652-90A895E035DC}"/>
                    </a:ext>
                  </a:extLst>
                </p14:cNvPr>
                <p14:cNvContentPartPr/>
                <p14:nvPr/>
              </p14:nvContentPartPr>
              <p14:xfrm>
                <a:off x="6358333" y="1938480"/>
                <a:ext cx="360" cy="360"/>
              </p14:xfrm>
            </p:contentPart>
          </mc:Choice>
          <mc:Fallback>
            <p:pic>
              <p:nvPicPr>
                <p:cNvPr id="13" name="Entrada de lápiz 12">
                  <a:extLst>
                    <a:ext uri="{FF2B5EF4-FFF2-40B4-BE49-F238E27FC236}">
                      <a16:creationId xmlns:a16="http://schemas.microsoft.com/office/drawing/2014/main" id="{EFE0A0D8-1BD3-58A4-D652-90A895E035DC}"/>
                    </a:ext>
                  </a:extLst>
                </p:cNvPr>
                <p:cNvPicPr/>
                <p:nvPr/>
              </p:nvPicPr>
              <p:blipFill>
                <a:blip r:embed="rId3"/>
                <a:stretch>
                  <a:fillRect/>
                </a:stretch>
              </p:blipFill>
              <p:spPr>
                <a:xfrm>
                  <a:off x="6349333" y="1929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Entrada de lápiz 13">
                  <a:extLst>
                    <a:ext uri="{FF2B5EF4-FFF2-40B4-BE49-F238E27FC236}">
                      <a16:creationId xmlns:a16="http://schemas.microsoft.com/office/drawing/2014/main" id="{B7B696BF-EF3C-5003-414E-9F0BB8076228}"/>
                    </a:ext>
                  </a:extLst>
                </p14:cNvPr>
                <p14:cNvContentPartPr/>
                <p14:nvPr/>
              </p14:nvContentPartPr>
              <p14:xfrm>
                <a:off x="6358333" y="1938480"/>
                <a:ext cx="8640" cy="360"/>
              </p14:xfrm>
            </p:contentPart>
          </mc:Choice>
          <mc:Fallback>
            <p:pic>
              <p:nvPicPr>
                <p:cNvPr id="14" name="Entrada de lápiz 13">
                  <a:extLst>
                    <a:ext uri="{FF2B5EF4-FFF2-40B4-BE49-F238E27FC236}">
                      <a16:creationId xmlns:a16="http://schemas.microsoft.com/office/drawing/2014/main" id="{B7B696BF-EF3C-5003-414E-9F0BB8076228}"/>
                    </a:ext>
                  </a:extLst>
                </p:cNvPr>
                <p:cNvPicPr/>
                <p:nvPr/>
              </p:nvPicPr>
              <p:blipFill>
                <a:blip r:embed="rId12"/>
                <a:stretch>
                  <a:fillRect/>
                </a:stretch>
              </p:blipFill>
              <p:spPr>
                <a:xfrm>
                  <a:off x="6349333" y="1929840"/>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Entrada de lápiz 14">
                  <a:extLst>
                    <a:ext uri="{FF2B5EF4-FFF2-40B4-BE49-F238E27FC236}">
                      <a16:creationId xmlns:a16="http://schemas.microsoft.com/office/drawing/2014/main" id="{D52479DB-B9B8-CBC6-516D-D6F1C9F07454}"/>
                    </a:ext>
                  </a:extLst>
                </p14:cNvPr>
                <p14:cNvContentPartPr/>
                <p14:nvPr/>
              </p14:nvContentPartPr>
              <p14:xfrm>
                <a:off x="6327373" y="1947120"/>
                <a:ext cx="137880" cy="29880"/>
              </p14:xfrm>
            </p:contentPart>
          </mc:Choice>
          <mc:Fallback>
            <p:pic>
              <p:nvPicPr>
                <p:cNvPr id="15" name="Entrada de lápiz 14">
                  <a:extLst>
                    <a:ext uri="{FF2B5EF4-FFF2-40B4-BE49-F238E27FC236}">
                      <a16:creationId xmlns:a16="http://schemas.microsoft.com/office/drawing/2014/main" id="{D52479DB-B9B8-CBC6-516D-D6F1C9F07454}"/>
                    </a:ext>
                  </a:extLst>
                </p:cNvPr>
                <p:cNvPicPr/>
                <p:nvPr/>
              </p:nvPicPr>
              <p:blipFill>
                <a:blip r:embed="rId14"/>
                <a:stretch>
                  <a:fillRect/>
                </a:stretch>
              </p:blipFill>
              <p:spPr>
                <a:xfrm>
                  <a:off x="6318373" y="1938120"/>
                  <a:ext cx="1555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1566532A-0E17-A626-29CA-3EC6BE49E2E4}"/>
                  </a:ext>
                </a:extLst>
              </p14:cNvPr>
              <p14:cNvContentPartPr/>
              <p14:nvPr/>
            </p14:nvContentPartPr>
            <p14:xfrm>
              <a:off x="6913093" y="1946400"/>
              <a:ext cx="71640" cy="33840"/>
            </p14:xfrm>
          </p:contentPart>
        </mc:Choice>
        <mc:Fallback>
          <p:pic>
            <p:nvPicPr>
              <p:cNvPr id="16" name="Entrada de lápiz 15">
                <a:extLst>
                  <a:ext uri="{FF2B5EF4-FFF2-40B4-BE49-F238E27FC236}">
                    <a16:creationId xmlns:a16="http://schemas.microsoft.com/office/drawing/2014/main" id="{1566532A-0E17-A626-29CA-3EC6BE49E2E4}"/>
                  </a:ext>
                </a:extLst>
              </p:cNvPr>
              <p:cNvPicPr/>
              <p:nvPr/>
            </p:nvPicPr>
            <p:blipFill>
              <a:blip r:embed="rId16"/>
              <a:stretch>
                <a:fillRect/>
              </a:stretch>
            </p:blipFill>
            <p:spPr>
              <a:xfrm>
                <a:off x="6904453" y="1937400"/>
                <a:ext cx="89280" cy="51480"/>
              </a:xfrm>
              <a:prstGeom prst="rect">
                <a:avLst/>
              </a:prstGeom>
            </p:spPr>
          </p:pic>
        </mc:Fallback>
      </mc:AlternateContent>
      <p:pic>
        <p:nvPicPr>
          <p:cNvPr id="4" name="Imagen 3">
            <a:extLst>
              <a:ext uri="{FF2B5EF4-FFF2-40B4-BE49-F238E27FC236}">
                <a16:creationId xmlns:a16="http://schemas.microsoft.com/office/drawing/2014/main" id="{8629A072-D29A-1215-2CE6-5B020133099B}"/>
              </a:ext>
            </a:extLst>
          </p:cNvPr>
          <p:cNvPicPr>
            <a:picLocks noChangeAspect="1"/>
          </p:cNvPicPr>
          <p:nvPr/>
        </p:nvPicPr>
        <p:blipFill>
          <a:blip r:embed="rId17"/>
          <a:stretch>
            <a:fillRect/>
          </a:stretch>
        </p:blipFill>
        <p:spPr>
          <a:xfrm>
            <a:off x="1825003" y="1946400"/>
            <a:ext cx="7263903" cy="4565215"/>
          </a:xfrm>
          <a:prstGeom prst="rect">
            <a:avLst/>
          </a:prstGeom>
        </p:spPr>
      </p:pic>
      <mc:AlternateContent xmlns:mc="http://schemas.openxmlformats.org/markup-compatibility/2006">
        <mc:Choice xmlns:p14="http://schemas.microsoft.com/office/powerpoint/2010/main" Requires="p14">
          <p:contentPart p14:bwMode="auto" r:id="rId18">
            <p14:nvContentPartPr>
              <p14:cNvPr id="10" name="Entrada de lápiz 9">
                <a:extLst>
                  <a:ext uri="{FF2B5EF4-FFF2-40B4-BE49-F238E27FC236}">
                    <a16:creationId xmlns:a16="http://schemas.microsoft.com/office/drawing/2014/main" id="{A3F23CA2-38F8-ED13-19B5-F149D39E1B6F}"/>
                  </a:ext>
                </a:extLst>
              </p14:cNvPr>
              <p14:cNvContentPartPr/>
              <p14:nvPr/>
            </p14:nvContentPartPr>
            <p14:xfrm>
              <a:off x="5457253" y="1921920"/>
              <a:ext cx="1627200" cy="69120"/>
            </p14:xfrm>
          </p:contentPart>
        </mc:Choice>
        <mc:Fallback>
          <p:pic>
            <p:nvPicPr>
              <p:cNvPr id="10" name="Entrada de lápiz 9">
                <a:extLst>
                  <a:ext uri="{FF2B5EF4-FFF2-40B4-BE49-F238E27FC236}">
                    <a16:creationId xmlns:a16="http://schemas.microsoft.com/office/drawing/2014/main" id="{A3F23CA2-38F8-ED13-19B5-F149D39E1B6F}"/>
                  </a:ext>
                </a:extLst>
              </p:cNvPr>
              <p:cNvPicPr/>
              <p:nvPr/>
            </p:nvPicPr>
            <p:blipFill>
              <a:blip r:embed="rId19"/>
              <a:stretch>
                <a:fillRect/>
              </a:stretch>
            </p:blipFill>
            <p:spPr>
              <a:xfrm>
                <a:off x="5448253" y="1913280"/>
                <a:ext cx="1644840" cy="86760"/>
              </a:xfrm>
              <a:prstGeom prst="rect">
                <a:avLst/>
              </a:prstGeom>
            </p:spPr>
          </p:pic>
        </mc:Fallback>
      </mc:AlternateContent>
    </p:spTree>
    <p:extLst>
      <p:ext uri="{BB962C8B-B14F-4D97-AF65-F5344CB8AC3E}">
        <p14:creationId xmlns:p14="http://schemas.microsoft.com/office/powerpoint/2010/main" val="299650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1158240" y="295964"/>
            <a:ext cx="9875520" cy="1356360"/>
          </a:xfrm>
        </p:spPr>
        <p:txBody>
          <a:bodyPr/>
          <a:lstStyle/>
          <a:p>
            <a:pPr algn="ctr"/>
            <a:r>
              <a:rPr lang="es-AR" b="1" dirty="0"/>
              <a:t>Documento más importante</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a:xfrm>
            <a:off x="575734" y="1820334"/>
            <a:ext cx="9872871" cy="4038600"/>
          </a:xfrm>
        </p:spPr>
        <p:txBody>
          <a:bodyPr/>
          <a:lstStyle/>
          <a:p>
            <a:r>
              <a:rPr lang="es-AR" sz="2400" dirty="0"/>
              <a:t>Evaluar la </a:t>
            </a:r>
            <a:r>
              <a:rPr lang="es-AR" sz="2400" b="1" dirty="0">
                <a:solidFill>
                  <a:schemeClr val="accent1">
                    <a:lumMod val="75000"/>
                  </a:schemeClr>
                </a:solidFill>
              </a:rPr>
              <a:t>similitud coseno </a:t>
            </a:r>
            <a:r>
              <a:rPr lang="es-AR" sz="2400" dirty="0"/>
              <a:t>de cada documento </a:t>
            </a:r>
          </a:p>
          <a:p>
            <a:pPr marL="0" indent="0">
              <a:buNone/>
            </a:pPr>
            <a:r>
              <a:rPr lang="es-AR" sz="2400" dirty="0"/>
              <a:t>   con el centroide de su clúster.</a:t>
            </a:r>
            <a:endParaRPr lang="es-AR" dirty="0"/>
          </a:p>
          <a:p>
            <a:pPr marL="0" indent="0">
              <a:buNone/>
            </a:pPr>
            <a:endParaRPr lang="es-AR" dirty="0"/>
          </a:p>
          <a:p>
            <a:pPr marL="0" indent="0">
              <a:buNone/>
            </a:pPr>
            <a:endParaRPr lang="es-AR" dirty="0"/>
          </a:p>
          <a:p>
            <a:endParaRPr lang="es-AR" dirty="0"/>
          </a:p>
          <a:p>
            <a:endParaRPr lang="es-AR" dirty="0"/>
          </a:p>
        </p:txBody>
      </p:sp>
      <p:pic>
        <p:nvPicPr>
          <p:cNvPr id="10" name="Imagen 9">
            <a:extLst>
              <a:ext uri="{FF2B5EF4-FFF2-40B4-BE49-F238E27FC236}">
                <a16:creationId xmlns:a16="http://schemas.microsoft.com/office/drawing/2014/main" id="{C9574E22-5862-1788-FF4D-C062AEA73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088" y="2173288"/>
            <a:ext cx="5124450" cy="3952875"/>
          </a:xfrm>
          <a:prstGeom prst="rect">
            <a:avLst/>
          </a:prstGeom>
        </p:spPr>
      </p:pic>
    </p:spTree>
    <p:extLst>
      <p:ext uri="{BB962C8B-B14F-4D97-AF65-F5344CB8AC3E}">
        <p14:creationId xmlns:p14="http://schemas.microsoft.com/office/powerpoint/2010/main" val="278117606"/>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808</TotalTime>
  <Words>1229</Words>
  <Application>Microsoft Office PowerPoint</Application>
  <PresentationFormat>Panorámica</PresentationFormat>
  <Paragraphs>369</Paragraphs>
  <Slides>84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84</vt:i4>
      </vt:variant>
    </vt:vector>
  </HeadingPairs>
  <TitlesOfParts>
    <vt:vector size="89" baseType="lpstr">
      <vt:lpstr>Arial</vt:lpstr>
      <vt:lpstr>Calibri</vt:lpstr>
      <vt:lpstr>Consolas</vt:lpstr>
      <vt:lpstr>Corbel</vt:lpstr>
      <vt:lpstr>Base</vt:lpstr>
      <vt:lpstr>COMPRENDER  IDEAS</vt:lpstr>
      <vt:lpstr>Objetivos</vt:lpstr>
      <vt:lpstr>Presentación de PowerPoint</vt:lpstr>
      <vt:lpstr>Presentación de PowerPoint</vt:lpstr>
      <vt:lpstr>Documentos por desafío</vt:lpstr>
      <vt:lpstr>Emociones</vt:lpstr>
      <vt:lpstr>Vectorizar cada documento</vt:lpstr>
      <vt:lpstr>Clústeres de tópicos por desafio</vt:lpstr>
      <vt:lpstr>Documento más importante</vt:lpstr>
      <vt:lpstr>Resultado</vt:lpstr>
      <vt:lpstr>Frecuencia de palabras</vt:lpstr>
      <vt:lpstr>Presentación de PowerPoint</vt:lpstr>
      <vt:lpstr>Presentación de PowerPoint</vt:lpstr>
      <vt:lpstr>Latent Semantic Analysis</vt:lpstr>
      <vt:lpstr>LSA</vt:lpstr>
      <vt:lpstr>LSA</vt:lpstr>
      <vt:lpstr>LSA</vt:lpstr>
      <vt:lpstr>Conclusión</vt:lpstr>
      <vt:lpstr>Identificación de tópicos</vt:lpstr>
      <vt:lpstr>Desafío 12</vt:lpstr>
      <vt:lpstr>Desafío 12 Clúster 1</vt:lpstr>
      <vt:lpstr>Desafío 12 Clúster 1</vt:lpstr>
      <vt:lpstr>Desafío 12 Clúster 1</vt:lpstr>
      <vt:lpstr>Desafío 12 Clúster 2</vt:lpstr>
      <vt:lpstr>Desafío 12 Clúster 2</vt:lpstr>
      <vt:lpstr>Desafío 12 </vt:lpstr>
      <vt:lpstr>Desafío 13</vt:lpstr>
      <vt:lpstr>Desafío 13 Clúster 1</vt:lpstr>
      <vt:lpstr>Desafío 13 Clúster 1</vt:lpstr>
      <vt:lpstr>Desafío 13 Clúster 1 </vt:lpstr>
      <vt:lpstr>Desafío 13 Clúster 2</vt:lpstr>
      <vt:lpstr>Desafío 13 Clúster 2</vt:lpstr>
      <vt:lpstr>Desafío 13 Clúster 2</vt:lpstr>
      <vt:lpstr>Desafío 13 Clúster 3.1</vt:lpstr>
      <vt:lpstr>Desafío 13 Clúster 3.1</vt:lpstr>
      <vt:lpstr>Desafío 13 Clúster 3.1</vt:lpstr>
      <vt:lpstr>Desafío 13 Clúster 3.2</vt:lpstr>
      <vt:lpstr>Desafío 13 Clúster 3.2</vt:lpstr>
      <vt:lpstr>Desafío 13 Clúster 3.2</vt:lpstr>
      <vt:lpstr>Desafío 13 Clúster 3.3</vt:lpstr>
      <vt:lpstr>Desafío 13 Clúster 3.3</vt:lpstr>
      <vt:lpstr>Desafío 13 Clúster 3.3</vt:lpstr>
      <vt:lpstr>Desafío 14</vt:lpstr>
      <vt:lpstr>Desafío 14 Clúster 1</vt:lpstr>
      <vt:lpstr>Desafío 14 Clúster 1</vt:lpstr>
      <vt:lpstr>Desafío 14 Clúster 1</vt:lpstr>
      <vt:lpstr>Desafío 14 Clúster 2</vt:lpstr>
      <vt:lpstr>Desafío 14 Clúster 2</vt:lpstr>
      <vt:lpstr>Desafío 14 Clúster 2</vt:lpstr>
      <vt:lpstr>Desafío 14 Clúster 2</vt:lpstr>
      <vt:lpstr>Desafío 14 Clúster 3</vt:lpstr>
      <vt:lpstr>Desafío 14 Clúster 3</vt:lpstr>
      <vt:lpstr>Desafío 14 Clúster 4</vt:lpstr>
      <vt:lpstr>Desafío 14 Clúster 4</vt:lpstr>
      <vt:lpstr>Desafío 14 Clúster 4</vt:lpstr>
      <vt:lpstr>Desafío 15</vt:lpstr>
      <vt:lpstr>Desafío 15 Clúster 1</vt:lpstr>
      <vt:lpstr>Desafío 15 Clúster 1</vt:lpstr>
      <vt:lpstr>Desafío 15 Clúster 2</vt:lpstr>
      <vt:lpstr>Desafío 15 Clúster 2.1</vt:lpstr>
      <vt:lpstr>Desafío 15 Clúster 2.1</vt:lpstr>
      <vt:lpstr>Desafío 15 Clúster 2.1</vt:lpstr>
      <vt:lpstr>Desafío 15 Clúster 2.2</vt:lpstr>
      <vt:lpstr>Desafío 15 Clúster 2.2</vt:lpstr>
      <vt:lpstr>Desafío 15 Clúster 2.2</vt:lpstr>
      <vt:lpstr>Desafío 15 Clúster 2.3</vt:lpstr>
      <vt:lpstr>Desafío 15 Clúster 2.3</vt:lpstr>
      <vt:lpstr>Desafío 15 Clúster 2.3</vt:lpstr>
      <vt:lpstr>Desafío 15 Clúster 2.4</vt:lpstr>
      <vt:lpstr>Desafío 15 Clúster 2.4</vt:lpstr>
      <vt:lpstr>Desafío 15 Clúster 2.4</vt:lpstr>
      <vt:lpstr>Desafío 16</vt:lpstr>
      <vt:lpstr>Desafío 16 Clúster 1</vt:lpstr>
      <vt:lpstr>Desafío 16 Clúster 1</vt:lpstr>
      <vt:lpstr>Desafío 16 Clúster 2</vt:lpstr>
      <vt:lpstr>Desafío 16 Clúster 2</vt:lpstr>
      <vt:lpstr>Desafío 16 Clúster 3</vt:lpstr>
      <vt:lpstr>Desafío 16 Clúster 3</vt:lpstr>
      <vt:lpstr>Desafío 16 Clúster 4</vt:lpstr>
      <vt:lpstr>Desafío 16 Clúster 4</vt:lpstr>
      <vt:lpstr>Desafío 16 Clúster 4</vt:lpstr>
      <vt:lpstr>Desafío 16 Clúster 5</vt:lpstr>
      <vt:lpstr>Desafío 16 Clúster 5</vt:lpstr>
      <vt:lpstr>Desafío 16 Clúster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Entendiendo opiniones</dc:title>
  <dc:creator>Felipe Aguirre</dc:creator>
  <cp:lastModifiedBy>Felipe Aguirre</cp:lastModifiedBy>
  <cp:revision>49</cp:revision>
  <dcterms:created xsi:type="dcterms:W3CDTF">2023-02-22T14:13:09Z</dcterms:created>
  <dcterms:modified xsi:type="dcterms:W3CDTF">2023-02-27T16:24:04Z</dcterms:modified>
</cp:coreProperties>
</file>