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Aguirre" initials="FA" lastIdx="1" clrIdx="0">
    <p:extLst>
      <p:ext uri="{19B8F6BF-5375-455C-9EA6-DF929625EA0E}">
        <p15:presenceInfo xmlns:p15="http://schemas.microsoft.com/office/powerpoint/2012/main" userId="7f21793b9ae721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5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03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2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24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4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536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30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1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092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B02BCD0-FDF9-4CFB-BB34-6C18F08C7779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2545EA-15B0-45B0-B284-61AC975C84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814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3D44E-A3A8-72F0-DA98-97A954808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/>
              <a:t>COMPRENDER </a:t>
            </a:r>
            <a:br>
              <a:rPr lang="es-AR" b="1" dirty="0"/>
            </a:br>
            <a:r>
              <a:rPr lang="es-AR" b="1" dirty="0"/>
              <a:t>IDEAS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B31BA-A8AD-2E98-11D6-3080E4317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971234"/>
            <a:ext cx="8767860" cy="1388165"/>
          </a:xfrm>
        </p:spPr>
        <p:txBody>
          <a:bodyPr/>
          <a:lstStyle/>
          <a:p>
            <a:r>
              <a:rPr lang="es-AR" dirty="0">
                <a:latin typeface="Consolas" panose="020B0609020204030204" pitchFamily="49" charset="0"/>
              </a:rPr>
              <a:t>utilizando técnicas de Modelado de Tópicos</a:t>
            </a:r>
          </a:p>
          <a:p>
            <a:r>
              <a:rPr lang="es-AR" dirty="0">
                <a:latin typeface="Consolas" panose="020B0609020204030204" pitchFamily="49" charset="0"/>
              </a:rPr>
              <a:t>con PCA</a:t>
            </a:r>
          </a:p>
        </p:txBody>
      </p:sp>
    </p:spTree>
    <p:extLst>
      <p:ext uri="{BB962C8B-B14F-4D97-AF65-F5344CB8AC3E}">
        <p14:creationId xmlns:p14="http://schemas.microsoft.com/office/powerpoint/2010/main" val="37930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18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horarios inconvenientes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carga horaria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ciclo fundamentos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materias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baches</a:t>
            </a:r>
          </a:p>
          <a:p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horarios inconvenientes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carga horaria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ciclo fundamentos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materias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rendir</a:t>
            </a:r>
          </a:p>
          <a:p>
            <a:endParaRPr lang="es-E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140043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567249"/>
            <a:ext cx="9872871" cy="4038600"/>
          </a:xfrm>
        </p:spPr>
        <p:txBody>
          <a:bodyPr/>
          <a:lstStyle/>
          <a:p>
            <a:r>
              <a:rPr lang="es-ES" sz="2400" b="0" dirty="0">
                <a:effectLst/>
                <a:latin typeface="Consolas" panose="020B0609020204030204" pitchFamily="49" charset="0"/>
              </a:rPr>
              <a:t>La utilización de PCA previo a la clusterización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 veces resulta beneficioso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.</a:t>
            </a:r>
            <a:endParaRPr lang="es-ES" sz="2400" dirty="0">
              <a:latin typeface="Consolas" panose="020B0609020204030204" pitchFamily="49" charset="0"/>
            </a:endParaRPr>
          </a:p>
          <a:p>
            <a:r>
              <a:rPr lang="es-ES" sz="2400" b="0" dirty="0">
                <a:effectLst/>
                <a:latin typeface="Consolas" panose="020B0609020204030204" pitchFamily="49" charset="0"/>
              </a:rPr>
              <a:t>La principal limitación es que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el máximo numero de dimensiones que puede mantener es igual al numero de filas</a:t>
            </a:r>
            <a:r>
              <a:rPr lang="es-ES" sz="2400" dirty="0">
                <a:latin typeface="Consolas" panose="020B0609020204030204" pitchFamily="49" charset="0"/>
              </a:rPr>
              <a:t>. En nuestro caso, pasa de 768 dimensiones a menos de 90 (ya que ningún desafío tiene mas de 90 documentos).</a:t>
            </a:r>
          </a:p>
          <a:p>
            <a:r>
              <a:rPr lang="es-ES" sz="2400" b="0" dirty="0">
                <a:effectLst/>
                <a:latin typeface="Consolas" panose="020B0609020204030204" pitchFamily="49" charset="0"/>
              </a:rPr>
              <a:t>Esto podría implicar una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sobre reducción de dimensiones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s-ES" sz="2400" dirty="0">
                <a:latin typeface="Consolas" panose="020B0609020204030204" pitchFamily="49" charset="0"/>
              </a:rPr>
              <a:t>Posiblemente realizar PCA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funcione mucho mejor cuando se obtengan mas muestras</a:t>
            </a:r>
            <a:r>
              <a:rPr lang="es-ES" sz="2400" dirty="0">
                <a:latin typeface="Consolas" panose="020B0609020204030204" pitchFamily="49" charset="0"/>
              </a:rPr>
              <a:t>.</a:t>
            </a: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769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Realizar una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reducción de dimensiones</a:t>
            </a:r>
            <a:r>
              <a:rPr lang="es-ES" sz="2400" dirty="0">
                <a:latin typeface="Consolas" panose="020B0609020204030204" pitchFamily="49" charset="0"/>
              </a:rPr>
              <a:t> sobre los embeddings de BERT previo al modelado de tópicos para evaluar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potenciales mejorías</a:t>
            </a:r>
            <a:r>
              <a:rPr lang="es-ES" sz="2400" dirty="0">
                <a:latin typeface="Consolas" panose="020B0609020204030204" pitchFamily="49" charset="0"/>
              </a:rPr>
              <a:t> en los clústeres.</a:t>
            </a: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01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9BA22D-EDFB-6695-4511-6B0997086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562" y="695701"/>
            <a:ext cx="7119569" cy="5622367"/>
          </a:xfrm>
        </p:spPr>
      </p:pic>
    </p:spTree>
    <p:extLst>
      <p:ext uri="{BB962C8B-B14F-4D97-AF65-F5344CB8AC3E}">
        <p14:creationId xmlns:p14="http://schemas.microsoft.com/office/powerpoint/2010/main" val="203391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12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identificados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Centro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liberalismo + control del estado</a:t>
            </a:r>
          </a:p>
          <a:p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persp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social</a:t>
            </a:r>
          </a:p>
          <a:p>
            <a:pPr marL="502920" indent="-457200">
              <a:buFont typeface="+mj-lt"/>
              <a:buAutoNum type="arabicPeriod"/>
            </a:pP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identificados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Centro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 del estado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me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identifico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Decadencia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politica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Peronismo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persp social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287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13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identificado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izquierda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izquierda + razones sociales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derecha</a:t>
            </a: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identificado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izquierda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izquierda + razones sociales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derecha</a:t>
            </a:r>
          </a:p>
        </p:txBody>
      </p:sp>
    </p:spTree>
    <p:extLst>
      <p:ext uri="{BB962C8B-B14F-4D97-AF65-F5344CB8AC3E}">
        <p14:creationId xmlns:p14="http://schemas.microsoft.com/office/powerpoint/2010/main" val="40169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14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tengo</a:t>
            </a:r>
          </a:p>
          <a:p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cfk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otros + razones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otros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tengo</a:t>
            </a:r>
          </a:p>
          <a:p>
            <a:r>
              <a:rPr lang="es-E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cfk</a:t>
            </a:r>
            <a:endParaRPr lang="es-E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otros + razones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otros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Favaloro</a:t>
            </a:r>
          </a:p>
        </p:txBody>
      </p:sp>
    </p:spTree>
    <p:extLst>
      <p:ext uri="{BB962C8B-B14F-4D97-AF65-F5344CB8AC3E}">
        <p14:creationId xmlns:p14="http://schemas.microsoft.com/office/powerpoint/2010/main" val="276351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15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 acuerdo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estado debe garantizar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garantizar trabajo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 acuerdo + plan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ayuda no debe ser solo económica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 acuerdo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estado debe garantizar y su rol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 acuerdo pero con ajustes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 contra</a:t>
            </a:r>
          </a:p>
        </p:txBody>
      </p:sp>
    </p:spTree>
    <p:extLst>
      <p:ext uri="{BB962C8B-B14F-4D97-AF65-F5344CB8AC3E}">
        <p14:creationId xmlns:p14="http://schemas.microsoft.com/office/powerpoint/2010/main" val="271613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16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acuerdo/desacuerdo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falta 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deberian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ir directo a empresas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rol empresas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acuerdo/desacuerdo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falta </a:t>
            </a:r>
            <a:r>
              <a:rPr lang="es-E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</a:t>
            </a:r>
            <a:endParaRPr lang="es-E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 </a:t>
            </a:r>
            <a:r>
              <a:rPr lang="es-E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deberian</a:t>
            </a:r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ir directo a empresas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subsidio trabajador</a:t>
            </a:r>
          </a:p>
        </p:txBody>
      </p:sp>
    </p:spTree>
    <p:extLst>
      <p:ext uri="{BB962C8B-B14F-4D97-AF65-F5344CB8AC3E}">
        <p14:creationId xmlns:p14="http://schemas.microsoft.com/office/powerpoint/2010/main" val="16429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A4F-A83F-7C8D-FE65-06BA46F4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Desafio 17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8E787-0621-816E-505D-6E5626F3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Sin PCA: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2E86-45F5-B574-BF37-ABB75D63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herramientas, seminarios, cursos, talleres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excursiones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mejores horarios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Menú</a:t>
            </a: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lugares físicos</a:t>
            </a:r>
          </a:p>
          <a:p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224654-C0E8-4634-B5BA-2402CED58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dirty="0">
                <a:latin typeface="Consolas" panose="020B0609020204030204" pitchFamily="49" charset="0"/>
              </a:rPr>
              <a:t>Con PCA: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C9199-23C2-E11F-A746-85B1347E50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cursos, herramientas, charlas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excursiones</a:t>
            </a:r>
          </a:p>
          <a:p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mejores horarios</a:t>
            </a:r>
          </a:p>
          <a:p>
            <a:r>
              <a:rPr lang="es-ES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s-E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enú</a:t>
            </a:r>
          </a:p>
        </p:txBody>
      </p:sp>
    </p:spTree>
    <p:extLst>
      <p:ext uri="{BB962C8B-B14F-4D97-AF65-F5344CB8AC3E}">
        <p14:creationId xmlns:p14="http://schemas.microsoft.com/office/powerpoint/2010/main" val="277998169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1378</TotalTime>
  <Words>324</Words>
  <Application>Microsoft Office PowerPoint</Application>
  <PresentationFormat>Panorámica</PresentationFormat>
  <Paragraphs>95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Consolas</vt:lpstr>
      <vt:lpstr>Corbel</vt:lpstr>
      <vt:lpstr>Base</vt:lpstr>
      <vt:lpstr>COMPRENDER  IDEAS</vt:lpstr>
      <vt:lpstr>Objetivos</vt:lpstr>
      <vt:lpstr>Presentación de PowerPoint</vt:lpstr>
      <vt:lpstr>Desafio 12</vt:lpstr>
      <vt:lpstr>Desafio 13</vt:lpstr>
      <vt:lpstr>Desafio 14</vt:lpstr>
      <vt:lpstr>Desafio 15</vt:lpstr>
      <vt:lpstr>Desafio 16</vt:lpstr>
      <vt:lpstr>Desafio 17</vt:lpstr>
      <vt:lpstr>Desafio 18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Entendiendo opiniones</dc:title>
  <dc:creator>Felipe Aguirre</dc:creator>
  <cp:lastModifiedBy>Felipe Aguirre</cp:lastModifiedBy>
  <cp:revision>80</cp:revision>
  <dcterms:created xsi:type="dcterms:W3CDTF">2023-02-22T14:13:09Z</dcterms:created>
  <dcterms:modified xsi:type="dcterms:W3CDTF">2023-03-16T16:14:16Z</dcterms:modified>
</cp:coreProperties>
</file>