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25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75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348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4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7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451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08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21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07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E34EFD7-1B67-47E8-8296-5961268540E7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3C6E31-955A-4161-B0BD-1FE0A56DD38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22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CD8CC-13DE-B0DE-3F36-DE4667486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Clasificación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67448-1A8D-6A0C-8CE0-2C79DC621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¿Provienen estas dos ideas del mismo desafío?</a:t>
            </a:r>
          </a:p>
        </p:txBody>
      </p:sp>
    </p:spTree>
    <p:extLst>
      <p:ext uri="{BB962C8B-B14F-4D97-AF65-F5344CB8AC3E}">
        <p14:creationId xmlns:p14="http://schemas.microsoft.com/office/powerpoint/2010/main" val="386968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6000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9800"/>
            <a:ext cx="9872871" cy="4038600"/>
          </a:xfrm>
        </p:spPr>
        <p:txBody>
          <a:bodyPr>
            <a:normAutofit/>
          </a:bodyPr>
          <a:lstStyle/>
          <a:p>
            <a:r>
              <a:rPr lang="es-AR" sz="2400" dirty="0"/>
              <a:t>Evaluar la capacidad del modelo de identificar si dos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ideas provienen del mismo desafio.</a:t>
            </a:r>
          </a:p>
          <a:p>
            <a:pPr marL="0" indent="0">
              <a:buNone/>
            </a:pPr>
            <a:endParaRPr lang="es-AR" sz="2400" dirty="0"/>
          </a:p>
          <a:p>
            <a:r>
              <a:rPr lang="es-AR" sz="2400" dirty="0"/>
              <a:t>Así, aumentar la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validez</a:t>
            </a:r>
            <a:r>
              <a:rPr lang="es-AR" sz="2400" dirty="0"/>
              <a:t> y </a:t>
            </a:r>
            <a:r>
              <a:rPr lang="es-AR" sz="2400" b="1" dirty="0">
                <a:solidFill>
                  <a:schemeClr val="accent1">
                    <a:lumMod val="75000"/>
                  </a:schemeClr>
                </a:solidFill>
              </a:rPr>
              <a:t>coherencia interna </a:t>
            </a:r>
            <a:r>
              <a:rPr lang="es-AR" sz="2400" dirty="0"/>
              <a:t>del proyecto:</a:t>
            </a:r>
          </a:p>
          <a:p>
            <a:pPr marL="274320" lvl="1" indent="0">
              <a:buNone/>
            </a:pPr>
            <a:endParaRPr lang="es-AR" sz="2400" dirty="0"/>
          </a:p>
          <a:p>
            <a:pPr marL="274320" lvl="1" indent="0">
              <a:buNone/>
            </a:pPr>
            <a:r>
              <a:rPr lang="es-AR" sz="2400" dirty="0"/>
              <a:t>Al utilizar las mismas variables que durante el modelado de tópicos, se confirma la validez de la representación semántica de cada idea.</a:t>
            </a:r>
          </a:p>
        </p:txBody>
      </p:sp>
    </p:spTree>
    <p:extLst>
      <p:ext uri="{BB962C8B-B14F-4D97-AF65-F5344CB8AC3E}">
        <p14:creationId xmlns:p14="http://schemas.microsoft.com/office/powerpoint/2010/main" val="7684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6000" b="1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Largo del documento:</a:t>
            </a:r>
            <a:r>
              <a:rPr lang="es-AR" sz="2800" dirty="0"/>
              <a:t> cantidad de palabras.</a:t>
            </a:r>
          </a:p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Análisis de sentimiento:</a:t>
            </a:r>
          </a:p>
          <a:p>
            <a:pPr lvl="2"/>
            <a:r>
              <a:rPr lang="es-AR" sz="2600" dirty="0"/>
              <a:t>Positivo</a:t>
            </a:r>
          </a:p>
          <a:p>
            <a:pPr lvl="2"/>
            <a:r>
              <a:rPr lang="es-AR" sz="2600" dirty="0"/>
              <a:t>Negativo</a:t>
            </a:r>
          </a:p>
          <a:p>
            <a:pPr lvl="2"/>
            <a:r>
              <a:rPr lang="es-AR" sz="2600" dirty="0"/>
              <a:t>Neutro</a:t>
            </a:r>
          </a:p>
          <a:p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Embedding semántico</a:t>
            </a:r>
            <a:r>
              <a:rPr lang="es-A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800" dirty="0"/>
              <a:t>(768 dimensiones).</a:t>
            </a:r>
          </a:p>
        </p:txBody>
      </p:sp>
    </p:spTree>
    <p:extLst>
      <p:ext uri="{BB962C8B-B14F-4D97-AF65-F5344CB8AC3E}">
        <p14:creationId xmlns:p14="http://schemas.microsoft.com/office/powerpoint/2010/main" val="170605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6000" dirty="0"/>
              <a:t>Modelos </a:t>
            </a:r>
            <a:br>
              <a:rPr lang="es-AR" sz="6000" dirty="0"/>
            </a:br>
            <a:r>
              <a:rPr lang="es-AR" dirty="0"/>
              <a:t>accuracy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C7A1DF-01BC-237D-8A7F-50781A06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34" y="1935692"/>
            <a:ext cx="6972732" cy="4351338"/>
          </a:xfrm>
        </p:spPr>
      </p:pic>
    </p:spTree>
    <p:extLst>
      <p:ext uri="{BB962C8B-B14F-4D97-AF65-F5344CB8AC3E}">
        <p14:creationId xmlns:p14="http://schemas.microsoft.com/office/powerpoint/2010/main" val="412763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6000" b="1" dirty="0"/>
              <a:t>ExtraTrees</a:t>
            </a:r>
            <a:br>
              <a:rPr lang="es-AR" sz="6000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Accuracy: </a:t>
            </a:r>
            <a:r>
              <a:rPr lang="es-AR" dirty="0"/>
              <a:t>91%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Precisión: </a:t>
            </a:r>
            <a:r>
              <a:rPr lang="es-AR" dirty="0"/>
              <a:t>63%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Recall: </a:t>
            </a:r>
            <a:r>
              <a:rPr lang="es-AR" dirty="0"/>
              <a:t>97%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F1: </a:t>
            </a:r>
            <a:r>
              <a:rPr lang="es-AR" dirty="0"/>
              <a:t>77%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AUC: </a:t>
            </a:r>
            <a:r>
              <a:rPr lang="es-AR" dirty="0"/>
              <a:t>94%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3D713E-BDD2-F07D-B291-79A98AAC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8" y="1652587"/>
            <a:ext cx="6486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6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A804E-B2C0-10DC-9B5E-926C80B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Accuracy: </a:t>
            </a:r>
            <a:r>
              <a:rPr lang="es-AR" dirty="0"/>
              <a:t>96%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Precisión: </a:t>
            </a:r>
            <a:r>
              <a:rPr lang="es-AR" dirty="0"/>
              <a:t>79%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Recall: </a:t>
            </a:r>
            <a:r>
              <a:rPr lang="es-AR" dirty="0"/>
              <a:t>99%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F1:</a:t>
            </a:r>
            <a:r>
              <a:rPr lang="es-AR" dirty="0"/>
              <a:t> 88%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AUC:</a:t>
            </a:r>
            <a:r>
              <a:rPr lang="es-AR" dirty="0"/>
              <a:t> 97%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22B701-86F0-EF47-E3BC-A1983D84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67" y="1604717"/>
            <a:ext cx="6604904" cy="494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8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332792"/>
            <a:ext cx="9875520" cy="1390227"/>
          </a:xfrm>
        </p:spPr>
        <p:txBody>
          <a:bodyPr>
            <a:normAutofit fontScale="90000"/>
          </a:bodyPr>
          <a:lstStyle/>
          <a:p>
            <a:pPr algn="ctr"/>
            <a:r>
              <a:rPr lang="es-AR" sz="6000" b="1" dirty="0"/>
              <a:t>XGBoost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4CE97AD-5577-689C-14C1-1722F535B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510" y="1459719"/>
            <a:ext cx="6091645" cy="4559829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D97A46-6571-513B-8726-9D75ECB3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2" y="1470024"/>
            <a:ext cx="6009078" cy="45598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A7812FC-1165-5521-54B3-2978A5808758}"/>
              </a:ext>
            </a:extLst>
          </p:cNvPr>
          <p:cNvSpPr txBox="1"/>
          <p:nvPr/>
        </p:nvSpPr>
        <p:spPr>
          <a:xfrm>
            <a:off x="2426828" y="1027906"/>
            <a:ext cx="178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Desafío 14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DA07C2-1875-7FE5-40FB-1177118434A7}"/>
              </a:ext>
            </a:extLst>
          </p:cNvPr>
          <p:cNvSpPr txBox="1"/>
          <p:nvPr/>
        </p:nvSpPr>
        <p:spPr>
          <a:xfrm>
            <a:off x="8822268" y="1027906"/>
            <a:ext cx="163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Desafío 12</a:t>
            </a:r>
          </a:p>
        </p:txBody>
      </p:sp>
    </p:spTree>
    <p:extLst>
      <p:ext uri="{BB962C8B-B14F-4D97-AF65-F5344CB8AC3E}">
        <p14:creationId xmlns:p14="http://schemas.microsoft.com/office/powerpoint/2010/main" val="308022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7DB9-2627-9C5E-FFDC-298F92CA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175"/>
            <a:ext cx="10515600" cy="125095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6000" b="1" dirty="0"/>
              <a:t>XGBoost</a:t>
            </a:r>
            <a:br>
              <a:rPr lang="es-AR" sz="6000" b="1" dirty="0"/>
            </a:br>
            <a:r>
              <a:rPr lang="es-AR" sz="2700" b="1" dirty="0"/>
              <a:t>feature importance</a:t>
            </a:r>
            <a:br>
              <a:rPr lang="es-AR" sz="6000" dirty="0"/>
            </a:b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90EA29-E6E8-B48A-0DDE-A46A9449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" y="1762125"/>
            <a:ext cx="8096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8580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271</TotalTime>
  <Words>141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Corbel</vt:lpstr>
      <vt:lpstr>Base</vt:lpstr>
      <vt:lpstr>Clasificación</vt:lpstr>
      <vt:lpstr>Objetivos</vt:lpstr>
      <vt:lpstr>Variables</vt:lpstr>
      <vt:lpstr>Modelos  accuracy</vt:lpstr>
      <vt:lpstr>ExtraTrees </vt:lpstr>
      <vt:lpstr>XGBoost </vt:lpstr>
      <vt:lpstr>XGBoost </vt:lpstr>
      <vt:lpstr>XGBoost feature importance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</dc:title>
  <dc:creator>Felipe Aguirre</dc:creator>
  <cp:lastModifiedBy>Felipe Aguirre</cp:lastModifiedBy>
  <cp:revision>10</cp:revision>
  <dcterms:created xsi:type="dcterms:W3CDTF">2023-02-23T12:39:33Z</dcterms:created>
  <dcterms:modified xsi:type="dcterms:W3CDTF">2023-02-23T17:11:45Z</dcterms:modified>
</cp:coreProperties>
</file>