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63" r:id="rId4"/>
    <p:sldId id="259" r:id="rId5"/>
    <p:sldId id="258" r:id="rId6"/>
    <p:sldId id="268" r:id="rId7"/>
    <p:sldId id="269" r:id="rId8"/>
    <p:sldId id="271" r:id="rId9"/>
    <p:sldId id="270" r:id="rId10"/>
    <p:sldId id="260" r:id="rId11"/>
    <p:sldId id="265" r:id="rId12"/>
    <p:sldId id="272" r:id="rId13"/>
    <p:sldId id="266" r:id="rId14"/>
    <p:sldId id="267" r:id="rId15"/>
    <p:sldId id="261" r:id="rId16"/>
    <p:sldId id="262" r:id="rId17"/>
    <p:sldId id="273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lipeaio" initials="f" lastIdx="1" clrIdx="0">
    <p:extLst>
      <p:ext uri="{19B8F6BF-5375-455C-9EA6-DF929625EA0E}">
        <p15:presenceInfo xmlns:p15="http://schemas.microsoft.com/office/powerpoint/2012/main" userId="felipeai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10T21:31:46.620" idx="1">
    <p:pos x="5136" y="1881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ABC7-DA9A-46CE-94B3-17C0AFDFB8B2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1086-F186-4F61-B308-47AD51DF065C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468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ABC7-DA9A-46CE-94B3-17C0AFDFB8B2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1086-F186-4F61-B308-47AD51DF06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30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ABC7-DA9A-46CE-94B3-17C0AFDFB8B2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1086-F186-4F61-B308-47AD51DF06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2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ABC7-DA9A-46CE-94B3-17C0AFDFB8B2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1086-F186-4F61-B308-47AD51DF06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52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ABC7-DA9A-46CE-94B3-17C0AFDFB8B2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1086-F186-4F61-B308-47AD51DF065C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724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ABC7-DA9A-46CE-94B3-17C0AFDFB8B2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1086-F186-4F61-B308-47AD51DF06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6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ABC7-DA9A-46CE-94B3-17C0AFDFB8B2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1086-F186-4F61-B308-47AD51DF06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7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ABC7-DA9A-46CE-94B3-17C0AFDFB8B2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1086-F186-4F61-B308-47AD51DF06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88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ABC7-DA9A-46CE-94B3-17C0AFDFB8B2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1086-F186-4F61-B308-47AD51DF06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20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09FABC7-DA9A-46CE-94B3-17C0AFDFB8B2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931086-F186-4F61-B308-47AD51DF06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6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ABC7-DA9A-46CE-94B3-17C0AFDFB8B2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1086-F186-4F61-B308-47AD51DF06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95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09FABC7-DA9A-46CE-94B3-17C0AFDFB8B2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931086-F186-4F61-B308-47AD51DF065C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715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BB291C-EBCB-1E46-7707-2FBED614A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9" y="3251263"/>
            <a:ext cx="10668000" cy="931411"/>
          </a:xfrm>
        </p:spPr>
        <p:txBody>
          <a:bodyPr>
            <a:noAutofit/>
          </a:bodyPr>
          <a:lstStyle/>
          <a:p>
            <a:pPr algn="ctr"/>
            <a:r>
              <a:rPr lang="pt-BR" sz="5400" dirty="0"/>
              <a:t>Gestão de Configuração de Software</a:t>
            </a:r>
            <a:endParaRPr lang="en-US" sz="5400" dirty="0"/>
          </a:p>
        </p:txBody>
      </p:sp>
      <p:pic>
        <p:nvPicPr>
          <p:cNvPr id="4" name="Imagem 3" descr="Uma imagem contendo Ícone&#10;&#10;Descrição gerada automaticamente">
            <a:extLst>
              <a:ext uri="{FF2B5EF4-FFF2-40B4-BE49-F238E27FC236}">
                <a16:creationId xmlns:a16="http://schemas.microsoft.com/office/drawing/2014/main" id="{A21AB184-8D3F-B8EB-E088-9CC6AEAB89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7641"/>
            <a:ext cx="1732630" cy="148760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DCB2CCC-1861-2233-7789-6C1A7E30EF08}"/>
              </a:ext>
            </a:extLst>
          </p:cNvPr>
          <p:cNvSpPr txBox="1"/>
          <p:nvPr/>
        </p:nvSpPr>
        <p:spPr>
          <a:xfrm>
            <a:off x="83889" y="5958064"/>
            <a:ext cx="3590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cs typeface="Arial" panose="020B0604020202020204" pitchFamily="34" charset="0"/>
              </a:rPr>
              <a:t>Professor: Marcelo </a:t>
            </a:r>
            <a:r>
              <a:rPr lang="pt-BR" dirty="0" err="1">
                <a:cs typeface="Arial" panose="020B0604020202020204" pitchFamily="34" charset="0"/>
              </a:rPr>
              <a:t>Luis</a:t>
            </a:r>
            <a:r>
              <a:rPr lang="pt-BR" dirty="0">
                <a:cs typeface="Arial" panose="020B0604020202020204" pitchFamily="34" charset="0"/>
              </a:rPr>
              <a:t> </a:t>
            </a:r>
            <a:r>
              <a:rPr lang="pt-BR" dirty="0" err="1">
                <a:cs typeface="Arial" panose="020B0604020202020204" pitchFamily="34" charset="0"/>
              </a:rPr>
              <a:t>Murari</a:t>
            </a:r>
            <a:endParaRPr lang="pt-BR" dirty="0">
              <a:cs typeface="Arial" panose="020B0604020202020204" pitchFamily="34" charset="0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C1B435B0-5583-F14D-0581-6233F4A18ECA}"/>
              </a:ext>
            </a:extLst>
          </p:cNvPr>
          <p:cNvSpPr txBox="1"/>
          <p:nvPr/>
        </p:nvSpPr>
        <p:spPr>
          <a:xfrm>
            <a:off x="1568113" y="633526"/>
            <a:ext cx="9055773" cy="8553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spc="228" dirty="0">
                <a:latin typeface="Heebo"/>
              </a:rPr>
              <a:t>GESTÃO EM ENGENHARIA DE SOFTWARE</a:t>
            </a:r>
          </a:p>
          <a:p>
            <a:pPr>
              <a:lnSpc>
                <a:spcPts val="3359"/>
              </a:lnSpc>
            </a:pPr>
            <a:endParaRPr lang="en-US" sz="2400" spc="228" dirty="0">
              <a:solidFill>
                <a:srgbClr val="FFFFFF"/>
              </a:solidFill>
              <a:latin typeface="Heebo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29E8CE3-5FE6-56BE-B071-6944C232100D}"/>
              </a:ext>
            </a:extLst>
          </p:cNvPr>
          <p:cNvSpPr txBox="1"/>
          <p:nvPr/>
        </p:nvSpPr>
        <p:spPr>
          <a:xfrm>
            <a:off x="8828642" y="5951556"/>
            <a:ext cx="3590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cs typeface="Arial" panose="020B0604020202020204" pitchFamily="34" charset="0"/>
              </a:rPr>
              <a:t>Por: Felipe César Aio</a:t>
            </a:r>
          </a:p>
        </p:txBody>
      </p:sp>
    </p:spTree>
    <p:extLst>
      <p:ext uri="{BB962C8B-B14F-4D97-AF65-F5344CB8AC3E}">
        <p14:creationId xmlns:p14="http://schemas.microsoft.com/office/powerpoint/2010/main" val="764419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4DDAD-D69E-1F66-7F7F-6A4637469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16273" cy="1325563"/>
          </a:xfrm>
        </p:spPr>
        <p:txBody>
          <a:bodyPr>
            <a:normAutofit fontScale="90000"/>
          </a:bodyPr>
          <a:lstStyle/>
          <a:p>
            <a:r>
              <a:rPr lang="pt-BR" dirty="0"/>
              <a:t>Ferramentas de Gestão de Configuração de Software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6787AA-E59C-053C-D05D-749805974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3071"/>
            <a:ext cx="6233719" cy="4351338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dirty="0" err="1">
                <a:effectLst/>
              </a:rPr>
              <a:t>Git</a:t>
            </a:r>
            <a:r>
              <a:rPr lang="pt-BR" dirty="0">
                <a:effectLst/>
              </a:rPr>
              <a:t>;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>
                <a:effectLst/>
              </a:rPr>
              <a:t>SVN (Apache </a:t>
            </a:r>
            <a:r>
              <a:rPr lang="pt-BR" dirty="0" err="1">
                <a:effectLst/>
              </a:rPr>
              <a:t>Subversion</a:t>
            </a:r>
            <a:r>
              <a:rPr lang="pt-BR" dirty="0">
                <a:effectLst/>
              </a:rPr>
              <a:t>);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>
                <a:effectLst/>
              </a:rPr>
              <a:t>Mercurial (SCM).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D73D88D-204C-967D-A749-31FAD831F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398" y="2200668"/>
            <a:ext cx="2079770" cy="86830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AD4EA96-5C1B-3F0F-3DFF-0BE1F2C929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512" y="3428999"/>
            <a:ext cx="1879771" cy="162286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320D164-A63D-7849-AD88-CA5748F16D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583" y="3429000"/>
            <a:ext cx="1261964" cy="162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837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D73D88D-204C-967D-A749-31FAD831F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31" y="711200"/>
            <a:ext cx="2079770" cy="86830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8CD7DED-1941-F96F-FB32-0ADF4C1880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416" y="1901971"/>
            <a:ext cx="6340513" cy="424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768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D73D88D-204C-967D-A749-31FAD831F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31" y="711200"/>
            <a:ext cx="2079770" cy="86830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CBC5C36-A6B2-44E8-9EAB-94041ABA43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31" y="1810627"/>
            <a:ext cx="8721879" cy="446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764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4767C67-33E8-789A-305C-F98E76BC6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046" y="478172"/>
            <a:ext cx="1263207" cy="109056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648A2E20-6A10-CC9A-7414-21CFA5D0EC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046" y="1929473"/>
            <a:ext cx="5957455" cy="400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979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CF48E2F-3E97-C18B-39DE-AE995E359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046" y="401397"/>
            <a:ext cx="947611" cy="121767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3DFAAD3-4E8F-331F-B914-A5364A14E0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984" y="1775994"/>
            <a:ext cx="5961359" cy="443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951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4DDAD-D69E-1F66-7F7F-6A4637469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16273" cy="1325563"/>
          </a:xfrm>
        </p:spPr>
        <p:txBody>
          <a:bodyPr>
            <a:normAutofit/>
          </a:bodyPr>
          <a:lstStyle/>
          <a:p>
            <a:r>
              <a:rPr lang="pt-BR" sz="4000" dirty="0"/>
              <a:t>Melhores Práticas de Gestão de Configuração de Software</a:t>
            </a:r>
            <a:endParaRPr lang="en-US" sz="4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6787AA-E59C-053C-D05D-749805974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1794"/>
            <a:ext cx="6233719" cy="1068577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dirty="0">
                <a:effectLst/>
              </a:rPr>
              <a:t>Uma das principais práticas é a criação de um repositório centralizado, que permite o armazenamento seguro e organizado dos arquivos do projeto. 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7F73333-68D3-32CE-825B-2827D1549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364" y="3482481"/>
            <a:ext cx="4187270" cy="269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195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4DDAD-D69E-1F66-7F7F-6A4637469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487" y="2776219"/>
            <a:ext cx="5525025" cy="1305562"/>
          </a:xfrm>
        </p:spPr>
        <p:txBody>
          <a:bodyPr>
            <a:noAutofit/>
          </a:bodyPr>
          <a:lstStyle/>
          <a:p>
            <a:pPr algn="ctr"/>
            <a:r>
              <a:rPr lang="pt-BR" sz="8000" dirty="0"/>
              <a:t>Conclusão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334257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4DDAD-D69E-1F66-7F7F-6A4637469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487" y="2776219"/>
            <a:ext cx="5525025" cy="1305562"/>
          </a:xfrm>
        </p:spPr>
        <p:txBody>
          <a:bodyPr>
            <a:noAutofit/>
          </a:bodyPr>
          <a:lstStyle/>
          <a:p>
            <a:pPr algn="ctr"/>
            <a:r>
              <a:rPr lang="pt-BR" sz="8000" dirty="0"/>
              <a:t>Perguntas?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934579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4DDAD-D69E-1F66-7F7F-6A4637469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037" y="365125"/>
            <a:ext cx="6116273" cy="1325563"/>
          </a:xfrm>
        </p:spPr>
        <p:txBody>
          <a:bodyPr>
            <a:normAutofit/>
          </a:bodyPr>
          <a:lstStyle/>
          <a:p>
            <a:r>
              <a:rPr lang="pt-BR" dirty="0"/>
              <a:t>Referências</a:t>
            </a:r>
            <a:endParaRPr lang="en-US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1BD405E-DA55-1564-0945-1B44D8962693}"/>
              </a:ext>
            </a:extLst>
          </p:cNvPr>
          <p:cNvSpPr txBox="1"/>
          <p:nvPr/>
        </p:nvSpPr>
        <p:spPr>
          <a:xfrm>
            <a:off x="1241571" y="1937857"/>
            <a:ext cx="84561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https://www.devmedia.com.br/gerencia-de-configuracao-de-software/9145</a:t>
            </a:r>
          </a:p>
          <a:p>
            <a:r>
              <a:rPr lang="en-US" dirty="0"/>
              <a:t>https://www.youtube.com/watch?v=w3dX97i4v2c</a:t>
            </a:r>
          </a:p>
          <a:p>
            <a:r>
              <a:rPr lang="en-US" dirty="0"/>
              <a:t>https://www.redhat.com/pt-br/topics/automation/what-is-configuration-management</a:t>
            </a:r>
          </a:p>
          <a:p>
            <a:r>
              <a:rPr lang="en-US" dirty="0"/>
              <a:t>http://www.univasf.edu.br/~ricardo.aramos/disciplinas/ESI2009_2/Aula018_GerConfigSoftware.pdf</a:t>
            </a:r>
          </a:p>
          <a:p>
            <a:r>
              <a:rPr lang="en-US" dirty="0"/>
              <a:t>https://www.inf.ufsc.br/~jean.hauck/guias/29110/Norma%20ISO%2029110%20Perfil%20de%20Entrada%20B%C3%A1sico/guidances/concepts/gerencia_de_configuracao_do_software_5D2370F8.html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952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4DDAD-D69E-1F66-7F7F-6A4637469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16273" cy="1325563"/>
          </a:xfrm>
        </p:spPr>
        <p:txBody>
          <a:bodyPr>
            <a:normAutofit/>
          </a:bodyPr>
          <a:lstStyle/>
          <a:p>
            <a:r>
              <a:rPr lang="pt-BR" dirty="0"/>
              <a:t>Agenda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6787AA-E59C-053C-D05D-749805974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6293"/>
            <a:ext cx="6233719" cy="4340283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sz="2400" dirty="0"/>
              <a:t>Introdução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/>
              <a:t>Etapas</a:t>
            </a:r>
            <a:r>
              <a:rPr lang="en-US" sz="2400" dirty="0"/>
              <a:t> da </a:t>
            </a:r>
            <a:r>
              <a:rPr lang="en-US" sz="2400" dirty="0" err="1"/>
              <a:t>Gestão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/>
              <a:t>Benefícios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/>
              <a:t>Problemas</a:t>
            </a:r>
            <a:r>
              <a:rPr lang="en-US" sz="2400" dirty="0"/>
              <a:t> da </a:t>
            </a:r>
            <a:r>
              <a:rPr lang="en-US" sz="2400" dirty="0" err="1"/>
              <a:t>Gestão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/>
              <a:t>Solução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Ferramentas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Boas </a:t>
            </a:r>
            <a:r>
              <a:rPr lang="en-US" sz="2400" dirty="0" err="1"/>
              <a:t>práticas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400" dirty="0"/>
              <a:t>Conclusão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8A79368-D551-463F-9223-23F31BECD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711" y="2810560"/>
            <a:ext cx="3418271" cy="345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368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4DDAD-D69E-1F66-7F7F-6A4637469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16273" cy="1325563"/>
          </a:xfrm>
        </p:spPr>
        <p:txBody>
          <a:bodyPr>
            <a:normAutofit fontScale="90000"/>
          </a:bodyPr>
          <a:lstStyle/>
          <a:p>
            <a:r>
              <a:rPr lang="pt-BR" dirty="0"/>
              <a:t>Introdução à Gestão de Configuração de Software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6787AA-E59C-053C-D05D-749805974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5016"/>
            <a:ext cx="6233719" cy="4340283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 que é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Qual a </a:t>
            </a:r>
            <a:r>
              <a:rPr lang="pt-BR" dirty="0"/>
              <a:t>importância</a:t>
            </a:r>
          </a:p>
        </p:txBody>
      </p:sp>
    </p:spTree>
    <p:extLst>
      <p:ext uri="{BB962C8B-B14F-4D97-AF65-F5344CB8AC3E}">
        <p14:creationId xmlns:p14="http://schemas.microsoft.com/office/powerpoint/2010/main" val="481755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4DDAD-D69E-1F66-7F7F-6A4637469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16273" cy="1325563"/>
          </a:xfrm>
        </p:spPr>
        <p:txBody>
          <a:bodyPr>
            <a:normAutofit fontScale="90000"/>
          </a:bodyPr>
          <a:lstStyle/>
          <a:p>
            <a:r>
              <a:rPr lang="pt-BR" dirty="0"/>
              <a:t>Etapas da Gestão de Configuração de Software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6787AA-E59C-053C-D05D-749805974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4529"/>
            <a:ext cx="6233719" cy="145447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dirty="0">
                <a:effectLst/>
              </a:rPr>
              <a:t>Identificação de itens de configuração;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>
                <a:effectLst/>
              </a:rPr>
              <a:t>Controle de versão</a:t>
            </a:r>
            <a:r>
              <a:rPr lang="pt-BR" dirty="0"/>
              <a:t>.</a:t>
            </a:r>
            <a:endParaRPr lang="pt-B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18816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4DDAD-D69E-1F66-7F7F-6A4637469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16273" cy="1325563"/>
          </a:xfrm>
        </p:spPr>
        <p:txBody>
          <a:bodyPr>
            <a:normAutofit fontScale="90000"/>
          </a:bodyPr>
          <a:lstStyle/>
          <a:p>
            <a:r>
              <a:rPr lang="pt-BR" dirty="0"/>
              <a:t>Benefícios da Gestão de Configuração de Software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6787AA-E59C-053C-D05D-749805974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4603"/>
            <a:ext cx="6233719" cy="4351338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dirty="0">
                <a:effectLst/>
              </a:rPr>
              <a:t>Redução de erros;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>
                <a:effectLst/>
              </a:rPr>
              <a:t>Garantia de qualidade;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>
                <a:effectLst/>
              </a:rPr>
              <a:t>Facilidade de manutenção.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21E7935-764A-3D87-6D64-D2FF04F17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777" y="3557631"/>
            <a:ext cx="2728310" cy="272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845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4DDAD-D69E-1F66-7F7F-6A4637469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10769" cy="1325563"/>
          </a:xfrm>
        </p:spPr>
        <p:txBody>
          <a:bodyPr>
            <a:normAutofit fontScale="90000"/>
          </a:bodyPr>
          <a:lstStyle/>
          <a:p>
            <a:r>
              <a:rPr lang="pt-BR" dirty="0"/>
              <a:t>Problema dos Dados</a:t>
            </a:r>
            <a:br>
              <a:rPr lang="pt-BR" dirty="0"/>
            </a:br>
            <a:r>
              <a:rPr lang="pt-BR" dirty="0"/>
              <a:t>Compartilhados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6787AA-E59C-053C-D05D-749805974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4603"/>
            <a:ext cx="6233719" cy="4351338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dirty="0">
                <a:effectLst/>
              </a:rPr>
              <a:t>O desenvolvedor modifica o componente compartilhado enquanto outro desenvolvedor realiza uma outra alteração simultaneamente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Ao tentar compilar o componente, erros são apontados pelo compilador, mas nenhum deles ocorre por parte das alterações realizadas pelo desenvolvedor</a:t>
            </a:r>
            <a:endParaRPr lang="pt-BR" dirty="0">
              <a:effectLst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21E7935-764A-3D87-6D64-D2FF04F17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777" y="3557631"/>
            <a:ext cx="2728310" cy="272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134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4DDAD-D69E-1F66-7F7F-6A4637469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10769" cy="1325563"/>
          </a:xfrm>
        </p:spPr>
        <p:txBody>
          <a:bodyPr>
            <a:normAutofit fontScale="90000"/>
          </a:bodyPr>
          <a:lstStyle/>
          <a:p>
            <a:r>
              <a:rPr lang="pt-BR" dirty="0"/>
              <a:t>Problema da Atualização</a:t>
            </a:r>
            <a:br>
              <a:rPr lang="pt-BR" dirty="0"/>
            </a:br>
            <a:r>
              <a:rPr lang="pt-BR" dirty="0"/>
              <a:t>Simultânea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6787AA-E59C-053C-D05D-749805974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4603"/>
            <a:ext cx="6233719" cy="4351338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dirty="0">
                <a:effectLst/>
              </a:rPr>
              <a:t>O desenvolvedor A encontra e corrige um defeito em sua versão do componente compartilhado;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Uma vez corrigido, o componente modificado é copiado para a biblioteca central;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>
                <a:effectLst/>
              </a:rPr>
              <a:t>O desenvolvedor B encontra e corrige o mesmo defeito em sua versão do componente por não saber que A já tinha feito isso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>
                <a:effectLst/>
              </a:rPr>
              <a:t>O trabalho de A é desperdiçado.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21E7935-764A-3D87-6D64-D2FF04F17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777" y="3557631"/>
            <a:ext cx="2728310" cy="272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062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4DDAD-D69E-1F66-7F7F-6A4637469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10769" cy="1325563"/>
          </a:xfrm>
        </p:spPr>
        <p:txBody>
          <a:bodyPr>
            <a:normAutofit fontScale="90000"/>
          </a:bodyPr>
          <a:lstStyle/>
          <a:p>
            <a:r>
              <a:rPr lang="pt-BR" dirty="0"/>
              <a:t>Problema da Atualização</a:t>
            </a:r>
            <a:br>
              <a:rPr lang="pt-BR" dirty="0"/>
            </a:br>
            <a:r>
              <a:rPr lang="pt-BR" dirty="0"/>
              <a:t>Simultânea</a:t>
            </a:r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9443797-8AC2-AAAF-6ADB-B0D6055C8570}"/>
              </a:ext>
            </a:extLst>
          </p:cNvPr>
          <p:cNvSpPr txBox="1"/>
          <p:nvPr/>
        </p:nvSpPr>
        <p:spPr>
          <a:xfrm rot="5400000">
            <a:off x="4621217" y="5420013"/>
            <a:ext cx="70339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https://www.devmedia.com.br/Imagens/engsoft/ed02/artigo3/image5.jpg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EFE2993-EBC3-51FA-BF6C-93B94E544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909" y="2026139"/>
            <a:ext cx="3838182" cy="404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644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4DDAD-D69E-1F66-7F7F-6A4637469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10769" cy="1325563"/>
          </a:xfrm>
        </p:spPr>
        <p:txBody>
          <a:bodyPr>
            <a:normAutofit/>
          </a:bodyPr>
          <a:lstStyle/>
          <a:p>
            <a:r>
              <a:rPr lang="pt-BR" dirty="0"/>
              <a:t>Solução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6787AA-E59C-053C-D05D-749805974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4603"/>
            <a:ext cx="6233719" cy="4351338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dirty="0">
                <a:effectLst/>
              </a:rPr>
              <a:t>Plataformas para versionamento.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21E7935-764A-3D87-6D64-D2FF04F17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777" y="3557631"/>
            <a:ext cx="2728310" cy="272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6792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178</TotalTime>
  <Words>389</Words>
  <Application>Microsoft Office PowerPoint</Application>
  <PresentationFormat>Widescreen</PresentationFormat>
  <Paragraphs>49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Heebo</vt:lpstr>
      <vt:lpstr>Retrospectiva</vt:lpstr>
      <vt:lpstr>Gestão de Configuração de Software</vt:lpstr>
      <vt:lpstr>Agenda</vt:lpstr>
      <vt:lpstr>Introdução à Gestão de Configuração de Software</vt:lpstr>
      <vt:lpstr>Etapas da Gestão de Configuração de Software</vt:lpstr>
      <vt:lpstr>Benefícios da Gestão de Configuração de Software</vt:lpstr>
      <vt:lpstr>Problema dos Dados Compartilhados</vt:lpstr>
      <vt:lpstr>Problema da Atualização Simultânea</vt:lpstr>
      <vt:lpstr>Problema da Atualização Simultânea</vt:lpstr>
      <vt:lpstr>Solução</vt:lpstr>
      <vt:lpstr>Ferramentas de Gestão de Configuração de Software</vt:lpstr>
      <vt:lpstr>Apresentação do PowerPoint</vt:lpstr>
      <vt:lpstr>Apresentação do PowerPoint</vt:lpstr>
      <vt:lpstr>Apresentação do PowerPoint</vt:lpstr>
      <vt:lpstr>Apresentação do PowerPoint</vt:lpstr>
      <vt:lpstr>Melhores Práticas de Gestão de Configuração de Software</vt:lpstr>
      <vt:lpstr>Conclusão</vt:lpstr>
      <vt:lpstr>Perguntas?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Domando o Caos: A Arte da Gestão de Configuração de Software</dc:title>
  <dc:creator>felipeaio</dc:creator>
  <cp:lastModifiedBy>felipeaio</cp:lastModifiedBy>
  <cp:revision>6</cp:revision>
  <dcterms:created xsi:type="dcterms:W3CDTF">2023-09-17T23:32:05Z</dcterms:created>
  <dcterms:modified xsi:type="dcterms:W3CDTF">2023-10-11T00:32:40Z</dcterms:modified>
</cp:coreProperties>
</file>