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906000" cy="6858000" type="A4"/>
  <p:notesSz cx="7559675" cy="106918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52" autoAdjust="0"/>
  </p:normalViewPr>
  <p:slideViewPr>
    <p:cSldViewPr>
      <p:cViewPr varScale="1">
        <p:scale>
          <a:sx n="67" d="100"/>
          <a:sy n="67" d="100"/>
        </p:scale>
        <p:origin x="1236" y="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DejaVu Sans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DejaVu Sans" pitchFamily="34" charset="0"/>
              </a:defRPr>
            </a:lvl1pPr>
          </a:lstStyle>
          <a:p>
            <a:pPr>
              <a:defRPr/>
            </a:pPr>
            <a:fld id="{4CE00C55-9EFB-4BF0-B5D3-0C60725ED538}" type="datetimeFigureOut">
              <a:rPr lang="pt-BR"/>
              <a:pPr>
                <a:defRPr/>
              </a:pPr>
              <a:t>21/03/2017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DejaVu Sans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DejaVu Sans" pitchFamily="34" charset="0"/>
              </a:defRPr>
            </a:lvl1pPr>
          </a:lstStyle>
          <a:p>
            <a:pPr>
              <a:defRPr/>
            </a:pPr>
            <a:fld id="{44CBDF7D-4BC8-4789-B273-060F3426F8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587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4CBA4A45-7C40-4B4F-B62F-02231F4E56D8}" type="datetimeFigureOut">
              <a:rPr lang="pt-BR"/>
              <a:pPr>
                <a:defRPr/>
              </a:pPr>
              <a:t>21/03/2017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801688"/>
            <a:ext cx="57912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CE179F1B-E4B0-4726-ACD0-60A791F6EB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127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24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89150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95300" y="3682080"/>
            <a:ext cx="89150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63760" y="160452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63760" y="368208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95300" y="368208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80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604963"/>
            <a:ext cx="5400675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604963"/>
            <a:ext cx="5400675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89150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5300" y="1604520"/>
            <a:ext cx="89150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1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300" y="1604520"/>
            <a:ext cx="891501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9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89150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9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435045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063760" y="1604520"/>
            <a:ext cx="435045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8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48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95300" y="273600"/>
            <a:ext cx="891501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41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5300" y="368208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63760" y="1604520"/>
            <a:ext cx="435045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47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435045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60452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63760" y="368208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6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300" y="273600"/>
            <a:ext cx="891501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5300" y="160452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63760" y="1604520"/>
            <a:ext cx="435045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95300" y="3682080"/>
            <a:ext cx="89150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37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BeloDuarte\Documents\PRPI_artes2\OFICIAIS CONNEPI\detalhes do convite\fundo ver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C:\Users\BeloDuarte\Documents\PRPI_artes2\OFICIAIS CONNEPI\detalhes do convite\cbe ver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793"/>
            <a:ext cx="7033920" cy="8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4" y="461794"/>
            <a:ext cx="1673547" cy="113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C:\Users\BeloDuarte\Desktop\teste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16" y="5575672"/>
            <a:ext cx="2740545" cy="37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564486" y="5930964"/>
            <a:ext cx="2450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 Unicode MS"/>
              </a:rPr>
              <a:t>Carlos Henrique Almeida Alves</a:t>
            </a:r>
          </a:p>
          <a:p>
            <a:pPr algn="ctr">
              <a:defRPr/>
            </a:pPr>
            <a:r>
              <a:rPr lang="pt-B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 Unicode MS"/>
              </a:rPr>
              <a:t>Presidente</a:t>
            </a:r>
            <a:endParaRPr lang="pt-BR" sz="1200" b="1" dirty="0">
              <a:latin typeface="+mj-lt"/>
            </a:endParaRPr>
          </a:p>
        </p:txBody>
      </p:sp>
      <p:pic>
        <p:nvPicPr>
          <p:cNvPr id="25606" name="Picture 6" descr="C:\Users\BeloDuarte\Documents\PRPI_artes2\OFICIAIS CONNEPI\detalhes do convite\altanys.png"/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741" y="5617221"/>
            <a:ext cx="2281155" cy="2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6781490" y="5903159"/>
            <a:ext cx="293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Prof. Dr. José </a:t>
            </a:r>
            <a:r>
              <a:rPr lang="pt-BR" sz="1200" b="1" dirty="0" err="1" smtClean="0">
                <a:latin typeface="Arial" pitchFamily="34" charset="0"/>
                <a:cs typeface="Arial" pitchFamily="34" charset="0"/>
              </a:rPr>
              <a:t>Ginaldo</a:t>
            </a:r>
            <a:r>
              <a:rPr lang="pt-BR" sz="1200" b="1" dirty="0" smtClean="0">
                <a:latin typeface="Arial" pitchFamily="34" charset="0"/>
                <a:cs typeface="Arial" pitchFamily="34" charset="0"/>
              </a:rPr>
              <a:t> da Silva Júnior</a:t>
            </a:r>
          </a:p>
          <a:p>
            <a:pPr algn="ctr"/>
            <a:r>
              <a:rPr lang="pt-BR" sz="1200" b="1" dirty="0" smtClean="0">
                <a:latin typeface="Arial" pitchFamily="34" charset="0"/>
                <a:cs typeface="Arial" pitchFamily="34" charset="0"/>
              </a:rPr>
              <a:t>Diretor Científico Adjunto</a:t>
            </a:r>
            <a:endParaRPr lang="pt-BR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4" descr="C:\Users\BeloDuarte\Documents\PRPI_artes\EITIC 2016\Office\ass2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112" y="5535511"/>
            <a:ext cx="2083729" cy="29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4144218" y="5903160"/>
            <a:ext cx="1882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1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 Unicode MS"/>
              </a:rPr>
              <a:t>Altanys</a:t>
            </a:r>
            <a:r>
              <a:rPr lang="pt-B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 Unicode MS"/>
              </a:rPr>
              <a:t> Silva Calheiros</a:t>
            </a:r>
          </a:p>
          <a:p>
            <a:pPr algn="ctr">
              <a:defRPr/>
            </a:pPr>
            <a:r>
              <a:rPr lang="pt-BR" sz="1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Arial Unicode MS"/>
              </a:rPr>
              <a:t>Diretor Científico</a:t>
            </a:r>
            <a:endParaRPr lang="pt-BR" sz="1200" b="1" dirty="0">
              <a:latin typeface="+mj-lt"/>
            </a:endParaRPr>
          </a:p>
        </p:txBody>
      </p:sp>
      <p:sp>
        <p:nvSpPr>
          <p:cNvPr id="22" name="CaixaDeTexto 132"/>
          <p:cNvSpPr txBox="1">
            <a:spLocks noChangeArrowheads="1"/>
          </p:cNvSpPr>
          <p:nvPr/>
        </p:nvSpPr>
        <p:spPr bwMode="auto">
          <a:xfrm>
            <a:off x="446454" y="1700153"/>
            <a:ext cx="885825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pitchFamily="34" charset="0"/>
                <a:cs typeface="DejaVu Sans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pt-BR" sz="2000" dirty="0"/>
              <a:t>	</a:t>
            </a:r>
            <a:r>
              <a:rPr lang="pt-BR" dirty="0" smtClean="0"/>
              <a:t>Certificamos </a:t>
            </a:r>
            <a:r>
              <a:rPr lang="pt-BR" dirty="0"/>
              <a:t>que </a:t>
            </a:r>
            <a:r>
              <a:rPr lang="pt-BR" dirty="0" smtClean="0"/>
              <a:t>o trabalho </a:t>
            </a:r>
            <a:r>
              <a:rPr lang="pt-BR" dirty="0" smtClean="0">
                <a:solidFill>
                  <a:srgbClr val="FF0000"/>
                </a:solidFill>
              </a:rPr>
              <a:t>Titulo do trabalho</a:t>
            </a:r>
            <a:r>
              <a:rPr lang="pt-BR" dirty="0" smtClean="0"/>
              <a:t>, de autoria de </a:t>
            </a:r>
            <a:r>
              <a:rPr lang="pt-BR" dirty="0" smtClean="0">
                <a:solidFill>
                  <a:srgbClr val="FF0000"/>
                </a:solidFill>
              </a:rPr>
              <a:t>Nome dos Autores</a:t>
            </a:r>
            <a:r>
              <a:rPr lang="pt-BR" dirty="0" smtClean="0"/>
              <a:t>, foi premiado na </a:t>
            </a:r>
            <a:r>
              <a:rPr lang="pt-BR" dirty="0" smtClean="0">
                <a:solidFill>
                  <a:srgbClr val="FF0000"/>
                </a:solidFill>
              </a:rPr>
              <a:t>primeira, segunda </a:t>
            </a:r>
            <a:r>
              <a:rPr lang="pt-BR" dirty="0">
                <a:solidFill>
                  <a:srgbClr val="FF0000"/>
                </a:solidFill>
              </a:rPr>
              <a:t>ou </a:t>
            </a:r>
            <a:r>
              <a:rPr lang="pt-BR" dirty="0" smtClean="0">
                <a:solidFill>
                  <a:srgbClr val="FF0000"/>
                </a:solidFill>
              </a:rPr>
              <a:t>terceira</a:t>
            </a:r>
            <a:r>
              <a:rPr lang="pt-BR" dirty="0" smtClean="0"/>
              <a:t> colocação na </a:t>
            </a:r>
            <a:r>
              <a:rPr lang="pt-BR" dirty="0"/>
              <a:t>área </a:t>
            </a:r>
            <a:r>
              <a:rPr lang="pt-BR" dirty="0" smtClean="0">
                <a:solidFill>
                  <a:srgbClr val="FF0000"/>
                </a:solidFill>
              </a:rPr>
              <a:t>colocar </a:t>
            </a:r>
            <a:r>
              <a:rPr lang="pt-BR" dirty="0">
                <a:solidFill>
                  <a:srgbClr val="FF0000"/>
                </a:solidFill>
              </a:rPr>
              <a:t>o nome da área</a:t>
            </a:r>
            <a:r>
              <a:rPr lang="pt-BR" dirty="0"/>
              <a:t>, </a:t>
            </a:r>
            <a:r>
              <a:rPr lang="pt-BR" dirty="0" smtClean="0"/>
              <a:t>modalidade </a:t>
            </a:r>
            <a:r>
              <a:rPr lang="pt-BR" dirty="0">
                <a:solidFill>
                  <a:srgbClr val="FF0000"/>
                </a:solidFill>
              </a:rPr>
              <a:t>dizer se foi banner ou apresentação </a:t>
            </a:r>
            <a:r>
              <a:rPr lang="pt-BR" dirty="0" smtClean="0">
                <a:solidFill>
                  <a:srgbClr val="FF0000"/>
                </a:solidFill>
              </a:rPr>
              <a:t>oral</a:t>
            </a:r>
            <a:r>
              <a:rPr lang="pt-BR" dirty="0" smtClean="0"/>
              <a:t>,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no </a:t>
            </a:r>
            <a:r>
              <a:rPr lang="pt-BR" dirty="0" smtClean="0"/>
              <a:t>XI Congresso </a:t>
            </a:r>
            <a:r>
              <a:rPr lang="pt-BR" dirty="0"/>
              <a:t>Norte Nordeste </a:t>
            </a:r>
            <a:r>
              <a:rPr lang="pt-BR" dirty="0" smtClean="0"/>
              <a:t>de Pesquisa </a:t>
            </a:r>
            <a:r>
              <a:rPr lang="pt-BR" dirty="0"/>
              <a:t>e </a:t>
            </a:r>
            <a:r>
              <a:rPr lang="pt-BR" dirty="0" smtClean="0"/>
              <a:t>Inovação (CONNEPI), realizado </a:t>
            </a:r>
            <a:r>
              <a:rPr lang="pt-BR" dirty="0"/>
              <a:t>no período de 06 a 09 de dezembro </a:t>
            </a:r>
            <a:r>
              <a:rPr lang="pt-BR" dirty="0" smtClean="0"/>
              <a:t>de 2016</a:t>
            </a:r>
            <a:r>
              <a:rPr lang="pt-BR" dirty="0"/>
              <a:t>, na cidade de </a:t>
            </a:r>
            <a:r>
              <a:rPr lang="pt-BR" dirty="0" smtClean="0"/>
              <a:t>Maceió, Alagoas</a:t>
            </a:r>
            <a:r>
              <a:rPr lang="pt-BR" dirty="0" smtClean="0"/>
              <a:t>.</a:t>
            </a:r>
            <a:endParaRPr lang="pt-BR" dirty="0"/>
          </a:p>
          <a:p>
            <a:pPr algn="ctr" eaLnBrk="1" hangingPunct="1">
              <a:lnSpc>
                <a:spcPct val="150000"/>
              </a:lnSpc>
            </a:pPr>
            <a:endParaRPr lang="pt-BR" dirty="0" smtClean="0"/>
          </a:p>
          <a:p>
            <a:pPr algn="ctr" eaLnBrk="1" hangingPunct="1">
              <a:lnSpc>
                <a:spcPct val="150000"/>
              </a:lnSpc>
            </a:pPr>
            <a:r>
              <a:rPr lang="pt-BR" dirty="0" smtClean="0"/>
              <a:t>Maceió</a:t>
            </a:r>
            <a:r>
              <a:rPr lang="pt-BR" dirty="0"/>
              <a:t>, 09 de dezembro de 2016</a:t>
            </a:r>
          </a:p>
          <a:p>
            <a:pPr algn="just" eaLnBrk="1" hangingPunct="1">
              <a:lnSpc>
                <a:spcPct val="150000"/>
              </a:lnSpc>
            </a:pPr>
            <a:endParaRPr lang="pt-BR" sz="2000" dirty="0" smtClean="0"/>
          </a:p>
          <a:p>
            <a:pPr algn="just" eaLnBrk="1" hangingPunct="1">
              <a:lnSpc>
                <a:spcPct val="150000"/>
              </a:lnSpc>
            </a:pPr>
            <a:endParaRPr lang="pt-BR" sz="2000" dirty="0" smtClean="0"/>
          </a:p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4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22</Words>
  <Application>Microsoft Office PowerPoint</Application>
  <PresentationFormat>Papel A4 (210 x 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DejaVu Sans</vt:lpstr>
      <vt:lpstr>Office Theme</vt:lpstr>
      <vt:lpstr>Apresentação do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BeloDuarte</dc:creator>
  <cp:lastModifiedBy>Altanys</cp:lastModifiedBy>
  <cp:revision>89</cp:revision>
  <dcterms:created xsi:type="dcterms:W3CDTF">2016-10-06T03:11:22Z</dcterms:created>
  <dcterms:modified xsi:type="dcterms:W3CDTF">2017-03-21T18:48:04Z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