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9906000" cy="6858000" type="A4"/>
  <p:notesSz cx="7559675" cy="106918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2" autoAdjust="0"/>
  </p:normalViewPr>
  <p:slideViewPr>
    <p:cSldViewPr>
      <p:cViewPr>
        <p:scale>
          <a:sx n="80" d="100"/>
          <a:sy n="80" d="100"/>
        </p:scale>
        <p:origin x="-858" y="1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DejaVu Sans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DejaVu Sans" pitchFamily="34" charset="0"/>
              </a:defRPr>
            </a:lvl1pPr>
          </a:lstStyle>
          <a:p>
            <a:pPr>
              <a:defRPr/>
            </a:pPr>
            <a:fld id="{4CE00C55-9EFB-4BF0-B5D3-0C60725ED538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DejaVu Sans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DejaVu Sans" pitchFamily="34" charset="0"/>
              </a:defRPr>
            </a:lvl1pPr>
          </a:lstStyle>
          <a:p>
            <a:pPr>
              <a:defRPr/>
            </a:pPr>
            <a:fld id="{44CBDF7D-4BC8-4789-B273-060F3426F8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58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4CBA4A45-7C40-4B4F-B62F-02231F4E56D8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801688"/>
            <a:ext cx="57912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CE179F1B-E4B0-4726-ACD0-60A791F6EB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1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89150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5300" y="3682080"/>
            <a:ext cx="89150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63760" y="368208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95300" y="368208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0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604963"/>
            <a:ext cx="5400675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604963"/>
            <a:ext cx="5400675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89150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5300" y="1604520"/>
            <a:ext cx="89150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1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300" y="1604520"/>
            <a:ext cx="891501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9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89150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9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4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95300" y="273600"/>
            <a:ext cx="891501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1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300" y="368208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7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63760" y="368208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6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95300" y="3682080"/>
            <a:ext cx="89150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3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BeloDuarte\Documents\PRPI_artes2\OFICIAIS CONNEPI\detalhes do convite\fundo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BeloDuarte\Documents\PRPI_artes2\OFICIAIS CONNEPI\detalhes do convite\cbe ver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793"/>
            <a:ext cx="7033920" cy="8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4" y="461794"/>
            <a:ext cx="1673547" cy="113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 descr="C:\Users\BeloDuarte\Documents\PRPI_artes2\OFICIAIS CONNEPI\detalhes do convite\det branc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23" y="2942245"/>
            <a:ext cx="2774320" cy="39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BeloDuarte\Desktop\test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16" y="5575672"/>
            <a:ext cx="2740545" cy="37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564486" y="5930964"/>
            <a:ext cx="2450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Carlos Henrique Almeida Alves</a:t>
            </a:r>
          </a:p>
          <a:p>
            <a:pPr algn="ctr">
              <a:defRPr/>
            </a:pPr>
            <a:r>
              <a:rPr lang="pt-B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Presidente</a:t>
            </a:r>
            <a:endParaRPr lang="pt-BR" sz="1200" b="1" dirty="0">
              <a:latin typeface="+mj-lt"/>
            </a:endParaRPr>
          </a:p>
        </p:txBody>
      </p:sp>
      <p:pic>
        <p:nvPicPr>
          <p:cNvPr id="25606" name="Picture 6" descr="C:\Users\BeloDuarte\Documents\PRPI_artes2\OFICIAIS CONNEPI\detalhes do convite\altanys.png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41" y="5617221"/>
            <a:ext cx="2281155" cy="2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6781490" y="5903159"/>
            <a:ext cx="293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Prof. Dr. José </a:t>
            </a:r>
            <a:r>
              <a:rPr lang="pt-BR" sz="1200" b="1" dirty="0" err="1" smtClean="0">
                <a:latin typeface="Arial" pitchFamily="34" charset="0"/>
                <a:cs typeface="Arial" pitchFamily="34" charset="0"/>
              </a:rPr>
              <a:t>Ginaldo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 da Silva Júnior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Diretor Científico Adjunto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4" descr="C:\Users\BeloDuarte\Documents\PRPI_artes\EITIC 2016\Office\ass2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112" y="5535511"/>
            <a:ext cx="2083729" cy="2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144218" y="5903160"/>
            <a:ext cx="1882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Altanys</a:t>
            </a:r>
            <a:r>
              <a:rPr lang="pt-B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 Silva Calheiros</a:t>
            </a:r>
          </a:p>
          <a:p>
            <a:pPr algn="ctr">
              <a:defRPr/>
            </a:pPr>
            <a:r>
              <a:rPr lang="pt-B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Diretor Científico</a:t>
            </a:r>
            <a:endParaRPr lang="pt-BR" sz="1200" b="1" dirty="0">
              <a:latin typeface="+mj-lt"/>
            </a:endParaRPr>
          </a:p>
        </p:txBody>
      </p:sp>
      <p:sp>
        <p:nvSpPr>
          <p:cNvPr id="22" name="CaixaDeTexto 132"/>
          <p:cNvSpPr txBox="1">
            <a:spLocks noChangeArrowheads="1"/>
          </p:cNvSpPr>
          <p:nvPr/>
        </p:nvSpPr>
        <p:spPr bwMode="auto">
          <a:xfrm>
            <a:off x="238125" y="2286000"/>
            <a:ext cx="885825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pt-BR" sz="2000" dirty="0" smtClean="0"/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 lang="pt-BR" sz="2000" dirty="0"/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42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BeloDuarte\Documents\PRPI_artes2\OFICIAIS CONNEPI\detalhes do convite\fundo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BeloDuarte\Documents\PRPI_artes2\OFICIAIS CONNEPI\detalhes do convite\cbe ver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793"/>
            <a:ext cx="7033920" cy="8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4" y="461794"/>
            <a:ext cx="1673547" cy="113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 descr="C:\Users\BeloDuarte\Documents\PRPI_artes2\OFICIAIS CONNEPI\detalhes do convite\det branc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23" y="2942245"/>
            <a:ext cx="2774320" cy="39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BeloDuarte\Desktop\test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16" y="5575672"/>
            <a:ext cx="2740545" cy="37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564486" y="5930964"/>
            <a:ext cx="2450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Carlos Henrique Almeida Alves</a:t>
            </a:r>
          </a:p>
          <a:p>
            <a:pPr algn="ctr">
              <a:defRPr/>
            </a:pPr>
            <a:r>
              <a:rPr lang="pt-B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Presidente</a:t>
            </a:r>
            <a:endParaRPr lang="pt-BR" sz="1200" b="1" dirty="0">
              <a:latin typeface="+mj-lt"/>
            </a:endParaRPr>
          </a:p>
        </p:txBody>
      </p:sp>
      <p:pic>
        <p:nvPicPr>
          <p:cNvPr id="25606" name="Picture 6" descr="C:\Users\BeloDuarte\Documents\PRPI_artes2\OFICIAIS CONNEPI\detalhes do convite\altanys.png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41" y="5617221"/>
            <a:ext cx="2281155" cy="2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6781490" y="5903159"/>
            <a:ext cx="293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Prof. Dr. José </a:t>
            </a:r>
            <a:r>
              <a:rPr lang="pt-BR" sz="1200" b="1" dirty="0" err="1" smtClean="0">
                <a:latin typeface="Arial" pitchFamily="34" charset="0"/>
                <a:cs typeface="Arial" pitchFamily="34" charset="0"/>
              </a:rPr>
              <a:t>Ginaldo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 da Silva Júnior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Diretor Científico Adjunto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4" descr="C:\Users\BeloDuarte\Documents\PRPI_artes\EITIC 2016\Office\ass2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112" y="5535511"/>
            <a:ext cx="2083729" cy="2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144218" y="5903160"/>
            <a:ext cx="1882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Altanys</a:t>
            </a:r>
            <a:r>
              <a:rPr lang="pt-B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 Silva Calheiros</a:t>
            </a:r>
          </a:p>
          <a:p>
            <a:pPr algn="ctr">
              <a:defRPr/>
            </a:pPr>
            <a:r>
              <a:rPr lang="pt-B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Diretor Científico</a:t>
            </a:r>
            <a:endParaRPr lang="pt-BR" sz="1200" b="1" dirty="0">
              <a:latin typeface="+mj-lt"/>
            </a:endParaRPr>
          </a:p>
        </p:txBody>
      </p:sp>
      <p:sp>
        <p:nvSpPr>
          <p:cNvPr id="13" name="CaixaDeTexto 132"/>
          <p:cNvSpPr txBox="1">
            <a:spLocks noChangeArrowheads="1"/>
          </p:cNvSpPr>
          <p:nvPr/>
        </p:nvSpPr>
        <p:spPr bwMode="auto">
          <a:xfrm>
            <a:off x="238125" y="2286000"/>
            <a:ext cx="885825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pt-BR" sz="2000" dirty="0" smtClean="0"/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 lang="pt-BR" sz="2000" dirty="0"/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58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46</Words>
  <Application>Microsoft Office PowerPoint</Application>
  <PresentationFormat>Papel A4 (210 x 297 mm)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DejaVu Sans</vt:lpstr>
      <vt:lpstr>Calibri</vt:lpstr>
      <vt:lpstr>Arial Unicode MS</vt:lpstr>
      <vt:lpstr>Office Theme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BeloDuarte</dc:creator>
  <cp:lastModifiedBy>BeloDuarte</cp:lastModifiedBy>
  <cp:revision>84</cp:revision>
  <dcterms:created xsi:type="dcterms:W3CDTF">2016-10-06T03:11:22Z</dcterms:created>
  <dcterms:modified xsi:type="dcterms:W3CDTF">2016-11-10T17:28:48Z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