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9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66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1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0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2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3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35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F933-F6ED-439F-A3D5-031F94ED0769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25B5-5E81-4DCE-B8A9-509AC117A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1963" y="430403"/>
            <a:ext cx="5439476" cy="846631"/>
            <a:chOff x="1781963" y="430403"/>
            <a:chExt cx="5439476" cy="846631"/>
          </a:xfrm>
        </p:grpSpPr>
        <p:pic>
          <p:nvPicPr>
            <p:cNvPr id="1032" name="Picture 8" descr="C:\Users\BeloDuarte\Desktop\SLIDES\LOGOTIP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963" y="430403"/>
              <a:ext cx="1756444" cy="846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BeloDuarte\Desktop\SLIDES\TIPOGRAFI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153" y="480543"/>
              <a:ext cx="3024336" cy="74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BeloDuarte\Desktop\SLIDES\LOGOTIPO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735" y="430403"/>
              <a:ext cx="359704" cy="79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8" y="0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1292169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eloDuarte\Documents\PRPI_artes2\Artes Para divulgação\SLIDES\BARRA INFERI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5013947"/>
            <a:ext cx="9154989" cy="1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1963" y="430403"/>
            <a:ext cx="5439476" cy="846631"/>
            <a:chOff x="1781963" y="430403"/>
            <a:chExt cx="5439476" cy="846631"/>
          </a:xfrm>
        </p:grpSpPr>
        <p:pic>
          <p:nvPicPr>
            <p:cNvPr id="1032" name="Picture 8" descr="C:\Users\BeloDuarte\Desktop\SLIDES\LOGOTIP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963" y="430403"/>
              <a:ext cx="1756444" cy="846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BeloDuarte\Desktop\SLIDES\TIPOGRAFI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153" y="480543"/>
              <a:ext cx="3024336" cy="74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BeloDuarte\Desktop\SLIDES\LOGOTIPO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735" y="430403"/>
              <a:ext cx="359704" cy="79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8" y="0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1292169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eloDuarte\Documents\PRPI_artes2\Artes Para divulgação\SLIDES\BARRA INFERI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5013947"/>
            <a:ext cx="9154989" cy="1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81963" y="430403"/>
            <a:ext cx="5439476" cy="846631"/>
            <a:chOff x="1781963" y="430403"/>
            <a:chExt cx="5439476" cy="846631"/>
          </a:xfrm>
        </p:grpSpPr>
        <p:pic>
          <p:nvPicPr>
            <p:cNvPr id="1032" name="Picture 8" descr="C:\Users\BeloDuarte\Desktop\SLIDES\LOGOTIP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963" y="430403"/>
              <a:ext cx="1756444" cy="846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BeloDuarte\Desktop\SLIDES\TIPOGRAFI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153" y="480543"/>
              <a:ext cx="3024336" cy="74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BeloDuarte\Desktop\SLIDES\LOGOTIPO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735" y="430403"/>
              <a:ext cx="359704" cy="79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8" y="0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BeloDuarte\Documents\PRPI_artes2\Artes Para divulgação\SLIDES\BARRA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1292169"/>
            <a:ext cx="9144000" cy="3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eloDuarte\Documents\PRPI_artes2\Artes Para divulgação\SLIDES\BARRA INFERI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9" y="5013947"/>
            <a:ext cx="9154989" cy="1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4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BeloDuarte</dc:creator>
  <cp:lastModifiedBy>Eu</cp:lastModifiedBy>
  <cp:revision>11</cp:revision>
  <dcterms:created xsi:type="dcterms:W3CDTF">2016-10-11T17:33:25Z</dcterms:created>
  <dcterms:modified xsi:type="dcterms:W3CDTF">2016-11-04T15:20:45Z</dcterms:modified>
</cp:coreProperties>
</file>