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9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6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1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0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2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3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35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loDuarte\Desktop\SLIDES\UNIVERS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0353"/>
            <a:ext cx="1259994" cy="77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eloDuarte\Desktop\SLIDES\DESAF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514" y="441291"/>
            <a:ext cx="1646203" cy="80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eloDuarte\Desktop\SLIDES\LOGOTIP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36" y="421299"/>
            <a:ext cx="367360" cy="8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eloDuarte\Desktop\SLIDES\LOGOTIP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7" y="441291"/>
            <a:ext cx="1728192" cy="8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eloDuarte\Desktop\SLIDES\TIPOGRAFI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9073"/>
            <a:ext cx="2795389" cy="6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36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loDuarte\Desktop\SLIDES\UNIVERS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0353"/>
            <a:ext cx="1259994" cy="77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eloDuarte\Desktop\SLIDES\DESAF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514" y="441291"/>
            <a:ext cx="1646203" cy="80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eloDuarte\Desktop\SLIDES\LOGOTIP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36" y="421299"/>
            <a:ext cx="367360" cy="8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eloDuarte\Desktop\SLIDES\LOGOTIP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7" y="441291"/>
            <a:ext cx="1728192" cy="8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eloDuarte\Desktop\SLIDES\TIPOGRAFI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9073"/>
            <a:ext cx="2795389" cy="6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36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loDuarte\Desktop\SLIDES\UNIVERS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0353"/>
            <a:ext cx="1259994" cy="77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eloDuarte\Desktop\SLIDES\DESAF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514" y="441291"/>
            <a:ext cx="1646203" cy="80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eloDuarte\Desktop\SLIDES\LOGOTIP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36" y="421299"/>
            <a:ext cx="367360" cy="8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eloDuarte\Desktop\SLIDES\LOGOTIP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7" y="441291"/>
            <a:ext cx="1728192" cy="8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eloDuarte\Desktop\SLIDES\TIPOGRAFI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9073"/>
            <a:ext cx="2795389" cy="6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36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BeloDuarte</dc:creator>
  <cp:lastModifiedBy>Eu</cp:lastModifiedBy>
  <cp:revision>11</cp:revision>
  <dcterms:created xsi:type="dcterms:W3CDTF">2016-10-11T17:33:25Z</dcterms:created>
  <dcterms:modified xsi:type="dcterms:W3CDTF">2016-11-04T15:21:25Z</dcterms:modified>
</cp:coreProperties>
</file>