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52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F933-F6ED-439F-A3D5-031F94ED0769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25B5-5E81-4DCE-B8A9-509AC117AF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70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F933-F6ED-439F-A3D5-031F94ED0769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25B5-5E81-4DCE-B8A9-509AC117AF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09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F933-F6ED-439F-A3D5-031F94ED0769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25B5-5E81-4DCE-B8A9-509AC117AF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66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F933-F6ED-439F-A3D5-031F94ED0769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25B5-5E81-4DCE-B8A9-509AC117AF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918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F933-F6ED-439F-A3D5-031F94ED0769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25B5-5E81-4DCE-B8A9-509AC117AF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907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F933-F6ED-439F-A3D5-031F94ED0769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25B5-5E81-4DCE-B8A9-509AC117AF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22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F933-F6ED-439F-A3D5-031F94ED0769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25B5-5E81-4DCE-B8A9-509AC117AF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59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F933-F6ED-439F-A3D5-031F94ED0769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25B5-5E81-4DCE-B8A9-509AC117AF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73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F933-F6ED-439F-A3D5-031F94ED0769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25B5-5E81-4DCE-B8A9-509AC117AF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358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F933-F6ED-439F-A3D5-031F94ED0769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25B5-5E81-4DCE-B8A9-509AC117AF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70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F933-F6ED-439F-A3D5-031F94ED0769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25B5-5E81-4DCE-B8A9-509AC117AF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03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F933-F6ED-439F-A3D5-031F94ED0769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E25B5-5E81-4DCE-B8A9-509AC117AF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52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eloDuarte\Desktop\SLIDES\UNIVERS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40353"/>
            <a:ext cx="1259994" cy="77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eloDuarte\Desktop\SLIDES\LOGOTIPO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736" y="421299"/>
            <a:ext cx="367360" cy="8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BeloDuarte\Desktop\SLIDES\LOGOTIP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7" y="441291"/>
            <a:ext cx="1728192" cy="83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BeloDuarte\Desktop\SLIDES\TIPOGRAFI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09073"/>
            <a:ext cx="2795389" cy="68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BeloDuarte\Desktop\SLIDES\MOSTRA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21299"/>
            <a:ext cx="1539627" cy="85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BeloDuarte\Documents\PRPI_artes2\Artes Para divulgação\SLIDES\BARRA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89" y="1292169"/>
            <a:ext cx="9144000" cy="3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BeloDuarte\Documents\PRPI_artes2\Artes Para divulgação\SLIDES\BARRA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9536"/>
            <a:ext cx="9144000" cy="3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BeloDuarte\Documents\PRPI_artes2\Artes Para divulgação\SLIDES\BARRA INFERIO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89" y="5013947"/>
            <a:ext cx="9154989" cy="184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79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eloDuarte\Desktop\SLIDES\UNIVERS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40353"/>
            <a:ext cx="1259994" cy="77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eloDuarte\Desktop\SLIDES\LOGOTIPO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736" y="421299"/>
            <a:ext cx="367360" cy="8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BeloDuarte\Desktop\SLIDES\LOGOTIP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7" y="441291"/>
            <a:ext cx="1728192" cy="83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BeloDuarte\Desktop\SLIDES\TIPOGRAFI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09073"/>
            <a:ext cx="2795389" cy="68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BeloDuarte\Desktop\SLIDES\MOSTRA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21299"/>
            <a:ext cx="1539627" cy="85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BeloDuarte\Documents\PRPI_artes2\Artes Para divulgação\SLIDES\BARRA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89" y="1292169"/>
            <a:ext cx="9144000" cy="3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BeloDuarte\Documents\PRPI_artes2\Artes Para divulgação\SLIDES\BARRA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9536"/>
            <a:ext cx="9144000" cy="3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BeloDuarte\Documents\PRPI_artes2\Artes Para divulgação\SLIDES\BARRA INFERIO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89" y="5013947"/>
            <a:ext cx="9154989" cy="184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61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eloDuarte\Desktop\SLIDES\UNIVERS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40353"/>
            <a:ext cx="1259994" cy="77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eloDuarte\Desktop\SLIDES\LOGOTIPO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736" y="421299"/>
            <a:ext cx="367360" cy="8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BeloDuarte\Desktop\SLIDES\LOGOTIP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7" y="441291"/>
            <a:ext cx="1728192" cy="83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BeloDuarte\Desktop\SLIDES\TIPOGRAFI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09073"/>
            <a:ext cx="2795389" cy="68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BeloDuarte\Desktop\SLIDES\MOSTRA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21299"/>
            <a:ext cx="1539627" cy="85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BeloDuarte\Documents\PRPI_artes2\Artes Para divulgação\SLIDES\BARRA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89" y="1292169"/>
            <a:ext cx="9144000" cy="3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BeloDuarte\Documents\PRPI_artes2\Artes Para divulgação\SLIDES\BARRA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9536"/>
            <a:ext cx="9144000" cy="3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BeloDuarte\Documents\PRPI_artes2\Artes Para divulgação\SLIDES\BARRA INFERIO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89" y="5013947"/>
            <a:ext cx="9154989" cy="184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24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Apresentação na tela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BeloDuarte</dc:creator>
  <cp:lastModifiedBy>Eu</cp:lastModifiedBy>
  <cp:revision>11</cp:revision>
  <dcterms:created xsi:type="dcterms:W3CDTF">2016-10-11T17:33:25Z</dcterms:created>
  <dcterms:modified xsi:type="dcterms:W3CDTF">2016-11-04T15:21:51Z</dcterms:modified>
</cp:coreProperties>
</file>