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3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5" algn="l" defTabSz="9143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1" algn="l" defTabSz="9143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56" algn="l" defTabSz="9143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40" algn="l" defTabSz="9143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25" algn="l" defTabSz="9143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11" algn="l" defTabSz="9143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96" algn="l" defTabSz="9143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81" algn="l" defTabSz="9143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43FD9-2708-4059-94C7-53F43F4CDF3C}" v="124" dt="2020-02-14T19:45:00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lencar" userId="9ed9a5fef87769f7" providerId="LiveId" clId="{B9543FD9-2708-4059-94C7-53F43F4CDF3C}"/>
    <pc:docChg chg="modSld">
      <pc:chgData name="Felipe Alencar" userId="9ed9a5fef87769f7" providerId="LiveId" clId="{B9543FD9-2708-4059-94C7-53F43F4CDF3C}" dt="2020-02-14T15:24:54.001" v="76" actId="20577"/>
      <pc:docMkLst>
        <pc:docMk/>
      </pc:docMkLst>
      <pc:sldChg chg="modSp">
        <pc:chgData name="Felipe Alencar" userId="9ed9a5fef87769f7" providerId="LiveId" clId="{B9543FD9-2708-4059-94C7-53F43F4CDF3C}" dt="2020-02-14T15:24:54.001" v="76" actId="20577"/>
        <pc:sldMkLst>
          <pc:docMk/>
          <pc:sldMk cId="2312469170" sldId="256"/>
        </pc:sldMkLst>
        <pc:graphicFrameChg chg="mod">
          <ac:chgData name="Felipe Alencar" userId="9ed9a5fef87769f7" providerId="LiveId" clId="{B9543FD9-2708-4059-94C7-53F43F4CDF3C}" dt="2020-02-14T15:24:54.001" v="76" actId="20577"/>
          <ac:graphicFrameMkLst>
            <pc:docMk/>
            <pc:sldMk cId="2312469170" sldId="256"/>
            <ac:graphicFrameMk id="6" creationId="{803FE8FC-01B8-4405-9C7D-0B914330DD3B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Drive\Research\Line%2010%20-%20Models%20at%20Runtime%20for%20Self-Adaptive%20SDN\Repository\MOSES\machine-learning\experiments\data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pt-BR" sz="1000" b="1" dirty="0"/>
              <a:t>Taxa de atraso durante a execução do algoritmo DRL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95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yVal>
            <c:numRef>
              <c:f>Planilha1!$D$2:$D$336</c:f>
              <c:numCache>
                <c:formatCode>General</c:formatCode>
                <c:ptCount val="234"/>
                <c:pt idx="0">
                  <c:v>7.2675000000000001</c:v>
                </c:pt>
                <c:pt idx="1">
                  <c:v>8.8719999999999999</c:v>
                </c:pt>
                <c:pt idx="2">
                  <c:v>9.16</c:v>
                </c:pt>
                <c:pt idx="3">
                  <c:v>8.1240000000000006</c:v>
                </c:pt>
                <c:pt idx="4">
                  <c:v>7.3019999999999996</c:v>
                </c:pt>
                <c:pt idx="5">
                  <c:v>8.4420000000000002</c:v>
                </c:pt>
                <c:pt idx="6">
                  <c:v>8.3480000000000008</c:v>
                </c:pt>
                <c:pt idx="7">
                  <c:v>8.6460000000000008</c:v>
                </c:pt>
                <c:pt idx="8">
                  <c:v>7.5339999999999998</c:v>
                </c:pt>
                <c:pt idx="9">
                  <c:v>7.9320000000000004</c:v>
                </c:pt>
                <c:pt idx="10">
                  <c:v>8.5619999999999994</c:v>
                </c:pt>
                <c:pt idx="11">
                  <c:v>8.2780000000000005</c:v>
                </c:pt>
                <c:pt idx="12">
                  <c:v>8.9740000000000002</c:v>
                </c:pt>
                <c:pt idx="13">
                  <c:v>7.56</c:v>
                </c:pt>
                <c:pt idx="14">
                  <c:v>8.6259999999999994</c:v>
                </c:pt>
                <c:pt idx="15">
                  <c:v>9.6760000000000002</c:v>
                </c:pt>
                <c:pt idx="16">
                  <c:v>15.911999999999999</c:v>
                </c:pt>
                <c:pt idx="17">
                  <c:v>7.7880000000000003</c:v>
                </c:pt>
                <c:pt idx="18">
                  <c:v>11.125999999999999</c:v>
                </c:pt>
                <c:pt idx="19">
                  <c:v>8.6020000000000003</c:v>
                </c:pt>
                <c:pt idx="20">
                  <c:v>6.4139999999999997</c:v>
                </c:pt>
                <c:pt idx="21">
                  <c:v>5.4559999999999995</c:v>
                </c:pt>
                <c:pt idx="22">
                  <c:v>4.91</c:v>
                </c:pt>
                <c:pt idx="23">
                  <c:v>5.3379999999999992</c:v>
                </c:pt>
                <c:pt idx="24">
                  <c:v>8.2593000000000014</c:v>
                </c:pt>
                <c:pt idx="25">
                  <c:v>7.9440000000000008</c:v>
                </c:pt>
                <c:pt idx="26">
                  <c:v>5.42</c:v>
                </c:pt>
                <c:pt idx="27">
                  <c:v>6.49</c:v>
                </c:pt>
                <c:pt idx="28">
                  <c:v>9.7362000000000002</c:v>
                </c:pt>
                <c:pt idx="29">
                  <c:v>8.5617000000000001</c:v>
                </c:pt>
                <c:pt idx="30">
                  <c:v>6.9160000000000004</c:v>
                </c:pt>
                <c:pt idx="31">
                  <c:v>9.4440000000000008</c:v>
                </c:pt>
                <c:pt idx="32">
                  <c:v>6.3239999999999998</c:v>
                </c:pt>
                <c:pt idx="33">
                  <c:v>7.1300000000000008</c:v>
                </c:pt>
                <c:pt idx="34">
                  <c:v>6.5779999999999994</c:v>
                </c:pt>
                <c:pt idx="35">
                  <c:v>7.6340000000000003</c:v>
                </c:pt>
                <c:pt idx="36">
                  <c:v>5.8960000000000008</c:v>
                </c:pt>
                <c:pt idx="37">
                  <c:v>9.7551000000000005</c:v>
                </c:pt>
                <c:pt idx="38">
                  <c:v>8.74</c:v>
                </c:pt>
                <c:pt idx="39">
                  <c:v>6.1539999999999999</c:v>
                </c:pt>
                <c:pt idx="40">
                  <c:v>7.5720000000000001</c:v>
                </c:pt>
                <c:pt idx="41">
                  <c:v>7.7140000000000004</c:v>
                </c:pt>
                <c:pt idx="42">
                  <c:v>8.26</c:v>
                </c:pt>
                <c:pt idx="43">
                  <c:v>6.37</c:v>
                </c:pt>
                <c:pt idx="44">
                  <c:v>6.0380000000000003</c:v>
                </c:pt>
                <c:pt idx="45">
                  <c:v>8.7119999999999997</c:v>
                </c:pt>
                <c:pt idx="46">
                  <c:v>8.7200000000000006</c:v>
                </c:pt>
                <c:pt idx="47">
                  <c:v>6.56</c:v>
                </c:pt>
                <c:pt idx="48">
                  <c:v>13.5702</c:v>
                </c:pt>
                <c:pt idx="49">
                  <c:v>13.3758</c:v>
                </c:pt>
                <c:pt idx="50">
                  <c:v>11.7531</c:v>
                </c:pt>
                <c:pt idx="51">
                  <c:v>15.911100000000001</c:v>
                </c:pt>
                <c:pt idx="52">
                  <c:v>13.019400000000001</c:v>
                </c:pt>
                <c:pt idx="53">
                  <c:v>18.073800000000002</c:v>
                </c:pt>
                <c:pt idx="54">
                  <c:v>13.637700000000001</c:v>
                </c:pt>
                <c:pt idx="55">
                  <c:v>12.0771</c:v>
                </c:pt>
                <c:pt idx="56">
                  <c:v>13.243500000000001</c:v>
                </c:pt>
                <c:pt idx="57">
                  <c:v>13.610700000000001</c:v>
                </c:pt>
                <c:pt idx="58">
                  <c:v>12.651999999999999</c:v>
                </c:pt>
                <c:pt idx="59">
                  <c:v>18.777999999999999</c:v>
                </c:pt>
                <c:pt idx="60">
                  <c:v>11.294</c:v>
                </c:pt>
                <c:pt idx="61">
                  <c:v>11.912000000000001</c:v>
                </c:pt>
                <c:pt idx="62">
                  <c:v>13.43</c:v>
                </c:pt>
                <c:pt idx="63">
                  <c:v>11.01</c:v>
                </c:pt>
                <c:pt idx="64">
                  <c:v>13.794</c:v>
                </c:pt>
                <c:pt idx="65">
                  <c:v>13.468</c:v>
                </c:pt>
                <c:pt idx="66">
                  <c:v>13.55</c:v>
                </c:pt>
                <c:pt idx="67">
                  <c:v>11.0511</c:v>
                </c:pt>
                <c:pt idx="68">
                  <c:v>16.6023</c:v>
                </c:pt>
                <c:pt idx="69">
                  <c:v>11.855700000000001</c:v>
                </c:pt>
                <c:pt idx="70">
                  <c:v>12.228300000000001</c:v>
                </c:pt>
                <c:pt idx="71">
                  <c:v>11.3184</c:v>
                </c:pt>
                <c:pt idx="72">
                  <c:v>11.0268</c:v>
                </c:pt>
                <c:pt idx="73">
                  <c:v>13.511100000000001</c:v>
                </c:pt>
                <c:pt idx="74">
                  <c:v>13.340999999999999</c:v>
                </c:pt>
                <c:pt idx="75">
                  <c:v>11.8827</c:v>
                </c:pt>
                <c:pt idx="76">
                  <c:v>12.282300000000001</c:v>
                </c:pt>
                <c:pt idx="77">
                  <c:v>13.754099999999999</c:v>
                </c:pt>
                <c:pt idx="78">
                  <c:v>14.25</c:v>
                </c:pt>
                <c:pt idx="79">
                  <c:v>15.183999999999999</c:v>
                </c:pt>
                <c:pt idx="80">
                  <c:v>13.8216</c:v>
                </c:pt>
                <c:pt idx="81">
                  <c:v>22.126500000000004</c:v>
                </c:pt>
                <c:pt idx="82">
                  <c:v>11.213099999999999</c:v>
                </c:pt>
                <c:pt idx="83">
                  <c:v>11.118600000000002</c:v>
                </c:pt>
                <c:pt idx="84">
                  <c:v>13.7433</c:v>
                </c:pt>
                <c:pt idx="85">
                  <c:v>13.016999999999999</c:v>
                </c:pt>
                <c:pt idx="86">
                  <c:v>13.675800000000001</c:v>
                </c:pt>
                <c:pt idx="87">
                  <c:v>11.763900000000001</c:v>
                </c:pt>
                <c:pt idx="88">
                  <c:v>13.505699999999999</c:v>
                </c:pt>
                <c:pt idx="89">
                  <c:v>12.1797</c:v>
                </c:pt>
                <c:pt idx="90">
                  <c:v>13.357200000000001</c:v>
                </c:pt>
                <c:pt idx="91">
                  <c:v>12.654900000000001</c:v>
                </c:pt>
                <c:pt idx="92">
                  <c:v>13.0008</c:v>
                </c:pt>
                <c:pt idx="93">
                  <c:v>13.0116</c:v>
                </c:pt>
                <c:pt idx="94">
                  <c:v>8.5500000000000007</c:v>
                </c:pt>
                <c:pt idx="95">
                  <c:v>4.9749999999999996</c:v>
                </c:pt>
                <c:pt idx="96">
                  <c:v>7.7089999999999996</c:v>
                </c:pt>
                <c:pt idx="97">
                  <c:v>4.7960000000000003</c:v>
                </c:pt>
                <c:pt idx="98">
                  <c:v>4.5789999999999997</c:v>
                </c:pt>
                <c:pt idx="99">
                  <c:v>4.6779999999999999</c:v>
                </c:pt>
                <c:pt idx="100">
                  <c:v>4.444</c:v>
                </c:pt>
                <c:pt idx="101">
                  <c:v>5.2610000000000001</c:v>
                </c:pt>
                <c:pt idx="102">
                  <c:v>4.742</c:v>
                </c:pt>
                <c:pt idx="103">
                  <c:v>4.5709999999999997</c:v>
                </c:pt>
                <c:pt idx="104">
                  <c:v>8.1940000000000008</c:v>
                </c:pt>
                <c:pt idx="105">
                  <c:v>18.690000000000001</c:v>
                </c:pt>
                <c:pt idx="106">
                  <c:v>5.8869999999999996</c:v>
                </c:pt>
                <c:pt idx="107">
                  <c:v>6.2549999999999999</c:v>
                </c:pt>
                <c:pt idx="108">
                  <c:v>5.6529999999999996</c:v>
                </c:pt>
                <c:pt idx="109">
                  <c:v>5.5830000000000002</c:v>
                </c:pt>
                <c:pt idx="110">
                  <c:v>5.2519999999999998</c:v>
                </c:pt>
                <c:pt idx="111">
                  <c:v>5.7649999999999997</c:v>
                </c:pt>
                <c:pt idx="112">
                  <c:v>5.19</c:v>
                </c:pt>
                <c:pt idx="113">
                  <c:v>4.6040000000000001</c:v>
                </c:pt>
                <c:pt idx="114">
                  <c:v>7.819</c:v>
                </c:pt>
                <c:pt idx="115">
                  <c:v>4.2770000000000001</c:v>
                </c:pt>
                <c:pt idx="116">
                  <c:v>8.2710000000000008</c:v>
                </c:pt>
                <c:pt idx="117">
                  <c:v>4.1859999999999999</c:v>
                </c:pt>
                <c:pt idx="118">
                  <c:v>5.38</c:v>
                </c:pt>
                <c:pt idx="119">
                  <c:v>5.2859999999999996</c:v>
                </c:pt>
                <c:pt idx="120">
                  <c:v>3.5960000000000001</c:v>
                </c:pt>
                <c:pt idx="121">
                  <c:v>4.5679999999999996</c:v>
                </c:pt>
                <c:pt idx="122">
                  <c:v>5.4009999999999998</c:v>
                </c:pt>
                <c:pt idx="123">
                  <c:v>5.6079999999999997</c:v>
                </c:pt>
                <c:pt idx="124">
                  <c:v>4.681</c:v>
                </c:pt>
                <c:pt idx="125">
                  <c:v>15.156000000000001</c:v>
                </c:pt>
                <c:pt idx="126">
                  <c:v>4.5789999999999997</c:v>
                </c:pt>
                <c:pt idx="127">
                  <c:v>12.031000000000001</c:v>
                </c:pt>
                <c:pt idx="128">
                  <c:v>5.0990000000000002</c:v>
                </c:pt>
                <c:pt idx="129">
                  <c:v>4.5469999999999997</c:v>
                </c:pt>
                <c:pt idx="130">
                  <c:v>4.819</c:v>
                </c:pt>
                <c:pt idx="131">
                  <c:v>4.3979999999999997</c:v>
                </c:pt>
                <c:pt idx="132">
                  <c:v>4.7380000000000004</c:v>
                </c:pt>
                <c:pt idx="133">
                  <c:v>6.1920000000000002</c:v>
                </c:pt>
                <c:pt idx="134">
                  <c:v>5.0330000000000004</c:v>
                </c:pt>
                <c:pt idx="135">
                  <c:v>3.9790000000000001</c:v>
                </c:pt>
                <c:pt idx="136">
                  <c:v>8.41</c:v>
                </c:pt>
                <c:pt idx="137">
                  <c:v>3.6230000000000002</c:v>
                </c:pt>
                <c:pt idx="138">
                  <c:v>3.72</c:v>
                </c:pt>
                <c:pt idx="139">
                  <c:v>4.1959999999999997</c:v>
                </c:pt>
                <c:pt idx="140">
                  <c:v>3.5920000000000001</c:v>
                </c:pt>
                <c:pt idx="141">
                  <c:v>3.444</c:v>
                </c:pt>
                <c:pt idx="142">
                  <c:v>4.3010000000000002</c:v>
                </c:pt>
                <c:pt idx="143">
                  <c:v>4.5010000000000003</c:v>
                </c:pt>
                <c:pt idx="144">
                  <c:v>5.3490000000000002</c:v>
                </c:pt>
                <c:pt idx="145">
                  <c:v>8.7680000000000007</c:v>
                </c:pt>
                <c:pt idx="146">
                  <c:v>4.6219999999999999</c:v>
                </c:pt>
                <c:pt idx="147">
                  <c:v>4.5679999999999996</c:v>
                </c:pt>
                <c:pt idx="148">
                  <c:v>4.7859999999999996</c:v>
                </c:pt>
                <c:pt idx="149">
                  <c:v>4.5129999999999999</c:v>
                </c:pt>
                <c:pt idx="150">
                  <c:v>5.5949999999999998</c:v>
                </c:pt>
                <c:pt idx="151">
                  <c:v>4.2889999999999997</c:v>
                </c:pt>
                <c:pt idx="152">
                  <c:v>4.3419999999999996</c:v>
                </c:pt>
                <c:pt idx="153">
                  <c:v>3.8759999999999999</c:v>
                </c:pt>
                <c:pt idx="154">
                  <c:v>7.9080000000000004</c:v>
                </c:pt>
                <c:pt idx="155">
                  <c:v>3.5129999999999999</c:v>
                </c:pt>
                <c:pt idx="156">
                  <c:v>4.7839999999999998</c:v>
                </c:pt>
                <c:pt idx="157">
                  <c:v>3.8660000000000001</c:v>
                </c:pt>
                <c:pt idx="158">
                  <c:v>6.1269999999999998</c:v>
                </c:pt>
                <c:pt idx="159">
                  <c:v>5.2930000000000001</c:v>
                </c:pt>
                <c:pt idx="160">
                  <c:v>3.3969999999999998</c:v>
                </c:pt>
                <c:pt idx="161">
                  <c:v>3.8719999999999999</c:v>
                </c:pt>
                <c:pt idx="162">
                  <c:v>4.1710000000000003</c:v>
                </c:pt>
                <c:pt idx="163">
                  <c:v>3.9060000000000001</c:v>
                </c:pt>
                <c:pt idx="164">
                  <c:v>3.613</c:v>
                </c:pt>
                <c:pt idx="165">
                  <c:v>15.36</c:v>
                </c:pt>
                <c:pt idx="166">
                  <c:v>4.3460000000000001</c:v>
                </c:pt>
                <c:pt idx="167">
                  <c:v>5.9649999999999999</c:v>
                </c:pt>
                <c:pt idx="168">
                  <c:v>3.8220000000000001</c:v>
                </c:pt>
                <c:pt idx="169">
                  <c:v>3.992</c:v>
                </c:pt>
                <c:pt idx="170">
                  <c:v>4.1120000000000001</c:v>
                </c:pt>
                <c:pt idx="171">
                  <c:v>4.1379999999999999</c:v>
                </c:pt>
                <c:pt idx="172">
                  <c:v>4.4349999999999996</c:v>
                </c:pt>
                <c:pt idx="173">
                  <c:v>4.524</c:v>
                </c:pt>
                <c:pt idx="174">
                  <c:v>3.613</c:v>
                </c:pt>
                <c:pt idx="175">
                  <c:v>3.8149999999999999</c:v>
                </c:pt>
                <c:pt idx="176">
                  <c:v>4.4720000000000004</c:v>
                </c:pt>
                <c:pt idx="177">
                  <c:v>4.2969999999999997</c:v>
                </c:pt>
                <c:pt idx="178">
                  <c:v>3.702</c:v>
                </c:pt>
                <c:pt idx="179">
                  <c:v>4.1870000000000003</c:v>
                </c:pt>
                <c:pt idx="180">
                  <c:v>3.492</c:v>
                </c:pt>
                <c:pt idx="181">
                  <c:v>4.3019999999999996</c:v>
                </c:pt>
                <c:pt idx="182">
                  <c:v>3.8130000000000002</c:v>
                </c:pt>
                <c:pt idx="183">
                  <c:v>3.6960000000000002</c:v>
                </c:pt>
                <c:pt idx="184">
                  <c:v>3.35</c:v>
                </c:pt>
                <c:pt idx="185">
                  <c:v>7.1340000000000003</c:v>
                </c:pt>
                <c:pt idx="186">
                  <c:v>4.0810000000000004</c:v>
                </c:pt>
                <c:pt idx="187">
                  <c:v>8.5790000000000006</c:v>
                </c:pt>
                <c:pt idx="188">
                  <c:v>3.5030000000000001</c:v>
                </c:pt>
                <c:pt idx="189">
                  <c:v>4.0570000000000004</c:v>
                </c:pt>
                <c:pt idx="190">
                  <c:v>4.2610000000000001</c:v>
                </c:pt>
                <c:pt idx="191">
                  <c:v>3.3260000000000001</c:v>
                </c:pt>
                <c:pt idx="192">
                  <c:v>4.7640000000000002</c:v>
                </c:pt>
                <c:pt idx="193">
                  <c:v>4.7460000000000004</c:v>
                </c:pt>
                <c:pt idx="194">
                  <c:v>4.9450000000000003</c:v>
                </c:pt>
                <c:pt idx="195">
                  <c:v>4.0510000000000002</c:v>
                </c:pt>
                <c:pt idx="196">
                  <c:v>4.681</c:v>
                </c:pt>
                <c:pt idx="197">
                  <c:v>2.9420000000000002</c:v>
                </c:pt>
                <c:pt idx="198">
                  <c:v>3.536</c:v>
                </c:pt>
                <c:pt idx="199">
                  <c:v>3.9260000000000002</c:v>
                </c:pt>
                <c:pt idx="200">
                  <c:v>3.7080000000000002</c:v>
                </c:pt>
                <c:pt idx="201">
                  <c:v>3.593</c:v>
                </c:pt>
                <c:pt idx="202">
                  <c:v>3.831</c:v>
                </c:pt>
                <c:pt idx="203">
                  <c:v>3.8559999999999999</c:v>
                </c:pt>
                <c:pt idx="204">
                  <c:v>3.0840000000000001</c:v>
                </c:pt>
                <c:pt idx="205">
                  <c:v>8.907</c:v>
                </c:pt>
                <c:pt idx="206">
                  <c:v>3.8</c:v>
                </c:pt>
                <c:pt idx="207">
                  <c:v>3.6230000000000002</c:v>
                </c:pt>
                <c:pt idx="208">
                  <c:v>4.1779999999999999</c:v>
                </c:pt>
                <c:pt idx="209">
                  <c:v>4.0179999999999998</c:v>
                </c:pt>
                <c:pt idx="210">
                  <c:v>4.5720000000000001</c:v>
                </c:pt>
                <c:pt idx="211">
                  <c:v>3.165</c:v>
                </c:pt>
                <c:pt idx="212">
                  <c:v>3.952</c:v>
                </c:pt>
                <c:pt idx="213">
                  <c:v>3.1120000000000001</c:v>
                </c:pt>
                <c:pt idx="214">
                  <c:v>4.367</c:v>
                </c:pt>
                <c:pt idx="215">
                  <c:v>3.851</c:v>
                </c:pt>
                <c:pt idx="216">
                  <c:v>4.5759999999999996</c:v>
                </c:pt>
                <c:pt idx="217">
                  <c:v>2.903</c:v>
                </c:pt>
                <c:pt idx="218">
                  <c:v>3.5009999999999999</c:v>
                </c:pt>
                <c:pt idx="219">
                  <c:v>3.931</c:v>
                </c:pt>
                <c:pt idx="220">
                  <c:v>3.6869999999999998</c:v>
                </c:pt>
                <c:pt idx="221">
                  <c:v>3.78</c:v>
                </c:pt>
                <c:pt idx="222">
                  <c:v>3.7589999999999999</c:v>
                </c:pt>
                <c:pt idx="223">
                  <c:v>3.66</c:v>
                </c:pt>
                <c:pt idx="224">
                  <c:v>3.0209999999999999</c:v>
                </c:pt>
                <c:pt idx="225">
                  <c:v>7.319</c:v>
                </c:pt>
                <c:pt idx="226">
                  <c:v>3.9220000000000002</c:v>
                </c:pt>
                <c:pt idx="227">
                  <c:v>5.3</c:v>
                </c:pt>
                <c:pt idx="228">
                  <c:v>3.8010000000000002</c:v>
                </c:pt>
                <c:pt idx="229">
                  <c:v>3.6440000000000001</c:v>
                </c:pt>
                <c:pt idx="230">
                  <c:v>3.8140000000000001</c:v>
                </c:pt>
                <c:pt idx="231">
                  <c:v>3.1269999999999998</c:v>
                </c:pt>
                <c:pt idx="232">
                  <c:v>4.0119999999999996</c:v>
                </c:pt>
                <c:pt idx="233">
                  <c:v>3.8889999999999998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11-4071-879B-C1B0C508EA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6229968"/>
        <c:axId val="626230288"/>
      </c:scatterChart>
      <c:valAx>
        <c:axId val="626229968"/>
        <c:scaling>
          <c:orientation val="minMax"/>
          <c:max val="23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pt-BR" dirty="0"/>
                  <a:t>Número do Episódio x 10²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pt-B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6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pt-BR"/>
          </a:p>
        </c:txPr>
        <c:crossAx val="626230288"/>
        <c:crosses val="autoZero"/>
        <c:crossBetween val="midCat"/>
        <c:majorUnit val="25"/>
      </c:valAx>
      <c:valAx>
        <c:axId val="626230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pt-BR" dirty="0"/>
                  <a:t>Atraso (</a:t>
                </a:r>
                <a:r>
                  <a:rPr lang="pt-BR" dirty="0" err="1"/>
                  <a:t>ms</a:t>
                </a:r>
                <a:r>
                  <a:rPr lang="pt-BR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pt-B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6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pt-BR"/>
          </a:p>
        </c:txPr>
        <c:crossAx val="626229968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pt-B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0.29048</cdr:x>
      <cdr:y>0.1471</cdr:y>
    </cdr:from>
    <cdr:to>
      <cdr:x>0.29048</cdr:x>
      <cdr:y>0.80086</cdr:y>
    </cdr:to>
    <cdr:cxnSp macro="">
      <cdr:nvCxnSpPr>
        <cdr:cNvPr id="3" name="Conector reto 2">
          <a:extLst xmlns:a="http://schemas.openxmlformats.org/drawingml/2006/main">
            <a:ext uri="{FF2B5EF4-FFF2-40B4-BE49-F238E27FC236}">
              <a16:creationId xmlns:a16="http://schemas.microsoft.com/office/drawing/2014/main" id="{00EBCE6F-225E-4CB3-ADE2-2F0C9FD46582}"/>
            </a:ext>
          </a:extLst>
        </cdr:cNvPr>
        <cdr:cNvCxnSpPr/>
      </cdr:nvCxnSpPr>
      <cdr:spPr>
        <a:xfrm xmlns:a="http://schemas.openxmlformats.org/drawingml/2006/main">
          <a:off x="1434319" y="400930"/>
          <a:ext cx="0" cy="1781907"/>
        </a:xfrm>
        <a:prstGeom xmlns:a="http://schemas.openxmlformats.org/drawingml/2006/main" prst="line">
          <a:avLst/>
        </a:prstGeom>
        <a:ln xmlns:a="http://schemas.openxmlformats.org/drawingml/2006/main" w="15875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0.45271</cdr:x>
      <cdr:y>0.14638</cdr:y>
    </cdr:from>
    <cdr:to>
      <cdr:x>0.45271</cdr:x>
      <cdr:y>0.80014</cdr:y>
    </cdr:to>
    <cdr:cxnSp macro="">
      <cdr:nvCxnSpPr>
        <cdr:cNvPr id="5" name="Conector reto 4">
          <a:extLst xmlns:a="http://schemas.openxmlformats.org/drawingml/2006/main">
            <a:ext uri="{FF2B5EF4-FFF2-40B4-BE49-F238E27FC236}">
              <a16:creationId xmlns:a16="http://schemas.microsoft.com/office/drawing/2014/main" id="{CB4CB3C1-A132-4897-A442-58BC740B10E3}"/>
            </a:ext>
          </a:extLst>
        </cdr:cNvPr>
        <cdr:cNvCxnSpPr/>
      </cdr:nvCxnSpPr>
      <cdr:spPr>
        <a:xfrm xmlns:a="http://schemas.openxmlformats.org/drawingml/2006/main">
          <a:off x="2235396" y="398977"/>
          <a:ext cx="0" cy="1781907"/>
        </a:xfrm>
        <a:prstGeom xmlns:a="http://schemas.openxmlformats.org/drawingml/2006/main" prst="line">
          <a:avLst/>
        </a:prstGeom>
        <a:ln xmlns:a="http://schemas.openxmlformats.org/drawingml/2006/main" w="15875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0.0933</cdr:x>
      <cdr:y>0.81665</cdr:y>
    </cdr:from>
    <cdr:to>
      <cdr:x>0.97756</cdr:x>
      <cdr:y>0.86762</cdr:y>
    </cdr:to>
    <cdr:sp macro="" textlink="">
      <cdr:nvSpPr>
        <cdr:cNvPr id="4" name="CaixaDeTexto 3">
          <a:extLst xmlns:a="http://schemas.openxmlformats.org/drawingml/2006/main">
            <a:ext uri="{FF2B5EF4-FFF2-40B4-BE49-F238E27FC236}">
              <a16:creationId xmlns:a16="http://schemas.microsoft.com/office/drawing/2014/main" id="{13CD9CC7-5B24-4A79-A3B8-23D9E9FF3AD2}"/>
            </a:ext>
          </a:extLst>
        </cdr:cNvPr>
        <cdr:cNvSpPr txBox="1"/>
      </cdr:nvSpPr>
      <cdr:spPr>
        <a:xfrm xmlns:a="http://schemas.openxmlformats.org/drawingml/2006/main">
          <a:off x="460716" y="2216900"/>
          <a:ext cx="4366260" cy="138363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square" lIns="36000" rtlCol="0" anchor="t">
          <a:no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BR" sz="760" dirty="0">
              <a:latin typeface="Arial" panose="020B0604020202020204" pitchFamily="34" charset="0"/>
              <a:cs typeface="Arial" panose="020B0604020202020204" pitchFamily="34" charset="0"/>
            </a:rPr>
            <a:t>0              10             20</a:t>
          </a:r>
          <a:r>
            <a:rPr lang="pt-BR" sz="760" baseline="0" dirty="0">
              <a:latin typeface="Arial" panose="020B0604020202020204" pitchFamily="34" charset="0"/>
              <a:cs typeface="Arial" panose="020B0604020202020204" pitchFamily="34" charset="0"/>
            </a:rPr>
            <a:t>             30             40             50             60             70             80            90</a:t>
          </a:r>
          <a:endParaRPr lang="pt-BR" sz="76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0.27885</cdr:x>
      <cdr:y>0.1406</cdr:y>
    </cdr:from>
    <cdr:to>
      <cdr:x>0.38475</cdr:x>
      <cdr:y>0.26531</cdr:y>
    </cdr:to>
    <cdr:sp macro="" textlink="">
      <cdr:nvSpPr>
        <cdr:cNvPr id="6" name="CaixaDeTexto 6">
          <a:extLst xmlns:a="http://schemas.openxmlformats.org/drawingml/2006/main">
            <a:ext uri="{FF2B5EF4-FFF2-40B4-BE49-F238E27FC236}">
              <a16:creationId xmlns:a16="http://schemas.microsoft.com/office/drawing/2014/main" id="{C83CCA80-1592-4498-BECE-C0B1148BEFE4}"/>
            </a:ext>
          </a:extLst>
        </cdr:cNvPr>
        <cdr:cNvSpPr txBox="1"/>
      </cdr:nvSpPr>
      <cdr:spPr>
        <a:xfrm xmlns:a="http://schemas.openxmlformats.org/drawingml/2006/main">
          <a:off x="1376894" y="381676"/>
          <a:ext cx="522900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BR" sz="800" dirty="0">
              <a:latin typeface="Arial" panose="020B0604020202020204" pitchFamily="34" charset="0"/>
              <a:cs typeface="Arial" panose="020B0604020202020204" pitchFamily="34" charset="0"/>
            </a:rPr>
            <a:t>Fluxo 2</a:t>
          </a:r>
        </a:p>
        <a:p xmlns:a="http://schemas.openxmlformats.org/drawingml/2006/main">
          <a:r>
            <a:rPr lang="pt-BR" sz="800" dirty="0">
              <a:latin typeface="Arial" panose="020B0604020202020204" pitchFamily="34" charset="0"/>
              <a:cs typeface="Arial" panose="020B0604020202020204" pitchFamily="34" charset="0"/>
            </a:rPr>
            <a:t>inicia</a:t>
          </a:r>
        </a:p>
      </cdr:txBody>
    </cdr:sp>
  </cdr:relSizeAnchor>
  <cdr:relSizeAnchor xmlns:cdr="http://schemas.openxmlformats.org/drawingml/2006/chartDrawing">
    <cdr:from>
      <cdr:x>0.44107</cdr:x>
      <cdr:y>0.13731</cdr:y>
    </cdr:from>
    <cdr:to>
      <cdr:x>0.60768</cdr:x>
      <cdr:y>0.30738</cdr:y>
    </cdr:to>
    <cdr:sp macro="" textlink="">
      <cdr:nvSpPr>
        <cdr:cNvPr id="7" name="CaixaDeTexto 7">
          <a:extLst xmlns:a="http://schemas.openxmlformats.org/drawingml/2006/main">
            <a:ext uri="{FF2B5EF4-FFF2-40B4-BE49-F238E27FC236}">
              <a16:creationId xmlns:a16="http://schemas.microsoft.com/office/drawing/2014/main" id="{9B0FE449-DA8B-4ED7-9F45-9ED6FA3FDE6D}"/>
            </a:ext>
          </a:extLst>
        </cdr:cNvPr>
        <cdr:cNvSpPr txBox="1"/>
      </cdr:nvSpPr>
      <cdr:spPr>
        <a:xfrm xmlns:a="http://schemas.openxmlformats.org/drawingml/2006/main">
          <a:off x="2177897" y="372745"/>
          <a:ext cx="822661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BR" sz="800" dirty="0">
              <a:latin typeface="Arial" panose="020B0604020202020204" pitchFamily="34" charset="0"/>
              <a:cs typeface="Arial" panose="020B0604020202020204" pitchFamily="34" charset="0"/>
            </a:rPr>
            <a:t>Ações de</a:t>
          </a:r>
        </a:p>
        <a:p xmlns:a="http://schemas.openxmlformats.org/drawingml/2006/main">
          <a:r>
            <a:rPr lang="pt-BR" sz="800" dirty="0">
              <a:latin typeface="Arial" panose="020B0604020202020204" pitchFamily="34" charset="0"/>
              <a:cs typeface="Arial" panose="020B0604020202020204" pitchFamily="34" charset="0"/>
            </a:rPr>
            <a:t>Delegação de</a:t>
          </a:r>
        </a:p>
        <a:p xmlns:a="http://schemas.openxmlformats.org/drawingml/2006/main">
          <a:r>
            <a:rPr lang="pt-BR" sz="800" dirty="0">
              <a:latin typeface="Arial" panose="020B0604020202020204" pitchFamily="34" charset="0"/>
              <a:cs typeface="Arial" panose="020B0604020202020204" pitchFamily="34" charset="0"/>
            </a:rPr>
            <a:t>Fluxo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AA08F-9FF9-48D9-91B5-CFE9CF80B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C0A707-ADBF-4CBD-853E-5F2D57A74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188" indent="0" algn="ctr">
              <a:buNone/>
              <a:defRPr sz="2000"/>
            </a:lvl2pPr>
            <a:lvl3pPr marL="914374" indent="0" algn="ctr">
              <a:buNone/>
              <a:defRPr sz="1799"/>
            </a:lvl3pPr>
            <a:lvl4pPr marL="1371562" indent="0" algn="ctr">
              <a:buNone/>
              <a:defRPr sz="1599"/>
            </a:lvl4pPr>
            <a:lvl5pPr marL="1828749" indent="0" algn="ctr">
              <a:buNone/>
              <a:defRPr sz="1599"/>
            </a:lvl5pPr>
            <a:lvl6pPr marL="2285938" indent="0" algn="ctr">
              <a:buNone/>
              <a:defRPr sz="1599"/>
            </a:lvl6pPr>
            <a:lvl7pPr marL="2743126" indent="0" algn="ctr">
              <a:buNone/>
              <a:defRPr sz="1599"/>
            </a:lvl7pPr>
            <a:lvl8pPr marL="3200313" indent="0" algn="ctr">
              <a:buNone/>
              <a:defRPr sz="1599"/>
            </a:lvl8pPr>
            <a:lvl9pPr marL="3657501" indent="0" algn="ctr">
              <a:buNone/>
              <a:defRPr sz="1599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5103B4-4E61-4559-BAC0-93BD7546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A9FC-4A2E-4500-9E24-B28CC2CA6A9F}" type="datetimeFigureOut">
              <a:rPr lang="pt-BR" smtClean="0"/>
              <a:t>14/02/2020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4BD863-C0F3-4E50-84E9-8B782F22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30433A-6F50-4926-B061-CBEB9B8A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1826-5D3B-430D-A161-D0179199C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81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B342E-DDA2-4F20-83A9-64F7ED2F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A5FB85-CB7F-476F-8815-9DDF95910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99CF2C-2B76-4AF5-B06C-20080D50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A9FC-4A2E-4500-9E24-B28CC2CA6A9F}" type="datetimeFigureOut">
              <a:rPr lang="pt-BR" smtClean="0"/>
              <a:t>14/02/2020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CEFFAD-5743-47DD-81F5-9D64E396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5A415C-8046-4D70-9208-BB1014ED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1826-5D3B-430D-A161-D0179199C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3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3FBE1C-E9E3-4991-98F4-57E35A385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197F95-478B-456A-9938-3D0DF28BF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1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75D056-0515-439D-97CE-ACDF2C0C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A9FC-4A2E-4500-9E24-B28CC2CA6A9F}" type="datetimeFigureOut">
              <a:rPr lang="pt-BR" smtClean="0"/>
              <a:t>14/02/2020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89E5A5-F111-48AC-8A4C-C71EEED6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39D5A6-A423-4068-85E9-A72BC0C8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1826-5D3B-430D-A161-D0179199C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4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D5693-A6C8-4F0D-9F13-9986AF0E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E994EF-D325-4D60-840D-21A70316B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6025D0-98D0-4673-A451-CE287489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A9FC-4A2E-4500-9E24-B28CC2CA6A9F}" type="datetimeFigureOut">
              <a:rPr lang="pt-BR" smtClean="0"/>
              <a:t>14/02/2020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8CACC6-A0DC-45B5-9EA8-AABD82DB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9973F3-090D-4000-92CA-E94C12D2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1826-5D3B-430D-A161-D0179199C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24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1E2C7-8DDC-4A8F-A19A-0CDEE062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9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564837-5537-47A4-9210-5B7C353FD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1pPr>
            <a:lvl2pPr marL="45718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4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62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8749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5938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3126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200313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7501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DA21C3-88DA-4380-8339-495A6DE5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A9FC-4A2E-4500-9E24-B28CC2CA6A9F}" type="datetimeFigureOut">
              <a:rPr lang="pt-BR" smtClean="0"/>
              <a:t>14/02/2020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5D76D1-E195-40BA-91F9-5B6D856C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2B3E33-4782-4AE0-84CD-745E6D86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1826-5D3B-430D-A161-D0179199C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92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856B9-E988-43B6-9D3C-8E802A44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3F9492-7CF1-4031-AAE6-CFB6AC372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6"/>
            <a:ext cx="5181601" cy="435133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761DE-EC2C-40A0-A4D9-4E7FAA597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1" cy="435133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C0DDAD-875C-42CC-A612-B289C787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A9FC-4A2E-4500-9E24-B28CC2CA6A9F}" type="datetimeFigureOut">
              <a:rPr lang="pt-BR" smtClean="0"/>
              <a:t>14/02/2020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E14497-8EDB-40E6-860A-18F578D1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8320F7-5510-4AFC-90EC-E4C191D4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1826-5D3B-430D-A161-D0179199C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50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00C84-6F16-4E1A-A6E7-D88105CF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C514E7-A158-4FFA-A0A5-B8CEC9C35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88" indent="0">
              <a:buNone/>
              <a:defRPr sz="2000" b="1"/>
            </a:lvl2pPr>
            <a:lvl3pPr marL="914374" indent="0">
              <a:buNone/>
              <a:defRPr sz="1799" b="1"/>
            </a:lvl3pPr>
            <a:lvl4pPr marL="1371562" indent="0">
              <a:buNone/>
              <a:defRPr sz="1599" b="1"/>
            </a:lvl4pPr>
            <a:lvl5pPr marL="1828749" indent="0">
              <a:buNone/>
              <a:defRPr sz="1599" b="1"/>
            </a:lvl5pPr>
            <a:lvl6pPr marL="2285938" indent="0">
              <a:buNone/>
              <a:defRPr sz="1599" b="1"/>
            </a:lvl6pPr>
            <a:lvl7pPr marL="2743126" indent="0">
              <a:buNone/>
              <a:defRPr sz="1599" b="1"/>
            </a:lvl7pPr>
            <a:lvl8pPr marL="3200313" indent="0">
              <a:buNone/>
              <a:defRPr sz="1599" b="1"/>
            </a:lvl8pPr>
            <a:lvl9pPr marL="3657501" indent="0">
              <a:buNone/>
              <a:defRPr sz="159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148A23-223C-44EE-AA2F-4418B911E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C659F8-63E6-471C-ACDA-034157059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88" indent="0">
              <a:buNone/>
              <a:defRPr sz="2000" b="1"/>
            </a:lvl2pPr>
            <a:lvl3pPr marL="914374" indent="0">
              <a:buNone/>
              <a:defRPr sz="1799" b="1"/>
            </a:lvl3pPr>
            <a:lvl4pPr marL="1371562" indent="0">
              <a:buNone/>
              <a:defRPr sz="1599" b="1"/>
            </a:lvl4pPr>
            <a:lvl5pPr marL="1828749" indent="0">
              <a:buNone/>
              <a:defRPr sz="1599" b="1"/>
            </a:lvl5pPr>
            <a:lvl6pPr marL="2285938" indent="0">
              <a:buNone/>
              <a:defRPr sz="1599" b="1"/>
            </a:lvl6pPr>
            <a:lvl7pPr marL="2743126" indent="0">
              <a:buNone/>
              <a:defRPr sz="1599" b="1"/>
            </a:lvl7pPr>
            <a:lvl8pPr marL="3200313" indent="0">
              <a:buNone/>
              <a:defRPr sz="1599" b="1"/>
            </a:lvl8pPr>
            <a:lvl9pPr marL="3657501" indent="0">
              <a:buNone/>
              <a:defRPr sz="159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D5006C-6A98-456C-BC41-0FF4060C4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44F6D0-CDED-4D7A-BCF0-750768EA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A9FC-4A2E-4500-9E24-B28CC2CA6A9F}" type="datetimeFigureOut">
              <a:rPr lang="pt-BR" smtClean="0"/>
              <a:t>14/02/2020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14FBC33-0BB6-4928-BD80-DE8332D4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9D79ECE-C976-48D7-AD29-A511A7AA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1826-5D3B-430D-A161-D0179199C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96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8327C-3CBB-444F-BF23-EEFDDD991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E0AE20-82E6-4091-B65E-2A31995B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A9FC-4A2E-4500-9E24-B28CC2CA6A9F}" type="datetimeFigureOut">
              <a:rPr lang="pt-BR" smtClean="0"/>
              <a:t>14/02/2020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2A084F-12D4-4BFF-9D29-24A2EE6F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E7D5BA-143C-4EFB-8089-5FFF97BD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1826-5D3B-430D-A161-D0179199C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84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201EE41-E89B-424C-A4FB-5B473B5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A9FC-4A2E-4500-9E24-B28CC2CA6A9F}" type="datetimeFigureOut">
              <a:rPr lang="pt-BR" smtClean="0"/>
              <a:t>14/02/2020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C27BB8-A3EB-4A71-AA08-5680E596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582BF2-BC26-4174-B878-506A991F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1826-5D3B-430D-A161-D0179199C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27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2B515-95B2-439D-91E1-CECFE171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199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32D43D-3639-4AF5-81DC-F103849AC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5850DC-9B77-41E2-9DCA-002C57CA9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188" indent="0">
              <a:buNone/>
              <a:defRPr sz="1399"/>
            </a:lvl2pPr>
            <a:lvl3pPr marL="914374" indent="0">
              <a:buNone/>
              <a:defRPr sz="1201"/>
            </a:lvl3pPr>
            <a:lvl4pPr marL="1371562" indent="0">
              <a:buNone/>
              <a:defRPr sz="1001"/>
            </a:lvl4pPr>
            <a:lvl5pPr marL="1828749" indent="0">
              <a:buNone/>
              <a:defRPr sz="1001"/>
            </a:lvl5pPr>
            <a:lvl6pPr marL="2285938" indent="0">
              <a:buNone/>
              <a:defRPr sz="1001"/>
            </a:lvl6pPr>
            <a:lvl7pPr marL="2743126" indent="0">
              <a:buNone/>
              <a:defRPr sz="1001"/>
            </a:lvl7pPr>
            <a:lvl8pPr marL="3200313" indent="0">
              <a:buNone/>
              <a:defRPr sz="1001"/>
            </a:lvl8pPr>
            <a:lvl9pPr marL="3657501" indent="0">
              <a:buNone/>
              <a:defRPr sz="100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396BF0-AF6E-4195-9DE5-5D7755C0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A9FC-4A2E-4500-9E24-B28CC2CA6A9F}" type="datetimeFigureOut">
              <a:rPr lang="pt-BR" smtClean="0"/>
              <a:t>14/02/2020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CC1A42-CFE2-4599-A46F-C225FE19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BFEE74-F53B-4BAE-9416-0A0B792F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1826-5D3B-430D-A161-D0179199C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75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BFF1C-DD22-4D58-AB0B-262A967F3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199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0C57E37-B011-4AE1-9D25-E61D801BC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8" indent="0">
              <a:buNone/>
              <a:defRPr sz="2800"/>
            </a:lvl2pPr>
            <a:lvl3pPr marL="914374" indent="0">
              <a:buNone/>
              <a:defRPr sz="2401"/>
            </a:lvl3pPr>
            <a:lvl4pPr marL="1371562" indent="0">
              <a:buNone/>
              <a:defRPr sz="2000"/>
            </a:lvl4pPr>
            <a:lvl5pPr marL="1828749" indent="0">
              <a:buNone/>
              <a:defRPr sz="2000"/>
            </a:lvl5pPr>
            <a:lvl6pPr marL="2285938" indent="0">
              <a:buNone/>
              <a:defRPr sz="2000"/>
            </a:lvl6pPr>
            <a:lvl7pPr marL="2743126" indent="0">
              <a:buNone/>
              <a:defRPr sz="2000"/>
            </a:lvl7pPr>
            <a:lvl8pPr marL="3200313" indent="0">
              <a:buNone/>
              <a:defRPr sz="2000"/>
            </a:lvl8pPr>
            <a:lvl9pPr marL="3657501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6D7460-FB9D-4D36-8465-4E802EE35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188" indent="0">
              <a:buNone/>
              <a:defRPr sz="1399"/>
            </a:lvl2pPr>
            <a:lvl3pPr marL="914374" indent="0">
              <a:buNone/>
              <a:defRPr sz="1201"/>
            </a:lvl3pPr>
            <a:lvl4pPr marL="1371562" indent="0">
              <a:buNone/>
              <a:defRPr sz="1001"/>
            </a:lvl4pPr>
            <a:lvl5pPr marL="1828749" indent="0">
              <a:buNone/>
              <a:defRPr sz="1001"/>
            </a:lvl5pPr>
            <a:lvl6pPr marL="2285938" indent="0">
              <a:buNone/>
              <a:defRPr sz="1001"/>
            </a:lvl6pPr>
            <a:lvl7pPr marL="2743126" indent="0">
              <a:buNone/>
              <a:defRPr sz="1001"/>
            </a:lvl7pPr>
            <a:lvl8pPr marL="3200313" indent="0">
              <a:buNone/>
              <a:defRPr sz="1001"/>
            </a:lvl8pPr>
            <a:lvl9pPr marL="3657501" indent="0">
              <a:buNone/>
              <a:defRPr sz="100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E94284-72CC-468B-9614-9805F685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A9FC-4A2E-4500-9E24-B28CC2CA6A9F}" type="datetimeFigureOut">
              <a:rPr lang="pt-BR" smtClean="0"/>
              <a:t>14/02/2020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2C4BEA-7930-442E-8D8B-75EE0D46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DE5913-358D-4D86-AF7A-AB154289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1826-5D3B-430D-A161-D0179199C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79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B592AB-543E-4294-B56F-64469796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A019AE-5440-47D8-B9BA-C183A94E3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6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615D90-2861-456D-A6D0-E77979AF2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3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7A9FC-4A2E-4500-9E24-B28CC2CA6A9F}" type="datetimeFigureOut">
              <a:rPr lang="pt-BR" smtClean="0"/>
              <a:t>14/02/2020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F26990-A24E-428D-AED4-3E177440F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902C5D-969E-4AEE-92E1-C66C15996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91826-5D3B-430D-A161-D0179199C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54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4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4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2" indent="-228594" algn="l" defTabSz="91437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0" indent="-228594" algn="l" defTabSz="91437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57" indent="-228594" algn="l" defTabSz="91437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5" indent="-228594" algn="l" defTabSz="91437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2" indent="-228594" algn="l" defTabSz="91437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0" indent="-228594" algn="l" defTabSz="91437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906" indent="-228594" algn="l" defTabSz="91437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096" indent="-228594" algn="l" defTabSz="91437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88" algn="l" defTabSz="91437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74" algn="l" defTabSz="91437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2" algn="l" defTabSz="91437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9" algn="l" defTabSz="91437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8" algn="l" defTabSz="91437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26" algn="l" defTabSz="91437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13" algn="l" defTabSz="91437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1" algn="l" defTabSz="91437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803FE8FC-01B8-4405-9C7D-0B914330DD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3488301"/>
              </p:ext>
            </p:extLst>
          </p:nvPr>
        </p:nvGraphicFramePr>
        <p:xfrm>
          <a:off x="3627123" y="2071689"/>
          <a:ext cx="4937759" cy="2714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2469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</TotalTime>
  <Words>36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Alencar</dc:creator>
  <cp:lastModifiedBy>Felipe Alencar</cp:lastModifiedBy>
  <cp:revision>3</cp:revision>
  <dcterms:created xsi:type="dcterms:W3CDTF">2020-01-20T05:07:30Z</dcterms:created>
  <dcterms:modified xsi:type="dcterms:W3CDTF">2020-02-14T19:45:05Z</dcterms:modified>
</cp:coreProperties>
</file>