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varScale="1">
        <p:scale>
          <a:sx n="70" d="100"/>
          <a:sy n="70"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smtClean="0"/>
            <a:t>Sistema Mecânico</a:t>
          </a:r>
          <a:endParaRPr lang="pt-BR" dirty="0"/>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smtClean="0"/>
            <a:t>Sistema de Aquecimento de Chuveiro</a:t>
          </a:r>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err="1" smtClean="0"/>
            <a:t>Farmaco</a:t>
          </a:r>
          <a:r>
            <a:rPr lang="pt-BR" dirty="0" smtClean="0"/>
            <a:t> cinética</a:t>
          </a:r>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err="1" smtClean="0"/>
            <a:t>Mod</a:t>
          </a:r>
          <a:r>
            <a:rPr lang="pt-BR" dirty="0" smtClean="0"/>
            <a:t> Sim</a:t>
          </a:r>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r>
            <a:rPr lang="pt-BR" dirty="0" smtClean="0"/>
            <a:t>Brinquedo Infantil</a:t>
          </a:r>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A038BA8D-7FB9-4D06-9B3E-479A42691246}">
      <dgm:prSet phldrT="[Texto]"/>
      <dgm:spPr/>
      <dgm:t>
        <a:bodyPr/>
        <a:lstStyle/>
        <a:p>
          <a:r>
            <a:rPr lang="pt-BR" dirty="0" err="1" smtClean="0"/>
            <a:t>Job</a:t>
          </a:r>
          <a:r>
            <a:rPr lang="pt-BR" dirty="0" smtClean="0"/>
            <a:t> </a:t>
          </a:r>
          <a:r>
            <a:rPr lang="pt-BR" dirty="0" err="1" smtClean="0"/>
            <a:t>Rotation</a:t>
          </a:r>
          <a:endParaRPr lang="pt-BR" dirty="0"/>
        </a:p>
      </dgm:t>
    </dgm:pt>
    <dgm:pt modelId="{EA181C66-DDD9-47BB-AD4D-18D0FF700DB7}" type="parTrans" cxnId="{10F0299B-0AA7-4C2D-BA43-64A99C82E37C}">
      <dgm:prSet/>
      <dgm:spPr/>
      <dgm:t>
        <a:bodyPr/>
        <a:lstStyle/>
        <a:p>
          <a:endParaRPr lang="pt-BR"/>
        </a:p>
      </dgm:t>
    </dgm:pt>
    <dgm:pt modelId="{0B3ADF94-9728-4D36-8877-8FA814E47791}" type="sibTrans" cxnId="{10F0299B-0AA7-4C2D-BA43-64A99C82E37C}">
      <dgm:prSet/>
      <dgm:spPr/>
      <dgm:t>
        <a:bodyPr/>
        <a:lstStyle/>
        <a:p>
          <a:endParaRPr lang="pt-BR"/>
        </a:p>
      </dgm:t>
    </dgm:pt>
    <dgm:pt modelId="{80E6EF92-F5B8-4AA8-B98D-530C0A9E531F}">
      <dgm:prSet phldrT="[Texto]"/>
      <dgm:spPr/>
      <dgm:t>
        <a:bodyPr/>
        <a:lstStyle/>
        <a:p>
          <a:r>
            <a:rPr lang="pt-BR" dirty="0" smtClean="0"/>
            <a:t>Brinquedo infantil</a:t>
          </a:r>
          <a:endParaRPr lang="pt-BR" dirty="0"/>
        </a:p>
      </dgm:t>
    </dgm:pt>
    <dgm:pt modelId="{2307F168-88B9-4AFC-8EB9-A67825362016}" type="parTrans" cxnId="{5A3C1C34-714C-435F-8E61-CAF4B7360635}">
      <dgm:prSet/>
      <dgm:spPr/>
    </dgm:pt>
    <dgm:pt modelId="{A5781F9F-94FF-41E7-B5F3-2CBD75AE5459}" type="sibTrans" cxnId="{5A3C1C34-714C-435F-8E61-CAF4B7360635}">
      <dgm:prSet/>
      <dgm:spPr/>
    </dgm:pt>
    <dgm:pt modelId="{D400BBE4-EB85-46CD-97F2-0F7E3188D41C}">
      <dgm:prSet phldrT="[Texto]"/>
      <dgm:spPr/>
      <dgm:t>
        <a:bodyPr/>
        <a:lstStyle/>
        <a:p>
          <a:r>
            <a:rPr lang="pt-BR" dirty="0" smtClean="0"/>
            <a:t>Termodinâmica</a:t>
          </a:r>
          <a:endParaRPr lang="pt-BR" dirty="0"/>
        </a:p>
      </dgm:t>
    </dgm:pt>
    <dgm:pt modelId="{131817F6-4194-42B4-A586-1D2A8F7D14F2}" type="parTrans" cxnId="{F5BC5FCE-DBA8-4C13-B1DE-AFF0C8A68863}">
      <dgm:prSet/>
      <dgm:spPr/>
    </dgm:pt>
    <dgm:pt modelId="{2CBD9309-0BB2-4260-A4F2-D4CFBC62FA03}" type="sibTrans" cxnId="{F5BC5FCE-DBA8-4C13-B1DE-AFF0C8A68863}">
      <dgm:prSet/>
      <dgm:spPr/>
    </dgm:pt>
    <dgm:pt modelId="{730B6539-DBC6-4C12-AAA4-4A91839CD261}">
      <dgm:prSet phldrT="[Texto]"/>
      <dgm:spPr/>
      <dgm:t>
        <a:bodyPr/>
        <a:lstStyle/>
        <a:p>
          <a:r>
            <a:rPr lang="pt-BR" dirty="0" err="1" smtClean="0"/>
            <a:t>Dinamica</a:t>
          </a:r>
          <a:r>
            <a:rPr lang="pt-BR" dirty="0" smtClean="0"/>
            <a:t> Populacional</a:t>
          </a:r>
          <a:endParaRPr lang="pt-BR" dirty="0"/>
        </a:p>
      </dgm:t>
    </dgm:pt>
    <dgm:pt modelId="{2A5A9D87-04B7-445B-BE9B-1CCF2A2877F1}" type="parTrans" cxnId="{61994728-3D5F-46AE-A5C3-A317F23B2421}">
      <dgm:prSet/>
      <dgm:spPr/>
    </dgm:pt>
    <dgm:pt modelId="{A48B5EE3-BF1A-41C8-961D-49F7E3C3353C}" type="sibTrans" cxnId="{61994728-3D5F-46AE-A5C3-A317F23B2421}">
      <dgm:prSet/>
      <dgm:spPr/>
    </dgm:pt>
    <dgm:pt modelId="{867F6414-70D8-45D3-9540-4BD971B49C97}">
      <dgm:prSet phldrT="[Texto]"/>
      <dgm:spPr/>
      <dgm:t>
        <a:bodyPr/>
        <a:lstStyle/>
        <a:p>
          <a:r>
            <a:rPr lang="pt-BR" dirty="0" smtClean="0"/>
            <a:t>Estação </a:t>
          </a:r>
          <a:r>
            <a:rPr lang="pt-BR" dirty="0" err="1" smtClean="0"/>
            <a:t>Metrerológica</a:t>
          </a:r>
          <a:endParaRPr lang="pt-BR" dirty="0"/>
        </a:p>
      </dgm:t>
    </dgm:pt>
    <dgm:pt modelId="{316094B5-35F2-43E7-89E5-FA5E2D7520CA}" type="parTrans" cxnId="{6645D2F1-037E-42FF-B7BA-87CFABB65927}">
      <dgm:prSet/>
      <dgm:spPr/>
    </dgm:pt>
    <dgm:pt modelId="{BB097A5D-6DBC-42C2-BCC9-DE354F195558}" type="sibTrans" cxnId="{6645D2F1-037E-42FF-B7BA-87CFABB65927}">
      <dgm:prSet/>
      <dgm:spPr/>
    </dgm:pt>
    <dgm:pt modelId="{A24D8D38-58EF-428E-8CA7-60812E6E8E59}">
      <dgm:prSet phldrT="[Texto]"/>
      <dgm:spPr/>
      <dgm:t>
        <a:bodyPr/>
        <a:lstStyle/>
        <a:p>
          <a:r>
            <a:rPr lang="pt-BR" dirty="0" smtClean="0"/>
            <a:t>Artigo GDE</a:t>
          </a:r>
          <a:endParaRPr lang="pt-BR" dirty="0"/>
        </a:p>
      </dgm:t>
    </dgm:pt>
    <dgm:pt modelId="{AAF49277-D172-4FC3-8C69-AF140AA29CF9}" type="parTrans" cxnId="{71B96A94-C1A8-4BBC-BABA-F42CC3D29A3A}">
      <dgm:prSet/>
      <dgm:spPr/>
    </dgm:pt>
    <dgm:pt modelId="{47FF7766-280B-4DD1-B087-D5CF9A2A0869}" type="sibTrans" cxnId="{71B96A94-C1A8-4BBC-BABA-F42CC3D29A3A}">
      <dgm:prSet/>
      <dgm:spPr/>
    </dgm:pt>
    <dgm:pt modelId="{90D9B6ED-3DA4-451C-95D1-01FFED450B2F}">
      <dgm:prSet phldrT="[Texto]"/>
      <dgm:spPr/>
      <dgm:t>
        <a:bodyPr/>
        <a:lstStyle/>
        <a:p>
          <a:r>
            <a:rPr lang="pt-BR" dirty="0" smtClean="0"/>
            <a:t>Estação </a:t>
          </a:r>
          <a:r>
            <a:rPr lang="pt-BR" dirty="0" err="1" smtClean="0"/>
            <a:t>Metereolgica</a:t>
          </a:r>
          <a:endParaRPr lang="pt-BR" dirty="0"/>
        </a:p>
      </dgm:t>
    </dgm:pt>
    <dgm:pt modelId="{C3221BDD-F28F-4F80-8581-816469B4F4CD}" type="parTrans" cxnId="{7E84EC59-2043-4A4F-B1A8-20836BF982D9}">
      <dgm:prSet/>
      <dgm:spPr/>
    </dgm:pt>
    <dgm:pt modelId="{32C5A831-4976-4BFF-889E-A8F63F21AD59}" type="sibTrans" cxnId="{7E84EC59-2043-4A4F-B1A8-20836BF982D9}">
      <dgm:prSet/>
      <dgm:spPr/>
    </dgm:pt>
    <dgm:pt modelId="{A8BBEBC7-3D29-469A-94AF-2A35A0D64F8E}">
      <dgm:prSet phldrT="[Texto]"/>
      <dgm:spPr/>
      <dgm:t>
        <a:bodyPr/>
        <a:lstStyle/>
        <a:p>
          <a:r>
            <a:rPr lang="pt-BR" dirty="0" smtClean="0"/>
            <a:t>Rede de distribuição de petróleo</a:t>
          </a:r>
          <a:endParaRPr lang="pt-BR" dirty="0"/>
        </a:p>
      </dgm:t>
    </dgm:pt>
    <dgm:pt modelId="{8E337F30-C13F-4709-9D3A-7A7B22D8685F}" type="parTrans" cxnId="{44FE576A-493C-4613-B608-199FB89F7225}">
      <dgm:prSet/>
      <dgm:spPr/>
    </dgm:pt>
    <dgm:pt modelId="{D66C9A33-A925-4AD3-8826-6FB157897AB7}" type="sibTrans" cxnId="{44FE576A-493C-4613-B608-199FB89F7225}">
      <dgm:prSet/>
      <dgm:spPr/>
    </dgm:pt>
    <dgm:pt modelId="{FEF84BD6-C643-4593-B90F-1DC5E483B34B}">
      <dgm:prSet phldrT="[Texto]"/>
      <dgm:spPr/>
      <dgm:t>
        <a:bodyPr/>
        <a:lstStyle/>
        <a:p>
          <a:r>
            <a:rPr lang="pt-BR" dirty="0" err="1" smtClean="0"/>
            <a:t>Job</a:t>
          </a:r>
          <a:r>
            <a:rPr lang="pt-BR" dirty="0" smtClean="0"/>
            <a:t> </a:t>
          </a:r>
          <a:r>
            <a:rPr lang="pt-BR" dirty="0" err="1" smtClean="0"/>
            <a:t>Rotation</a:t>
          </a:r>
          <a:endParaRPr lang="pt-BR" dirty="0"/>
        </a:p>
      </dgm:t>
    </dgm:pt>
    <dgm:pt modelId="{53C29B7C-36C0-4987-B707-B0D3BC496B88}" type="parTrans" cxnId="{BF667B6E-2BE3-4335-BB65-B13DA54C66F2}">
      <dgm:prSet/>
      <dgm:spPr/>
    </dgm:pt>
    <dgm:pt modelId="{D74B2514-26EE-421A-B4A3-29B8F8204676}" type="sibTrans" cxnId="{BF667B6E-2BE3-4335-BB65-B13DA54C66F2}">
      <dgm:prSet/>
      <dgm:spPr/>
    </dgm:pt>
    <dgm:pt modelId="{A7552492-9489-4248-A46F-D0B30ADC43F7}">
      <dgm:prSet phldrT="[Texto]"/>
      <dgm:spPr/>
      <dgm:t>
        <a:bodyPr/>
        <a:lstStyle/>
        <a:p>
          <a:r>
            <a:rPr lang="pt-BR" dirty="0" smtClean="0"/>
            <a:t>Artigo</a:t>
          </a:r>
          <a:endParaRPr lang="pt-BR" dirty="0"/>
        </a:p>
      </dgm:t>
    </dgm:pt>
    <dgm:pt modelId="{47E0B873-1090-4E73-AD64-1993701643C7}" type="parTrans" cxnId="{6D5CE6F3-AC7B-470B-81D2-59C7DD4F4C0F}">
      <dgm:prSet/>
      <dgm:spPr/>
    </dgm:pt>
    <dgm:pt modelId="{29C95F65-2101-4A11-995A-132B07EE55D3}" type="sibTrans" cxnId="{6D5CE6F3-AC7B-470B-81D2-59C7DD4F4C0F}">
      <dgm:prSet/>
      <dgm:spPr/>
    </dgm:pt>
    <dgm:pt modelId="{F753A243-8BDE-4CB4-AD6D-89741384B29B}">
      <dgm:prSet phldrT="[Texto]"/>
      <dgm:spPr/>
      <dgm:t>
        <a:bodyPr/>
        <a:lstStyle/>
        <a:p>
          <a:endParaRPr lang="pt-BR" dirty="0"/>
        </a:p>
      </dgm:t>
    </dgm:pt>
    <dgm:pt modelId="{03366023-73EE-4EED-8B60-18A5EBAE8762}" type="parTrans" cxnId="{177CEA15-4EB3-4FB7-AA0C-F7634F212A19}">
      <dgm:prSet/>
      <dgm:spPr/>
    </dgm:pt>
    <dgm:pt modelId="{6DF1E656-087B-42D8-835C-10C201564CA9}" type="sibTrans" cxnId="{177CEA15-4EB3-4FB7-AA0C-F7634F212A19}">
      <dgm:prSet/>
      <dgm:spPr/>
    </dgm:pt>
    <dgm:pt modelId="{8B1F8F88-5C64-4B1E-801A-DD96DBE5021E}">
      <dgm:prSet phldrT="[Texto]"/>
      <dgm:spPr/>
      <dgm:t>
        <a:bodyPr/>
        <a:lstStyle/>
        <a:p>
          <a:r>
            <a:rPr lang="pt-BR" dirty="0" err="1" smtClean="0"/>
            <a:t>Etação</a:t>
          </a:r>
          <a:r>
            <a:rPr lang="pt-BR" dirty="0" smtClean="0"/>
            <a:t> </a:t>
          </a:r>
          <a:r>
            <a:rPr lang="pt-BR" dirty="0" err="1" smtClean="0"/>
            <a:t>Metereologica</a:t>
          </a:r>
          <a:endParaRPr lang="pt-BR" dirty="0" smtClean="0"/>
        </a:p>
      </dgm:t>
    </dgm:pt>
    <dgm:pt modelId="{853E4BAB-A43A-4731-96C8-22A01CB938A5}" type="parTrans" cxnId="{CD34999D-3996-4A87-B2AA-D5ACF859B0DB}">
      <dgm:prSet/>
      <dgm:spPr/>
    </dgm:pt>
    <dgm:pt modelId="{5CFEEBC8-2531-400D-93C1-C763AEA504E5}" type="sibTrans" cxnId="{CD34999D-3996-4A87-B2AA-D5ACF859B0DB}">
      <dgm:prSet/>
      <dgm:spPr/>
    </dgm:pt>
    <dgm:pt modelId="{59D73A0F-5657-4807-B9DC-997686A20AB3}">
      <dgm:prSet phldrT="[Texto]"/>
      <dgm:spPr/>
      <dgm:t>
        <a:bodyPr/>
        <a:lstStyle/>
        <a:p>
          <a:r>
            <a:rPr lang="pt-BR" dirty="0" err="1" smtClean="0"/>
            <a:t>Inspermons</a:t>
          </a:r>
          <a:endParaRPr lang="pt-BR" dirty="0" smtClean="0"/>
        </a:p>
      </dgm:t>
    </dgm:pt>
    <dgm:pt modelId="{3DC5D54E-635E-410F-B1A4-F0964CAF6F0C}" type="parTrans" cxnId="{0E670855-B3DD-4F71-B877-17F27B8E1766}">
      <dgm:prSet/>
      <dgm:spPr/>
    </dgm:pt>
    <dgm:pt modelId="{B8F8D780-23EB-4E9F-A694-8A8CC720180B}" type="sibTrans" cxnId="{0E670855-B3DD-4F71-B877-17F27B8E1766}">
      <dgm:prSet/>
      <dgm:spPr/>
    </dgm:pt>
    <dgm:pt modelId="{DD2ACF41-37F8-4DB2-B6FC-FD02905F7662}">
      <dgm:prSet phldrT="[Texto]"/>
      <dgm:spPr/>
      <dgm:t>
        <a:bodyPr/>
        <a:lstStyle/>
        <a:p>
          <a:r>
            <a:rPr lang="pt-BR" dirty="0" smtClean="0"/>
            <a:t>Normalizador de nomes</a:t>
          </a:r>
        </a:p>
      </dgm:t>
    </dgm:pt>
    <dgm:pt modelId="{C9CD36A8-54EB-42E5-8D82-D36462DEF727}" type="parTrans" cxnId="{CEB8872D-6A12-49AC-B534-11661EDD0896}">
      <dgm:prSet/>
      <dgm:spPr/>
    </dgm:pt>
    <dgm:pt modelId="{221D6722-40BD-4CC0-ABD4-3DFF224EA1F6}" type="sibTrans" cxnId="{CEB8872D-6A12-49AC-B534-11661EDD0896}">
      <dgm:prSet/>
      <dgm:spPr/>
    </dgm:pt>
    <dgm:pt modelId="{A70E2834-9ADD-4B93-AF1C-DEB347D44763}">
      <dgm:prSet phldrT="[Texto]"/>
      <dgm:spPr/>
      <dgm:t>
        <a:bodyPr/>
        <a:lstStyle/>
        <a:p>
          <a:r>
            <a:rPr lang="pt-BR" dirty="0" smtClean="0"/>
            <a:t>Jogo no </a:t>
          </a:r>
          <a:r>
            <a:rPr lang="pt-BR" dirty="0" err="1" smtClean="0"/>
            <a:t>Pygame</a:t>
          </a:r>
          <a:endParaRPr lang="pt-BR" dirty="0" smtClean="0"/>
        </a:p>
      </dgm:t>
    </dgm:pt>
    <dgm:pt modelId="{73723690-C1EB-41BE-8D4B-CCA309A06802}" type="parTrans" cxnId="{D258B8F3-13D6-48CC-868A-0CC4ECA8932F}">
      <dgm:prSet/>
      <dgm:spPr/>
    </dgm:pt>
    <dgm:pt modelId="{370D78A0-4518-4A14-BA6B-A68B656A6F14}" type="sibTrans" cxnId="{D258B8F3-13D6-48CC-868A-0CC4ECA8932F}">
      <dgm:prSet/>
      <dgm:spPr/>
    </dgm:pt>
    <dgm:pt modelId="{2E609325-1F55-49F3-A2AD-C503EAA480C6}">
      <dgm:prSet phldrT="[Texto]"/>
      <dgm:spPr/>
      <dgm:t>
        <a:bodyPr/>
        <a:lstStyle/>
        <a:p>
          <a:r>
            <a:rPr lang="pt-BR" dirty="0" err="1" smtClean="0"/>
            <a:t>Protótiopo</a:t>
          </a:r>
          <a:r>
            <a:rPr lang="pt-BR" dirty="0" smtClean="0"/>
            <a:t> de Site</a:t>
          </a:r>
        </a:p>
      </dgm:t>
    </dgm:pt>
    <dgm:pt modelId="{59F69874-E0DD-45B5-9715-6065906C250D}" type="parTrans" cxnId="{08B8EAD9-149E-48D6-83AE-2A693F4299A3}">
      <dgm:prSet/>
      <dgm:spPr/>
    </dgm:pt>
    <dgm:pt modelId="{F8DB94B2-2049-4C10-91FC-3A35F8C6192A}" type="sibTrans" cxnId="{08B8EAD9-149E-48D6-83AE-2A693F4299A3}">
      <dgm:prSet/>
      <dgm:spPr/>
    </dgm:pt>
    <dgm:pt modelId="{8E9FB7B5-57AA-4B31-91CA-BAE28D7F720A}">
      <dgm:prSet phldrT="[Texto]"/>
      <dgm:spPr/>
      <dgm:t>
        <a:bodyPr/>
        <a:lstStyle/>
        <a:p>
          <a:r>
            <a:rPr lang="pt-BR" dirty="0" smtClean="0"/>
            <a:t>Analisa exploratória</a:t>
          </a:r>
        </a:p>
      </dgm:t>
    </dgm:pt>
    <dgm:pt modelId="{50DA6F72-3CCE-499C-94CC-5DC5F25CE581}" type="parTrans" cxnId="{EA74271C-AF4E-4634-AB8E-E53AA8F0DDE6}">
      <dgm:prSet/>
      <dgm:spPr/>
    </dgm:pt>
    <dgm:pt modelId="{B716E65E-625F-41CA-B058-EE9A405A6961}" type="sibTrans" cxnId="{EA74271C-AF4E-4634-AB8E-E53AA8F0DDE6}">
      <dgm:prSet/>
      <dgm:spPr/>
    </dgm:pt>
    <dgm:pt modelId="{D471CD64-DABB-46F2-9812-BD7B51284163}">
      <dgm:prSet phldrT="[Texto]"/>
      <dgm:spPr/>
      <dgm:t>
        <a:bodyPr/>
        <a:lstStyle/>
        <a:p>
          <a:r>
            <a:rPr lang="pt-BR" dirty="0" err="1" smtClean="0"/>
            <a:t>Job</a:t>
          </a:r>
          <a:r>
            <a:rPr lang="pt-BR" dirty="0" smtClean="0"/>
            <a:t> </a:t>
          </a:r>
          <a:r>
            <a:rPr lang="pt-BR" dirty="0" err="1" smtClean="0"/>
            <a:t>Rotation</a:t>
          </a:r>
          <a:endParaRPr lang="pt-BR" dirty="0"/>
        </a:p>
      </dgm:t>
    </dgm:pt>
    <dgm:pt modelId="{B26B672C-84CF-41F1-A464-264E951CF1AD}" type="parTrans" cxnId="{CC35DF70-D9B1-4CBB-8F47-AA00D9D9F25C}">
      <dgm:prSet/>
      <dgm:spPr/>
    </dgm:pt>
    <dgm:pt modelId="{8FEC07D8-5EC7-42CB-861C-808F7C68080E}" type="sibTrans" cxnId="{CC35DF70-D9B1-4CBB-8F47-AA00D9D9F25C}">
      <dgm:prSet/>
      <dgm:spPr/>
    </dgm:pt>
    <dgm:pt modelId="{F4242518-918C-4F18-A769-9371DA2F9418}">
      <dgm:prSet phldrT="[Texto]"/>
      <dgm:spPr/>
      <dgm:t>
        <a:bodyPr/>
        <a:lstStyle/>
        <a:p>
          <a:r>
            <a:rPr lang="pt-BR" dirty="0" err="1" smtClean="0"/>
            <a:t>DesSoft</a:t>
          </a:r>
          <a:endParaRPr lang="pt-BR" dirty="0"/>
        </a:p>
      </dgm:t>
    </dgm:pt>
    <dgm:pt modelId="{6BB38F55-04A9-44AD-8241-1BF11BC788B7}" type="parTrans" cxnId="{FEBCBA5F-5406-4AF4-B2CE-C119D061709F}">
      <dgm:prSet/>
      <dgm:spPr/>
    </dgm:pt>
    <dgm:pt modelId="{D374B484-0270-49CA-9168-D7C0D8DA59C1}" type="sibTrans" cxnId="{FEBCBA5F-5406-4AF4-B2CE-C119D061709F}">
      <dgm:prSet/>
      <dgm:spPr/>
    </dgm:pt>
    <dgm:pt modelId="{0879E9C0-BFA8-4F4F-9FD7-6B2F707BE5A9}">
      <dgm:prSet phldrT="[Texto]"/>
      <dgm:spPr/>
      <dgm:t>
        <a:bodyPr/>
        <a:lstStyle/>
        <a:p>
          <a:r>
            <a:rPr lang="pt-BR" dirty="0" smtClean="0"/>
            <a:t>Estação </a:t>
          </a:r>
          <a:r>
            <a:rPr lang="pt-BR" dirty="0" err="1" smtClean="0"/>
            <a:t>Metereológica</a:t>
          </a:r>
          <a:endParaRPr lang="pt-BR" dirty="0"/>
        </a:p>
      </dgm:t>
    </dgm:pt>
    <dgm:pt modelId="{05971B75-EDF5-40D3-AAC1-BB6FFFB69C7E}" type="parTrans" cxnId="{B3AD48FF-3ED7-4B9F-B4F8-C01246BEEF67}">
      <dgm:prSet/>
      <dgm:spPr/>
    </dgm:pt>
    <dgm:pt modelId="{CB53A139-1133-40C2-84EA-59D8DC51C3B9}" type="sibTrans" cxnId="{B3AD48FF-3ED7-4B9F-B4F8-C01246BEEF67}">
      <dgm:prSet/>
      <dgm:spPr/>
    </dgm:pt>
    <dgm:pt modelId="{0D1666DD-F68E-43FE-A251-12204105C89B}">
      <dgm:prSet phldrT="[Texto]"/>
      <dgm:spPr/>
      <dgm:t>
        <a:bodyPr/>
        <a:lstStyle/>
        <a:p>
          <a:endParaRPr lang="pt-BR" dirty="0"/>
        </a:p>
        <a:p>
          <a:endParaRPr lang="pt-BR" dirty="0"/>
        </a:p>
      </dgm:t>
    </dgm:pt>
    <dgm:pt modelId="{4506FF4D-3AC9-4F35-BF54-1D025CD60281}" type="parTrans" cxnId="{4CC04875-04DA-4516-BA9E-927382C06BD0}">
      <dgm:prSet/>
      <dgm:spPr/>
    </dgm:pt>
    <dgm:pt modelId="{C95A9F78-2BCB-4262-BD08-38417AAE5D02}" type="sibTrans" cxnId="{4CC04875-04DA-4516-BA9E-927382C06BD0}">
      <dgm:prSet/>
      <dgm:spPr/>
    </dgm:pt>
    <dgm:pt modelId="{721C48BB-A87D-42A7-94B9-F5DAC3970F2D}">
      <dgm:prSet phldrT="[Texto]"/>
      <dgm:spPr/>
      <dgm:t>
        <a:bodyPr/>
        <a:lstStyle/>
        <a:p>
          <a:r>
            <a:rPr lang="pt-BR" dirty="0" smtClean="0"/>
            <a:t>Artigo</a:t>
          </a:r>
          <a:endParaRPr lang="pt-BR" dirty="0"/>
        </a:p>
      </dgm:t>
    </dgm:pt>
    <dgm:pt modelId="{71955427-5E65-4989-9BED-A83C45F10669}" type="parTrans" cxnId="{DCB8177C-C051-47FB-9EAC-83AE20DE2185}">
      <dgm:prSet/>
      <dgm:spPr/>
    </dgm:pt>
    <dgm:pt modelId="{910EE9C5-408C-4325-ABD6-C18C594081FD}" type="sibTrans" cxnId="{DCB8177C-C051-47FB-9EAC-83AE20DE2185}">
      <dgm:prSet/>
      <dgm:spPr/>
    </dgm:pt>
    <dgm:pt modelId="{70C69E97-0A58-480F-A577-02E737962F12}">
      <dgm:prSet phldrT="[Texto]"/>
      <dgm:spPr/>
      <dgm:t>
        <a:bodyPr/>
        <a:lstStyle/>
        <a:p>
          <a:r>
            <a:rPr lang="pt-BR" dirty="0" err="1" smtClean="0"/>
            <a:t>DesSoft</a:t>
          </a:r>
          <a:endParaRPr lang="pt-BR" dirty="0"/>
        </a:p>
      </dgm:t>
    </dgm:pt>
    <dgm:pt modelId="{CD3A2F03-230A-4BF3-BFC6-3C416EEC0EC5}" type="parTrans" cxnId="{4C8FD3E2-28D3-4DC8-8771-C25E33F45BE1}">
      <dgm:prSet/>
      <dgm:spPr/>
    </dgm:pt>
    <dgm:pt modelId="{018F4B20-EB3F-4BCB-8649-322CC07F9BE9}" type="sibTrans" cxnId="{4C8FD3E2-28D3-4DC8-8771-C25E33F45BE1}">
      <dgm:prSet/>
      <dgm:spPr/>
    </dgm:pt>
    <dgm:pt modelId="{33E4D992-6C62-406F-8506-2FF4ABD2E74F}">
      <dgm:prSet phldrT="[Texto]"/>
      <dgm:spPr/>
      <dgm:t>
        <a:bodyPr/>
        <a:lstStyle/>
        <a:p>
          <a:r>
            <a:rPr lang="pt-BR" dirty="0" err="1" smtClean="0"/>
            <a:t>Instrumed</a:t>
          </a:r>
          <a:endParaRPr lang="pt-BR" dirty="0"/>
        </a:p>
      </dgm:t>
    </dgm:pt>
    <dgm:pt modelId="{84E89E4F-44F2-4369-B255-576E1D9C0460}" type="parTrans" cxnId="{B64B84C6-7F3B-41F8-92D6-A3B4757EBC1F}">
      <dgm:prSet/>
      <dgm:spPr/>
    </dgm:pt>
    <dgm:pt modelId="{7E0581EF-4267-4EA0-AE1E-4851487690FB}" type="sibTrans" cxnId="{B64B84C6-7F3B-41F8-92D6-A3B4757EBC1F}">
      <dgm:prSet/>
      <dgm:spPr/>
    </dgm:pt>
    <dgm:pt modelId="{22376651-2CED-4B66-BBEC-2A237979614C}">
      <dgm:prSet phldrT="[Texto]"/>
      <dgm:spPr/>
      <dgm:t>
        <a:bodyPr/>
        <a:lstStyle/>
        <a:p>
          <a:endParaRPr lang="pt-BR" dirty="0"/>
        </a:p>
      </dgm:t>
    </dgm:pt>
    <dgm:pt modelId="{215C355A-548C-4067-9B87-8C251A691AD9}" type="parTrans" cxnId="{CD48B1BA-CAA5-4962-ADE3-62464E0FD151}">
      <dgm:prSet/>
      <dgm:spPr/>
    </dgm:pt>
    <dgm:pt modelId="{413B2C50-254C-4DF0-8EBF-FD6B109539BF}" type="sibTrans" cxnId="{CD48B1BA-CAA5-4962-ADE3-62464E0FD151}">
      <dgm:prSet/>
      <dgm:spPr/>
    </dgm:pt>
    <dgm:pt modelId="{14224C78-B157-401D-A2F1-E9F31649126E}" type="pres">
      <dgm:prSet presAssocID="{3CAFF9C0-7808-4C47-939C-64AAF1E07C91}" presName="theList" presStyleCnt="0">
        <dgm:presLayoutVars>
          <dgm:dir/>
          <dgm:animLvl val="lvl"/>
          <dgm:resizeHandles val="exact"/>
        </dgm:presLayoutVars>
      </dgm:prSet>
      <dgm:spPr/>
      <dgm:t>
        <a:bodyPr/>
        <a:lstStyle/>
        <a:p>
          <a:endParaRPr lang="pt-BR"/>
        </a:p>
      </dgm:t>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t>
        <a:bodyPr/>
        <a:lstStyle/>
        <a:p>
          <a:endParaRPr lang="pt-BR"/>
        </a:p>
      </dgm:t>
    </dgm:pt>
    <dgm:pt modelId="{A696E25A-5CCD-438C-A29D-580FB0952415}" type="pres">
      <dgm:prSet presAssocID="{8245208F-8744-45B1-90A8-86D542F934F0}" presName="textNode" presStyleLbl="bgShp" presStyleIdx="0" presStyleCnt="5"/>
      <dgm:spPr/>
      <dgm:t>
        <a:bodyPr/>
        <a:lstStyle/>
        <a:p>
          <a:endParaRPr lang="pt-BR"/>
        </a:p>
      </dgm:t>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30">
        <dgm:presLayoutVars>
          <dgm:bulletEnabled val="1"/>
        </dgm:presLayoutVars>
      </dgm:prSet>
      <dgm:spPr/>
      <dgm:t>
        <a:bodyPr/>
        <a:lstStyle/>
        <a:p>
          <a:endParaRPr lang="pt-BR"/>
        </a:p>
      </dgm:t>
    </dgm:pt>
    <dgm:pt modelId="{EE06A540-5FB7-4132-8EAD-82CC3764E1B2}" type="pres">
      <dgm:prSet presAssocID="{DFD73739-77C3-4545-8AB8-A76A70172E1A}" presName="aSpace2" presStyleCnt="0"/>
      <dgm:spPr/>
    </dgm:pt>
    <dgm:pt modelId="{DC493DA2-5315-4C52-94D0-4FE2628ED80E}" type="pres">
      <dgm:prSet presAssocID="{A038BA8D-7FB9-4D06-9B3E-479A42691246}" presName="childNode" presStyleLbl="node1" presStyleIdx="1" presStyleCnt="30">
        <dgm:presLayoutVars>
          <dgm:bulletEnabled val="1"/>
        </dgm:presLayoutVars>
      </dgm:prSet>
      <dgm:spPr/>
      <dgm:t>
        <a:bodyPr/>
        <a:lstStyle/>
        <a:p>
          <a:endParaRPr lang="pt-BR"/>
        </a:p>
      </dgm:t>
    </dgm:pt>
    <dgm:pt modelId="{5E906463-C9C8-40EC-BC0C-F9B0B6FBA8B4}" type="pres">
      <dgm:prSet presAssocID="{A038BA8D-7FB9-4D06-9B3E-479A42691246}" presName="aSpace2" presStyleCnt="0"/>
      <dgm:spPr/>
    </dgm:pt>
    <dgm:pt modelId="{1DFB23ED-F536-4FC3-B884-F15E1D870A8E}" type="pres">
      <dgm:prSet presAssocID="{80E6EF92-F5B8-4AA8-B98D-530C0A9E531F}" presName="childNode" presStyleLbl="node1" presStyleIdx="2" presStyleCnt="30">
        <dgm:presLayoutVars>
          <dgm:bulletEnabled val="1"/>
        </dgm:presLayoutVars>
      </dgm:prSet>
      <dgm:spPr/>
      <dgm:t>
        <a:bodyPr/>
        <a:lstStyle/>
        <a:p>
          <a:endParaRPr lang="pt-BR"/>
        </a:p>
      </dgm:t>
    </dgm:pt>
    <dgm:pt modelId="{C48B5D9A-E1B8-4340-9836-68397887C601}" type="pres">
      <dgm:prSet presAssocID="{80E6EF92-F5B8-4AA8-B98D-530C0A9E531F}" presName="aSpace2" presStyleCnt="0"/>
      <dgm:spPr/>
    </dgm:pt>
    <dgm:pt modelId="{739A7041-0546-4912-A913-A08ED34938A4}" type="pres">
      <dgm:prSet presAssocID="{D400BBE4-EB85-46CD-97F2-0F7E3188D41C}" presName="childNode" presStyleLbl="node1" presStyleIdx="3" presStyleCnt="30">
        <dgm:presLayoutVars>
          <dgm:bulletEnabled val="1"/>
        </dgm:presLayoutVars>
      </dgm:prSet>
      <dgm:spPr/>
      <dgm:t>
        <a:bodyPr/>
        <a:lstStyle/>
        <a:p>
          <a:endParaRPr lang="pt-BR"/>
        </a:p>
      </dgm:t>
    </dgm:pt>
    <dgm:pt modelId="{812C292D-DD7F-4E54-BE58-6506E4A0BD60}" type="pres">
      <dgm:prSet presAssocID="{D400BBE4-EB85-46CD-97F2-0F7E3188D41C}" presName="aSpace2" presStyleCnt="0"/>
      <dgm:spPr/>
    </dgm:pt>
    <dgm:pt modelId="{C1F1D828-9D8C-4EA2-BA7B-0F64E519A5C5}" type="pres">
      <dgm:prSet presAssocID="{730B6539-DBC6-4C12-AAA4-4A91839CD261}" presName="childNode" presStyleLbl="node1" presStyleIdx="4" presStyleCnt="30">
        <dgm:presLayoutVars>
          <dgm:bulletEnabled val="1"/>
        </dgm:presLayoutVars>
      </dgm:prSet>
      <dgm:spPr/>
      <dgm:t>
        <a:bodyPr/>
        <a:lstStyle/>
        <a:p>
          <a:endParaRPr lang="pt-BR"/>
        </a:p>
      </dgm:t>
    </dgm:pt>
    <dgm:pt modelId="{ACFA358B-8C3E-4045-8BF0-431CB0C0CF44}" type="pres">
      <dgm:prSet presAssocID="{730B6539-DBC6-4C12-AAA4-4A91839CD261}" presName="aSpace2" presStyleCnt="0"/>
      <dgm:spPr/>
    </dgm:pt>
    <dgm:pt modelId="{63265C96-0C8A-42EC-AFDF-F7ECE664D38D}" type="pres">
      <dgm:prSet presAssocID="{867F6414-70D8-45D3-9540-4BD971B49C97}" presName="childNode" presStyleLbl="node1" presStyleIdx="5" presStyleCnt="30">
        <dgm:presLayoutVars>
          <dgm:bulletEnabled val="1"/>
        </dgm:presLayoutVars>
      </dgm:prSet>
      <dgm:spPr/>
      <dgm:t>
        <a:bodyPr/>
        <a:lstStyle/>
        <a:p>
          <a:endParaRPr lang="pt-BR"/>
        </a:p>
      </dgm:t>
    </dgm:pt>
    <dgm:pt modelId="{17F21681-1775-444D-8892-DBFB755726BA}" type="pres">
      <dgm:prSet presAssocID="{867F6414-70D8-45D3-9540-4BD971B49C97}" presName="aSpace2" presStyleCnt="0"/>
      <dgm:spPr/>
    </dgm:pt>
    <dgm:pt modelId="{D3EA88DB-49DE-477B-BD73-ACAC147834DB}" type="pres">
      <dgm:prSet presAssocID="{A24D8D38-58EF-428E-8CA7-60812E6E8E59}" presName="childNode" presStyleLbl="node1" presStyleIdx="6" presStyleCnt="30">
        <dgm:presLayoutVars>
          <dgm:bulletEnabled val="1"/>
        </dgm:presLayoutVars>
      </dgm:prSet>
      <dgm:spPr/>
      <dgm:t>
        <a:bodyPr/>
        <a:lstStyle/>
        <a:p>
          <a:endParaRPr lang="pt-BR"/>
        </a:p>
      </dgm:t>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t>
        <a:bodyPr/>
        <a:lstStyle/>
        <a:p>
          <a:endParaRPr lang="pt-BR"/>
        </a:p>
      </dgm:t>
    </dgm:pt>
    <dgm:pt modelId="{F7BF947C-DE94-4185-B8D5-1B887DD85655}" type="pres">
      <dgm:prSet presAssocID="{6689905A-B81B-4A9C-ADBB-371B03968A79}" presName="textNode" presStyleLbl="bgShp" presStyleIdx="1" presStyleCnt="5"/>
      <dgm:spPr/>
      <dgm:t>
        <a:bodyPr/>
        <a:lstStyle/>
        <a:p>
          <a:endParaRPr lang="pt-BR"/>
        </a:p>
      </dgm:t>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7" presStyleCnt="30">
        <dgm:presLayoutVars>
          <dgm:bulletEnabled val="1"/>
        </dgm:presLayoutVars>
      </dgm:prSet>
      <dgm:spPr/>
      <dgm:t>
        <a:bodyPr/>
        <a:lstStyle/>
        <a:p>
          <a:endParaRPr lang="pt-BR"/>
        </a:p>
      </dgm:t>
    </dgm:pt>
    <dgm:pt modelId="{E0B8700F-B776-4DAC-A4E1-87E8C769D20D}" type="pres">
      <dgm:prSet presAssocID="{810DEDB1-B4A6-4657-AF5E-AEB6410DD2D4}" presName="aSpace2" presStyleCnt="0"/>
      <dgm:spPr/>
    </dgm:pt>
    <dgm:pt modelId="{B8E17492-2F06-49B8-B404-793017A31D53}" type="pres">
      <dgm:prSet presAssocID="{90D9B6ED-3DA4-451C-95D1-01FFED450B2F}" presName="childNode" presStyleLbl="node1" presStyleIdx="8" presStyleCnt="30">
        <dgm:presLayoutVars>
          <dgm:bulletEnabled val="1"/>
        </dgm:presLayoutVars>
      </dgm:prSet>
      <dgm:spPr/>
      <dgm:t>
        <a:bodyPr/>
        <a:lstStyle/>
        <a:p>
          <a:endParaRPr lang="pt-BR"/>
        </a:p>
      </dgm:t>
    </dgm:pt>
    <dgm:pt modelId="{82897148-FE48-4771-8AC3-44107F434C9C}" type="pres">
      <dgm:prSet presAssocID="{90D9B6ED-3DA4-451C-95D1-01FFED450B2F}" presName="aSpace2" presStyleCnt="0"/>
      <dgm:spPr/>
    </dgm:pt>
    <dgm:pt modelId="{0C4DA6DD-2E53-4C5F-B3FA-F40EB9163DE3}" type="pres">
      <dgm:prSet presAssocID="{A8BBEBC7-3D29-469A-94AF-2A35A0D64F8E}" presName="childNode" presStyleLbl="node1" presStyleIdx="9" presStyleCnt="30">
        <dgm:presLayoutVars>
          <dgm:bulletEnabled val="1"/>
        </dgm:presLayoutVars>
      </dgm:prSet>
      <dgm:spPr/>
      <dgm:t>
        <a:bodyPr/>
        <a:lstStyle/>
        <a:p>
          <a:endParaRPr lang="pt-BR"/>
        </a:p>
      </dgm:t>
    </dgm:pt>
    <dgm:pt modelId="{DB6C6B97-CDAF-40CE-98CC-63A0189ABCAD}" type="pres">
      <dgm:prSet presAssocID="{A8BBEBC7-3D29-469A-94AF-2A35A0D64F8E}" presName="aSpace2" presStyleCnt="0"/>
      <dgm:spPr/>
    </dgm:pt>
    <dgm:pt modelId="{3055FD63-6016-48DB-9FE8-6C3593D14D16}" type="pres">
      <dgm:prSet presAssocID="{FEF84BD6-C643-4593-B90F-1DC5E483B34B}" presName="childNode" presStyleLbl="node1" presStyleIdx="10" presStyleCnt="30">
        <dgm:presLayoutVars>
          <dgm:bulletEnabled val="1"/>
        </dgm:presLayoutVars>
      </dgm:prSet>
      <dgm:spPr/>
      <dgm:t>
        <a:bodyPr/>
        <a:lstStyle/>
        <a:p>
          <a:endParaRPr lang="pt-BR"/>
        </a:p>
      </dgm:t>
    </dgm:pt>
    <dgm:pt modelId="{C86A4D2B-14CD-4559-90E5-CB36B9D7E71E}" type="pres">
      <dgm:prSet presAssocID="{FEF84BD6-C643-4593-B90F-1DC5E483B34B}" presName="aSpace2" presStyleCnt="0"/>
      <dgm:spPr/>
    </dgm:pt>
    <dgm:pt modelId="{1784728C-84FE-429F-AB51-F52BE0C83D55}" type="pres">
      <dgm:prSet presAssocID="{A7552492-9489-4248-A46F-D0B30ADC43F7}" presName="childNode" presStyleLbl="node1" presStyleIdx="11" presStyleCnt="30">
        <dgm:presLayoutVars>
          <dgm:bulletEnabled val="1"/>
        </dgm:presLayoutVars>
      </dgm:prSet>
      <dgm:spPr/>
      <dgm:t>
        <a:bodyPr/>
        <a:lstStyle/>
        <a:p>
          <a:endParaRPr lang="pt-BR"/>
        </a:p>
      </dgm:t>
    </dgm:pt>
    <dgm:pt modelId="{4857D864-E438-4B05-95F1-8C699AB3F112}" type="pres">
      <dgm:prSet presAssocID="{A7552492-9489-4248-A46F-D0B30ADC43F7}" presName="aSpace2" presStyleCnt="0"/>
      <dgm:spPr/>
    </dgm:pt>
    <dgm:pt modelId="{DA06AF18-6823-4770-8FD8-FF0556F22175}" type="pres">
      <dgm:prSet presAssocID="{F753A243-8BDE-4CB4-AD6D-89741384B29B}" presName="childNode" presStyleLbl="node1" presStyleIdx="12" presStyleCnt="30">
        <dgm:presLayoutVars>
          <dgm:bulletEnabled val="1"/>
        </dgm:presLayoutVars>
      </dgm:prSet>
      <dgm:spPr/>
      <dgm:t>
        <a:bodyPr/>
        <a:lstStyle/>
        <a:p>
          <a:endParaRPr lang="pt-BR"/>
        </a:p>
      </dgm:t>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t>
        <a:bodyPr/>
        <a:lstStyle/>
        <a:p>
          <a:endParaRPr lang="pt-BR"/>
        </a:p>
      </dgm:t>
    </dgm:pt>
    <dgm:pt modelId="{CE75BE52-D6B0-4A53-AB05-903D27A161D3}" type="pres">
      <dgm:prSet presAssocID="{12E2AACC-1F59-4249-A192-05E2DC555A22}" presName="textNode" presStyleLbl="bgShp" presStyleIdx="2" presStyleCnt="5"/>
      <dgm:spPr/>
      <dgm:t>
        <a:bodyPr/>
        <a:lstStyle/>
        <a:p>
          <a:endParaRPr lang="pt-BR"/>
        </a:p>
      </dgm:t>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3" presStyleCnt="30">
        <dgm:presLayoutVars>
          <dgm:bulletEnabled val="1"/>
        </dgm:presLayoutVars>
      </dgm:prSet>
      <dgm:spPr/>
      <dgm:t>
        <a:bodyPr/>
        <a:lstStyle/>
        <a:p>
          <a:endParaRPr lang="pt-BR"/>
        </a:p>
      </dgm:t>
    </dgm:pt>
    <dgm:pt modelId="{4ED4B127-E2D0-4F7D-B06C-C7FBF03BF8D1}" type="pres">
      <dgm:prSet presAssocID="{F9E9653E-7ECC-47A2-B46E-32803E632938}" presName="aSpace2" presStyleCnt="0"/>
      <dgm:spPr/>
    </dgm:pt>
    <dgm:pt modelId="{C807138A-9EBD-4A9C-96A4-52FAD42E0F3B}" type="pres">
      <dgm:prSet presAssocID="{8B1F8F88-5C64-4B1E-801A-DD96DBE5021E}" presName="childNode" presStyleLbl="node1" presStyleIdx="14" presStyleCnt="30">
        <dgm:presLayoutVars>
          <dgm:bulletEnabled val="1"/>
        </dgm:presLayoutVars>
      </dgm:prSet>
      <dgm:spPr/>
      <dgm:t>
        <a:bodyPr/>
        <a:lstStyle/>
        <a:p>
          <a:endParaRPr lang="pt-BR"/>
        </a:p>
      </dgm:t>
    </dgm:pt>
    <dgm:pt modelId="{75F28D54-A13A-481F-8E5B-41F1A243F725}" type="pres">
      <dgm:prSet presAssocID="{8B1F8F88-5C64-4B1E-801A-DD96DBE5021E}" presName="aSpace2" presStyleCnt="0"/>
      <dgm:spPr/>
    </dgm:pt>
    <dgm:pt modelId="{F1B2B13C-5A5B-4528-B57A-46190F5046BB}" type="pres">
      <dgm:prSet presAssocID="{59D73A0F-5657-4807-B9DC-997686A20AB3}" presName="childNode" presStyleLbl="node1" presStyleIdx="15" presStyleCnt="30">
        <dgm:presLayoutVars>
          <dgm:bulletEnabled val="1"/>
        </dgm:presLayoutVars>
      </dgm:prSet>
      <dgm:spPr/>
      <dgm:t>
        <a:bodyPr/>
        <a:lstStyle/>
        <a:p>
          <a:endParaRPr lang="pt-BR"/>
        </a:p>
      </dgm:t>
    </dgm:pt>
    <dgm:pt modelId="{3F8289FF-E0AE-45A0-A90E-FE5ECBF0EA38}" type="pres">
      <dgm:prSet presAssocID="{59D73A0F-5657-4807-B9DC-997686A20AB3}" presName="aSpace2" presStyleCnt="0"/>
      <dgm:spPr/>
    </dgm:pt>
    <dgm:pt modelId="{2C496168-DC83-47F5-94AD-8B4EDE35B639}" type="pres">
      <dgm:prSet presAssocID="{DD2ACF41-37F8-4DB2-B6FC-FD02905F7662}" presName="childNode" presStyleLbl="node1" presStyleIdx="16" presStyleCnt="30">
        <dgm:presLayoutVars>
          <dgm:bulletEnabled val="1"/>
        </dgm:presLayoutVars>
      </dgm:prSet>
      <dgm:spPr/>
      <dgm:t>
        <a:bodyPr/>
        <a:lstStyle/>
        <a:p>
          <a:endParaRPr lang="pt-BR"/>
        </a:p>
      </dgm:t>
    </dgm:pt>
    <dgm:pt modelId="{5AABC39B-0461-4D40-87BD-7E8340B6EDEA}" type="pres">
      <dgm:prSet presAssocID="{DD2ACF41-37F8-4DB2-B6FC-FD02905F7662}" presName="aSpace2" presStyleCnt="0"/>
      <dgm:spPr/>
    </dgm:pt>
    <dgm:pt modelId="{AD202BBF-1396-4AA4-B805-A0D34BFD3E30}" type="pres">
      <dgm:prSet presAssocID="{A70E2834-9ADD-4B93-AF1C-DEB347D44763}" presName="childNode" presStyleLbl="node1" presStyleIdx="17" presStyleCnt="30">
        <dgm:presLayoutVars>
          <dgm:bulletEnabled val="1"/>
        </dgm:presLayoutVars>
      </dgm:prSet>
      <dgm:spPr/>
      <dgm:t>
        <a:bodyPr/>
        <a:lstStyle/>
        <a:p>
          <a:endParaRPr lang="pt-BR"/>
        </a:p>
      </dgm:t>
    </dgm:pt>
    <dgm:pt modelId="{1B743727-A224-4C4D-8E8C-C64F31D19351}" type="pres">
      <dgm:prSet presAssocID="{A70E2834-9ADD-4B93-AF1C-DEB347D44763}" presName="aSpace2" presStyleCnt="0"/>
      <dgm:spPr/>
    </dgm:pt>
    <dgm:pt modelId="{27393140-185D-439F-9CE3-39C05A71E1AF}" type="pres">
      <dgm:prSet presAssocID="{2E609325-1F55-49F3-A2AD-C503EAA480C6}" presName="childNode" presStyleLbl="node1" presStyleIdx="18" presStyleCnt="30">
        <dgm:presLayoutVars>
          <dgm:bulletEnabled val="1"/>
        </dgm:presLayoutVars>
      </dgm:prSet>
      <dgm:spPr/>
      <dgm:t>
        <a:bodyPr/>
        <a:lstStyle/>
        <a:p>
          <a:endParaRPr lang="pt-BR"/>
        </a:p>
      </dgm:t>
    </dgm:pt>
    <dgm:pt modelId="{79DF2E13-01A3-40F3-B5C6-3B5E62652B23}" type="pres">
      <dgm:prSet presAssocID="{2E609325-1F55-49F3-A2AD-C503EAA480C6}" presName="aSpace2" presStyleCnt="0"/>
      <dgm:spPr/>
    </dgm:pt>
    <dgm:pt modelId="{20ED64A0-094B-4EA1-B57F-377C2D0FCAF0}" type="pres">
      <dgm:prSet presAssocID="{8E9FB7B5-57AA-4B31-91CA-BAE28D7F720A}" presName="childNode" presStyleLbl="node1" presStyleIdx="19" presStyleCnt="30">
        <dgm:presLayoutVars>
          <dgm:bulletEnabled val="1"/>
        </dgm:presLayoutVars>
      </dgm:prSet>
      <dgm:spPr/>
      <dgm:t>
        <a:bodyPr/>
        <a:lstStyle/>
        <a:p>
          <a:endParaRPr lang="pt-BR"/>
        </a:p>
      </dgm:t>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t>
        <a:bodyPr/>
        <a:lstStyle/>
        <a:p>
          <a:endParaRPr lang="pt-BR"/>
        </a:p>
      </dgm:t>
    </dgm:pt>
    <dgm:pt modelId="{7590E721-81C5-43FB-BE94-E6EDFD4F0405}" type="pres">
      <dgm:prSet presAssocID="{8E113AD3-1216-4868-873B-9A4AEC9A5003}" presName="textNode" presStyleLbl="bgShp" presStyleIdx="3" presStyleCnt="5"/>
      <dgm:spPr/>
      <dgm:t>
        <a:bodyPr/>
        <a:lstStyle/>
        <a:p>
          <a:endParaRPr lang="pt-BR"/>
        </a:p>
      </dgm:t>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20" presStyleCnt="30">
        <dgm:presLayoutVars>
          <dgm:bulletEnabled val="1"/>
        </dgm:presLayoutVars>
      </dgm:prSet>
      <dgm:spPr/>
      <dgm:t>
        <a:bodyPr/>
        <a:lstStyle/>
        <a:p>
          <a:endParaRPr lang="pt-BR"/>
        </a:p>
      </dgm:t>
    </dgm:pt>
    <dgm:pt modelId="{600841D1-D190-43EA-8019-DCF4EFBF46A0}" type="pres">
      <dgm:prSet presAssocID="{E3093668-ACCB-4CF7-8735-CD593E52646E}" presName="aSpace2" presStyleCnt="0"/>
      <dgm:spPr/>
    </dgm:pt>
    <dgm:pt modelId="{2F5E30FD-B61E-47BF-B95C-5EE104597955}" type="pres">
      <dgm:prSet presAssocID="{D471CD64-DABB-46F2-9812-BD7B51284163}" presName="childNode" presStyleLbl="node1" presStyleIdx="21" presStyleCnt="30">
        <dgm:presLayoutVars>
          <dgm:bulletEnabled val="1"/>
        </dgm:presLayoutVars>
      </dgm:prSet>
      <dgm:spPr/>
      <dgm:t>
        <a:bodyPr/>
        <a:lstStyle/>
        <a:p>
          <a:endParaRPr lang="pt-BR"/>
        </a:p>
      </dgm:t>
    </dgm:pt>
    <dgm:pt modelId="{84A17AC3-2F25-48FD-B430-35EB030BCDF8}" type="pres">
      <dgm:prSet presAssocID="{D471CD64-DABB-46F2-9812-BD7B51284163}" presName="aSpace2" presStyleCnt="0"/>
      <dgm:spPr/>
    </dgm:pt>
    <dgm:pt modelId="{147B3C1B-3CF2-4970-8840-7EC5D0FDF03B}" type="pres">
      <dgm:prSet presAssocID="{F4242518-918C-4F18-A769-9371DA2F9418}" presName="childNode" presStyleLbl="node1" presStyleIdx="22" presStyleCnt="30">
        <dgm:presLayoutVars>
          <dgm:bulletEnabled val="1"/>
        </dgm:presLayoutVars>
      </dgm:prSet>
      <dgm:spPr/>
      <dgm:t>
        <a:bodyPr/>
        <a:lstStyle/>
        <a:p>
          <a:endParaRPr lang="pt-BR"/>
        </a:p>
      </dgm:t>
    </dgm:pt>
    <dgm:pt modelId="{64B5825B-407E-43B0-A6DA-EEC11B2CD46C}" type="pres">
      <dgm:prSet presAssocID="{F4242518-918C-4F18-A769-9371DA2F9418}" presName="aSpace2" presStyleCnt="0"/>
      <dgm:spPr/>
    </dgm:pt>
    <dgm:pt modelId="{A410442F-9357-4B5C-A71F-83C008171C43}" type="pres">
      <dgm:prSet presAssocID="{0879E9C0-BFA8-4F4F-9FD7-6B2F707BE5A9}" presName="childNode" presStyleLbl="node1" presStyleIdx="23" presStyleCnt="30">
        <dgm:presLayoutVars>
          <dgm:bulletEnabled val="1"/>
        </dgm:presLayoutVars>
      </dgm:prSet>
      <dgm:spPr/>
      <dgm:t>
        <a:bodyPr/>
        <a:lstStyle/>
        <a:p>
          <a:endParaRPr lang="pt-BR"/>
        </a:p>
      </dgm:t>
    </dgm:pt>
    <dgm:pt modelId="{7F7CDC4F-B1D5-4232-91B4-51DFC528607D}" type="pres">
      <dgm:prSet presAssocID="{0879E9C0-BFA8-4F4F-9FD7-6B2F707BE5A9}" presName="aSpace2" presStyleCnt="0"/>
      <dgm:spPr/>
    </dgm:pt>
    <dgm:pt modelId="{754FF613-B9AA-4D5B-B5A8-880DFA6F6419}" type="pres">
      <dgm:prSet presAssocID="{0D1666DD-F68E-43FE-A251-12204105C89B}" presName="childNode" presStyleLbl="node1" presStyleIdx="24" presStyleCnt="30">
        <dgm:presLayoutVars>
          <dgm:bulletEnabled val="1"/>
        </dgm:presLayoutVars>
      </dgm:prSet>
      <dgm:spPr/>
      <dgm:t>
        <a:bodyPr/>
        <a:lstStyle/>
        <a:p>
          <a:endParaRPr lang="pt-BR"/>
        </a:p>
      </dgm:t>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t>
        <a:bodyPr/>
        <a:lstStyle/>
        <a:p>
          <a:endParaRPr lang="pt-BR"/>
        </a:p>
      </dgm:t>
    </dgm:pt>
    <dgm:pt modelId="{A0B514A6-4593-42F5-AC31-F1086A1EA4A3}" type="pres">
      <dgm:prSet presAssocID="{0971B7E3-B3A7-42E3-94FC-9A076BDE9A0E}" presName="textNode" presStyleLbl="bgShp" presStyleIdx="4" presStyleCnt="5"/>
      <dgm:spPr/>
      <dgm:t>
        <a:bodyPr/>
        <a:lstStyle/>
        <a:p>
          <a:endParaRPr lang="pt-BR"/>
        </a:p>
      </dgm:t>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25" presStyleCnt="30">
        <dgm:presLayoutVars>
          <dgm:bulletEnabled val="1"/>
        </dgm:presLayoutVars>
      </dgm:prSet>
      <dgm:spPr/>
      <dgm:t>
        <a:bodyPr/>
        <a:lstStyle/>
        <a:p>
          <a:endParaRPr lang="pt-BR"/>
        </a:p>
      </dgm:t>
    </dgm:pt>
    <dgm:pt modelId="{98406BF6-BE24-4334-9157-68C5B3980F71}" type="pres">
      <dgm:prSet presAssocID="{BDA7F26E-7E77-405E-975F-1070EEAB3DB0}" presName="aSpace2" presStyleCnt="0"/>
      <dgm:spPr/>
    </dgm:pt>
    <dgm:pt modelId="{AB851556-090A-4CF6-BDB3-4CB5E6550BDA}" type="pres">
      <dgm:prSet presAssocID="{721C48BB-A87D-42A7-94B9-F5DAC3970F2D}" presName="childNode" presStyleLbl="node1" presStyleIdx="26" presStyleCnt="30">
        <dgm:presLayoutVars>
          <dgm:bulletEnabled val="1"/>
        </dgm:presLayoutVars>
      </dgm:prSet>
      <dgm:spPr/>
      <dgm:t>
        <a:bodyPr/>
        <a:lstStyle/>
        <a:p>
          <a:endParaRPr lang="pt-BR"/>
        </a:p>
      </dgm:t>
    </dgm:pt>
    <dgm:pt modelId="{A6D31E10-B9D3-4727-B45D-8A8E36AD3638}" type="pres">
      <dgm:prSet presAssocID="{721C48BB-A87D-42A7-94B9-F5DAC3970F2D}" presName="aSpace2" presStyleCnt="0"/>
      <dgm:spPr/>
    </dgm:pt>
    <dgm:pt modelId="{7E190B49-0224-4696-AF07-4FB19EAD8433}" type="pres">
      <dgm:prSet presAssocID="{70C69E97-0A58-480F-A577-02E737962F12}" presName="childNode" presStyleLbl="node1" presStyleIdx="27" presStyleCnt="30">
        <dgm:presLayoutVars>
          <dgm:bulletEnabled val="1"/>
        </dgm:presLayoutVars>
      </dgm:prSet>
      <dgm:spPr/>
      <dgm:t>
        <a:bodyPr/>
        <a:lstStyle/>
        <a:p>
          <a:endParaRPr lang="pt-BR"/>
        </a:p>
      </dgm:t>
    </dgm:pt>
    <dgm:pt modelId="{D961BACC-7368-4FC6-8CC6-EBEBA8259FD0}" type="pres">
      <dgm:prSet presAssocID="{70C69E97-0A58-480F-A577-02E737962F12}" presName="aSpace2" presStyleCnt="0"/>
      <dgm:spPr/>
    </dgm:pt>
    <dgm:pt modelId="{E1D8CA90-5024-4AB3-B71A-825217E49B60}" type="pres">
      <dgm:prSet presAssocID="{33E4D992-6C62-406F-8506-2FF4ABD2E74F}" presName="childNode" presStyleLbl="node1" presStyleIdx="28" presStyleCnt="30">
        <dgm:presLayoutVars>
          <dgm:bulletEnabled val="1"/>
        </dgm:presLayoutVars>
      </dgm:prSet>
      <dgm:spPr/>
      <dgm:t>
        <a:bodyPr/>
        <a:lstStyle/>
        <a:p>
          <a:endParaRPr lang="pt-BR"/>
        </a:p>
      </dgm:t>
    </dgm:pt>
    <dgm:pt modelId="{BACDC28D-8CF1-4BD6-BCC4-3B9B16031363}" type="pres">
      <dgm:prSet presAssocID="{33E4D992-6C62-406F-8506-2FF4ABD2E74F}" presName="aSpace2" presStyleCnt="0"/>
      <dgm:spPr/>
    </dgm:pt>
    <dgm:pt modelId="{B92FCC90-30E5-4212-A17A-F6CF8D486168}" type="pres">
      <dgm:prSet presAssocID="{22376651-2CED-4B66-BBEC-2A237979614C}" presName="childNode" presStyleLbl="node1" presStyleIdx="29" presStyleCnt="30">
        <dgm:presLayoutVars>
          <dgm:bulletEnabled val="1"/>
        </dgm:presLayoutVars>
      </dgm:prSet>
      <dgm:spPr/>
      <dgm:t>
        <a:bodyPr/>
        <a:lstStyle/>
        <a:p>
          <a:endParaRPr lang="pt-BR"/>
        </a:p>
      </dgm:t>
    </dgm:pt>
  </dgm:ptLst>
  <dgm:cxnLst>
    <dgm:cxn modelId="{4EB91ABB-4507-4608-ADF8-6783261FE62D}" type="presOf" srcId="{70C69E97-0A58-480F-A577-02E737962F12}" destId="{7E190B49-0224-4696-AF07-4FB19EAD8433}" srcOrd="0"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71B96A94-C1A8-4BBC-BABA-F42CC3D29A3A}" srcId="{8245208F-8744-45B1-90A8-86D542F934F0}" destId="{A24D8D38-58EF-428E-8CA7-60812E6E8E59}" srcOrd="6" destOrd="0" parTransId="{AAF49277-D172-4FC3-8C69-AF140AA29CF9}" sibTransId="{47FF7766-280B-4DD1-B087-D5CF9A2A0869}"/>
    <dgm:cxn modelId="{6D5CE6F3-AC7B-470B-81D2-59C7DD4F4C0F}" srcId="{6689905A-B81B-4A9C-ADBB-371B03968A79}" destId="{A7552492-9489-4248-A46F-D0B30ADC43F7}" srcOrd="4" destOrd="0" parTransId="{47E0B873-1090-4E73-AD64-1993701643C7}" sibTransId="{29C95F65-2101-4A11-995A-132B07EE55D3}"/>
    <dgm:cxn modelId="{52B888C2-EF20-4231-9913-7537EA51F487}" type="presOf" srcId="{D400BBE4-EB85-46CD-97F2-0F7E3188D41C}" destId="{739A7041-0546-4912-A913-A08ED34938A4}" srcOrd="0" destOrd="0" presId="urn:microsoft.com/office/officeart/2005/8/layout/lProcess2"/>
    <dgm:cxn modelId="{DCB8177C-C051-47FB-9EAC-83AE20DE2185}" srcId="{0971B7E3-B3A7-42E3-94FC-9A076BDE9A0E}" destId="{721C48BB-A87D-42A7-94B9-F5DAC3970F2D}" srcOrd="1" destOrd="0" parTransId="{71955427-5E65-4989-9BED-A83C45F10669}" sibTransId="{910EE9C5-408C-4325-ABD6-C18C594081FD}"/>
    <dgm:cxn modelId="{EA74271C-AF4E-4634-AB8E-E53AA8F0DDE6}" srcId="{12E2AACC-1F59-4249-A192-05E2DC555A22}" destId="{8E9FB7B5-57AA-4B31-91CA-BAE28D7F720A}" srcOrd="6" destOrd="0" parTransId="{50DA6F72-3CCE-499C-94CC-5DC5F25CE581}" sibTransId="{B716E65E-625F-41CA-B058-EE9A405A6961}"/>
    <dgm:cxn modelId="{D258B8F3-13D6-48CC-868A-0CC4ECA8932F}" srcId="{12E2AACC-1F59-4249-A192-05E2DC555A22}" destId="{A70E2834-9ADD-4B93-AF1C-DEB347D44763}" srcOrd="4" destOrd="0" parTransId="{73723690-C1EB-41BE-8D4B-CCA309A06802}" sibTransId="{370D78A0-4518-4A14-BA6B-A68B656A6F14}"/>
    <dgm:cxn modelId="{64103084-9FA4-466D-ACF8-497002A527E5}" type="presOf" srcId="{0971B7E3-B3A7-42E3-94FC-9A076BDE9A0E}" destId="{242A0A04-22A6-449A-84A7-3F921BA653A4}" srcOrd="0" destOrd="0" presId="urn:microsoft.com/office/officeart/2005/8/layout/lProcess2"/>
    <dgm:cxn modelId="{44FE576A-493C-4613-B608-199FB89F7225}" srcId="{6689905A-B81B-4A9C-ADBB-371B03968A79}" destId="{A8BBEBC7-3D29-469A-94AF-2A35A0D64F8E}" srcOrd="2" destOrd="0" parTransId="{8E337F30-C13F-4709-9D3A-7A7B22D8685F}" sibTransId="{D66C9A33-A925-4AD3-8826-6FB157897AB7}"/>
    <dgm:cxn modelId="{5A3C1C34-714C-435F-8E61-CAF4B7360635}" srcId="{8245208F-8744-45B1-90A8-86D542F934F0}" destId="{80E6EF92-F5B8-4AA8-B98D-530C0A9E531F}" srcOrd="2" destOrd="0" parTransId="{2307F168-88B9-4AFC-8EB9-A67825362016}" sibTransId="{A5781F9F-94FF-41E7-B5F3-2CBD75AE5459}"/>
    <dgm:cxn modelId="{98E3E3B3-4B48-462B-8E0C-F2BCBE52AFBE}" type="presOf" srcId="{8E9FB7B5-57AA-4B31-91CA-BAE28D7F720A}" destId="{20ED64A0-094B-4EA1-B57F-377C2D0FCAF0}"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A08F2869-81CA-41E8-9E5E-79509DD79A6F}" type="presOf" srcId="{22376651-2CED-4B66-BBEC-2A237979614C}" destId="{B92FCC90-30E5-4212-A17A-F6CF8D486168}"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CEB8872D-6A12-49AC-B534-11661EDD0896}" srcId="{12E2AACC-1F59-4249-A192-05E2DC555A22}" destId="{DD2ACF41-37F8-4DB2-B6FC-FD02905F7662}" srcOrd="3" destOrd="0" parTransId="{C9CD36A8-54EB-42E5-8D82-D36462DEF727}" sibTransId="{221D6722-40BD-4CC0-ABD4-3DFF224EA1F6}"/>
    <dgm:cxn modelId="{FFA0B280-2229-40B6-B912-95138B9DC139}" srcId="{3CAFF9C0-7808-4C47-939C-64AAF1E07C91}" destId="{12E2AACC-1F59-4249-A192-05E2DC555A22}" srcOrd="2" destOrd="0" parTransId="{006E6F59-5EED-43A4-A9A2-EE03BBFAA026}" sibTransId="{0F2A16B6-D1FD-49C4-8EFD-192CA62DEB46}"/>
    <dgm:cxn modelId="{7E84EC59-2043-4A4F-B1A8-20836BF982D9}" srcId="{6689905A-B81B-4A9C-ADBB-371B03968A79}" destId="{90D9B6ED-3DA4-451C-95D1-01FFED450B2F}" srcOrd="1" destOrd="0" parTransId="{C3221BDD-F28F-4F80-8581-816469B4F4CD}" sibTransId="{32C5A831-4976-4BFF-889E-A8F63F21AD59}"/>
    <dgm:cxn modelId="{4C8FD3E2-28D3-4DC8-8771-C25E33F45BE1}" srcId="{0971B7E3-B3A7-42E3-94FC-9A076BDE9A0E}" destId="{70C69E97-0A58-480F-A577-02E737962F12}" srcOrd="2" destOrd="0" parTransId="{CD3A2F03-230A-4BF3-BFC6-3C416EEC0EC5}" sibTransId="{018F4B20-EB3F-4BCB-8649-322CC07F9BE9}"/>
    <dgm:cxn modelId="{E9342455-3BB2-4D54-A5A2-003A121F0EA3}" type="presOf" srcId="{2E609325-1F55-49F3-A2AD-C503EAA480C6}" destId="{27393140-185D-439F-9CE3-39C05A71E1AF}" srcOrd="0" destOrd="0" presId="urn:microsoft.com/office/officeart/2005/8/layout/lProcess2"/>
    <dgm:cxn modelId="{00B4C344-F6D2-4C69-BE70-1C8F2477D105}" srcId="{12E2AACC-1F59-4249-A192-05E2DC555A22}" destId="{F9E9653E-7ECC-47A2-B46E-32803E632938}" srcOrd="0" destOrd="0" parTransId="{AD439863-1B85-435E-8BCC-D28C94900AAE}" sibTransId="{41AA59D9-CB41-4B70-B6D8-62B40A960139}"/>
    <dgm:cxn modelId="{2DFEBC1D-8612-4F67-A23A-FAB22BF71BF9}" type="presOf" srcId="{730B6539-DBC6-4C12-AAA4-4A91839CD261}" destId="{C1F1D828-9D8C-4EA2-BA7B-0F64E519A5C5}" srcOrd="0" destOrd="0" presId="urn:microsoft.com/office/officeart/2005/8/layout/lProcess2"/>
    <dgm:cxn modelId="{10F0299B-0AA7-4C2D-BA43-64A99C82E37C}" srcId="{8245208F-8744-45B1-90A8-86D542F934F0}" destId="{A038BA8D-7FB9-4D06-9B3E-479A42691246}" srcOrd="1" destOrd="0" parTransId="{EA181C66-DDD9-47BB-AD4D-18D0FF700DB7}" sibTransId="{0B3ADF94-9728-4D36-8877-8FA814E47791}"/>
    <dgm:cxn modelId="{38E6B83D-B121-4655-819E-CD8ACE1D26A3}" srcId="{8E113AD3-1216-4868-873B-9A4AEC9A5003}" destId="{E3093668-ACCB-4CF7-8735-CD593E52646E}" srcOrd="0" destOrd="0" parTransId="{4B107640-A380-4F53-B8A9-741ED4724835}" sibTransId="{A7933CCE-385D-4DC6-BB05-10C157FCD40F}"/>
    <dgm:cxn modelId="{2C9B4D2C-5A40-461D-B3F7-0C03E89C71B0}" type="presOf" srcId="{8245208F-8744-45B1-90A8-86D542F934F0}" destId="{AEE58C13-6048-4E62-B43F-C028ED900B5B}" srcOrd="0" destOrd="0" presId="urn:microsoft.com/office/officeart/2005/8/layout/lProcess2"/>
    <dgm:cxn modelId="{558CD432-740E-47E1-BEA8-588A8E44AD25}" type="presOf" srcId="{F753A243-8BDE-4CB4-AD6D-89741384B29B}" destId="{DA06AF18-6823-4770-8FD8-FF0556F22175}" srcOrd="0" destOrd="0" presId="urn:microsoft.com/office/officeart/2005/8/layout/lProcess2"/>
    <dgm:cxn modelId="{101CFBD0-8D48-4E94-844A-886E2D685F0D}" type="presOf" srcId="{12E2AACC-1F59-4249-A192-05E2DC555A22}" destId="{69D903DA-678E-454A-853F-76188B603A27}" srcOrd="0" destOrd="0" presId="urn:microsoft.com/office/officeart/2005/8/layout/lProcess2"/>
    <dgm:cxn modelId="{055BFBD9-6A3C-44BB-A0B3-26260D52EC96}" srcId="{3CAFF9C0-7808-4C47-939C-64AAF1E07C91}" destId="{0971B7E3-B3A7-42E3-94FC-9A076BDE9A0E}" srcOrd="4" destOrd="0" parTransId="{CBA56312-7894-4941-A6E1-19DE59DE1BA7}" sibTransId="{B5F24B20-3BDA-49CB-B469-BDB58211B1AF}"/>
    <dgm:cxn modelId="{439E429E-7F8C-4BCF-95D9-1CEB6BE19EFF}" type="presOf" srcId="{6689905A-B81B-4A9C-ADBB-371B03968A79}" destId="{F7BF947C-DE94-4185-B8D5-1B887DD85655}" srcOrd="1" destOrd="0" presId="urn:microsoft.com/office/officeart/2005/8/layout/lProcess2"/>
    <dgm:cxn modelId="{CD1AFA0D-D2B4-4B85-8E9E-0863B4846650}" type="presOf" srcId="{0879E9C0-BFA8-4F4F-9FD7-6B2F707BE5A9}" destId="{A410442F-9357-4B5C-A71F-83C008171C43}" srcOrd="0" destOrd="0" presId="urn:microsoft.com/office/officeart/2005/8/layout/lProcess2"/>
    <dgm:cxn modelId="{808BB529-B433-449F-93F5-5185C1B34902}" type="presOf" srcId="{90D9B6ED-3DA4-451C-95D1-01FFED450B2F}" destId="{B8E17492-2F06-49B8-B404-793017A31D53}"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82A85FEA-3F90-422F-A33D-BF2D8B0C3923}" srcId="{6689905A-B81B-4A9C-ADBB-371B03968A79}" destId="{810DEDB1-B4A6-4657-AF5E-AEB6410DD2D4}" srcOrd="0" destOrd="0" parTransId="{98292DC3-5B58-4215-A404-911D28DF38D9}" sibTransId="{86BE4BA9-58AD-4313-BD68-9B836E45986E}"/>
    <dgm:cxn modelId="{03A56527-0224-4341-AF3E-BCACFF146D98}" type="presOf" srcId="{A24D8D38-58EF-428E-8CA7-60812E6E8E59}" destId="{D3EA88DB-49DE-477B-BD73-ACAC147834DB}" srcOrd="0" destOrd="0" presId="urn:microsoft.com/office/officeart/2005/8/layout/lProcess2"/>
    <dgm:cxn modelId="{67DABC35-EC4A-4EFF-97FE-61071F90DA16}" type="presOf" srcId="{33E4D992-6C62-406F-8506-2FF4ABD2E74F}" destId="{E1D8CA90-5024-4AB3-B71A-825217E49B60}" srcOrd="0" destOrd="0" presId="urn:microsoft.com/office/officeart/2005/8/layout/lProcess2"/>
    <dgm:cxn modelId="{91E37A91-F93D-4285-AFB4-BC47946441E2}" type="presOf" srcId="{A70E2834-9ADD-4B93-AF1C-DEB347D44763}" destId="{AD202BBF-1396-4AA4-B805-A0D34BFD3E30}"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08B8EAD9-149E-48D6-83AE-2A693F4299A3}" srcId="{12E2AACC-1F59-4249-A192-05E2DC555A22}" destId="{2E609325-1F55-49F3-A2AD-C503EAA480C6}" srcOrd="5" destOrd="0" parTransId="{59F69874-E0DD-45B5-9715-6065906C250D}" sibTransId="{F8DB94B2-2049-4C10-91FC-3A35F8C6192A}"/>
    <dgm:cxn modelId="{4CC04875-04DA-4516-BA9E-927382C06BD0}" srcId="{8E113AD3-1216-4868-873B-9A4AEC9A5003}" destId="{0D1666DD-F68E-43FE-A251-12204105C89B}" srcOrd="4" destOrd="0" parTransId="{4506FF4D-3AC9-4F35-BF54-1D025CD60281}" sibTransId="{C95A9F78-2BCB-4262-BD08-38417AAE5D02}"/>
    <dgm:cxn modelId="{D0172A26-0A64-4112-8B91-E9CF310887E6}" type="presOf" srcId="{6689905A-B81B-4A9C-ADBB-371B03968A79}" destId="{940ADE02-4FC1-4B39-9688-D31CDFE626F1}" srcOrd="0" destOrd="0" presId="urn:microsoft.com/office/officeart/2005/8/layout/lProcess2"/>
    <dgm:cxn modelId="{F5BC5FCE-DBA8-4C13-B1DE-AFF0C8A68863}" srcId="{8245208F-8744-45B1-90A8-86D542F934F0}" destId="{D400BBE4-EB85-46CD-97F2-0F7E3188D41C}" srcOrd="3" destOrd="0" parTransId="{131817F6-4194-42B4-A586-1D2A8F7D14F2}" sibTransId="{2CBD9309-0BB2-4260-A4F2-D4CFBC62FA03}"/>
    <dgm:cxn modelId="{C41F055B-46F1-4CE2-B062-0E14F52BFBFB}" type="presOf" srcId="{867F6414-70D8-45D3-9540-4BD971B49C97}" destId="{63265C96-0C8A-42EC-AFDF-F7ECE664D38D}" srcOrd="0" destOrd="0" presId="urn:microsoft.com/office/officeart/2005/8/layout/lProcess2"/>
    <dgm:cxn modelId="{B64B84C6-7F3B-41F8-92D6-A3B4757EBC1F}" srcId="{0971B7E3-B3A7-42E3-94FC-9A076BDE9A0E}" destId="{33E4D992-6C62-406F-8506-2FF4ABD2E74F}" srcOrd="3" destOrd="0" parTransId="{84E89E4F-44F2-4369-B255-576E1D9C0460}" sibTransId="{7E0581EF-4267-4EA0-AE1E-4851487690FB}"/>
    <dgm:cxn modelId="{CC35DF70-D9B1-4CBB-8F47-AA00D9D9F25C}" srcId="{8E113AD3-1216-4868-873B-9A4AEC9A5003}" destId="{D471CD64-DABB-46F2-9812-BD7B51284163}" srcOrd="1" destOrd="0" parTransId="{B26B672C-84CF-41F1-A464-264E951CF1AD}" sibTransId="{8FEC07D8-5EC7-42CB-861C-808F7C68080E}"/>
    <dgm:cxn modelId="{F71AC751-3674-4419-B529-3BAB793D2291}" type="presOf" srcId="{D471CD64-DABB-46F2-9812-BD7B51284163}" destId="{2F5E30FD-B61E-47BF-B95C-5EE104597955}" srcOrd="0"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FA0B6761-7A74-4C3C-B5DC-2105ECA4649E}" type="presOf" srcId="{BDA7F26E-7E77-405E-975F-1070EEAB3DB0}" destId="{BFF188C1-7662-4B3E-9D46-7581EFAB0185}" srcOrd="0" destOrd="0" presId="urn:microsoft.com/office/officeart/2005/8/layout/lProcess2"/>
    <dgm:cxn modelId="{CD34999D-3996-4A87-B2AA-D5ACF859B0DB}" srcId="{12E2AACC-1F59-4249-A192-05E2DC555A22}" destId="{8B1F8F88-5C64-4B1E-801A-DD96DBE5021E}" srcOrd="1" destOrd="0" parTransId="{853E4BAB-A43A-4731-96C8-22A01CB938A5}" sibTransId="{5CFEEBC8-2531-400D-93C1-C763AEA504E5}"/>
    <dgm:cxn modelId="{0346A31C-B607-4E41-9C94-B4FF1BB9C44F}" type="presOf" srcId="{F4242518-918C-4F18-A769-9371DA2F9418}" destId="{147B3C1B-3CF2-4970-8840-7EC5D0FDF03B}" srcOrd="0" destOrd="0" presId="urn:microsoft.com/office/officeart/2005/8/layout/lProcess2"/>
    <dgm:cxn modelId="{113F6553-B647-4A3C-848D-80C81B97AF56}" type="presOf" srcId="{DD2ACF41-37F8-4DB2-B6FC-FD02905F7662}" destId="{2C496168-DC83-47F5-94AD-8B4EDE35B639}" srcOrd="0" destOrd="0" presId="urn:microsoft.com/office/officeart/2005/8/layout/lProcess2"/>
    <dgm:cxn modelId="{1F02D81A-F084-44B5-A982-85C0429CD0A7}" type="presOf" srcId="{A8BBEBC7-3D29-469A-94AF-2A35A0D64F8E}" destId="{0C4DA6DD-2E53-4C5F-B3FA-F40EB9163DE3}"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720089D4-697C-48FD-92E5-32D5468583FF}" type="presOf" srcId="{FEF84BD6-C643-4593-B90F-1DC5E483B34B}" destId="{3055FD63-6016-48DB-9FE8-6C3593D14D16}" srcOrd="0" destOrd="0" presId="urn:microsoft.com/office/officeart/2005/8/layout/lProcess2"/>
    <dgm:cxn modelId="{6C3D600D-8843-4044-A099-91D5ADF3BCE3}" type="presOf" srcId="{721C48BB-A87D-42A7-94B9-F5DAC3970F2D}" destId="{AB851556-090A-4CF6-BDB3-4CB5E6550BDA}" srcOrd="0" destOrd="0" presId="urn:microsoft.com/office/officeart/2005/8/layout/lProcess2"/>
    <dgm:cxn modelId="{490CDA8D-53D5-4A26-9D9E-8A9DF92DA13F}" type="presOf" srcId="{80E6EF92-F5B8-4AA8-B98D-530C0A9E531F}" destId="{1DFB23ED-F536-4FC3-B884-F15E1D870A8E}" srcOrd="0" destOrd="0" presId="urn:microsoft.com/office/officeart/2005/8/layout/lProcess2"/>
    <dgm:cxn modelId="{61994728-3D5F-46AE-A5C3-A317F23B2421}" srcId="{8245208F-8744-45B1-90A8-86D542F934F0}" destId="{730B6539-DBC6-4C12-AAA4-4A91839CD261}" srcOrd="4" destOrd="0" parTransId="{2A5A9D87-04B7-445B-BE9B-1CCF2A2877F1}" sibTransId="{A48B5EE3-BF1A-41C8-961D-49F7E3C3353C}"/>
    <dgm:cxn modelId="{36DD07FF-CDB9-4771-8926-C9E4BB6DBFF7}" type="presOf" srcId="{A038BA8D-7FB9-4D06-9B3E-479A42691246}" destId="{DC493DA2-5315-4C52-94D0-4FE2628ED80E}"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6645D2F1-037E-42FF-B7BA-87CFABB65927}" srcId="{8245208F-8744-45B1-90A8-86D542F934F0}" destId="{867F6414-70D8-45D3-9540-4BD971B49C97}" srcOrd="5" destOrd="0" parTransId="{316094B5-35F2-43E7-89E5-FA5E2D7520CA}" sibTransId="{BB097A5D-6DBC-42C2-BCC9-DE354F195558}"/>
    <dgm:cxn modelId="{747828ED-1547-48EA-AB7A-1FA207522075}" type="presOf" srcId="{12E2AACC-1F59-4249-A192-05E2DC555A22}" destId="{CE75BE52-D6B0-4A53-AB05-903D27A161D3}" srcOrd="1" destOrd="0" presId="urn:microsoft.com/office/officeart/2005/8/layout/lProcess2"/>
    <dgm:cxn modelId="{0E670855-B3DD-4F71-B877-17F27B8E1766}" srcId="{12E2AACC-1F59-4249-A192-05E2DC555A22}" destId="{59D73A0F-5657-4807-B9DC-997686A20AB3}" srcOrd="2" destOrd="0" parTransId="{3DC5D54E-635E-410F-B1A4-F0964CAF6F0C}" sibTransId="{B8F8D780-23EB-4E9F-A694-8A8CC720180B}"/>
    <dgm:cxn modelId="{B17C6EC7-009B-48C1-AF55-15208574A8CD}" type="presOf" srcId="{0D1666DD-F68E-43FE-A251-12204105C89B}" destId="{754FF613-B9AA-4D5B-B5A8-880DFA6F6419}" srcOrd="0" destOrd="0" presId="urn:microsoft.com/office/officeart/2005/8/layout/lProcess2"/>
    <dgm:cxn modelId="{FEBCBA5F-5406-4AF4-B2CE-C119D061709F}" srcId="{8E113AD3-1216-4868-873B-9A4AEC9A5003}" destId="{F4242518-918C-4F18-A769-9371DA2F9418}" srcOrd="2" destOrd="0" parTransId="{6BB38F55-04A9-44AD-8241-1BF11BC788B7}" sibTransId="{D374B484-0270-49CA-9168-D7C0D8DA59C1}"/>
    <dgm:cxn modelId="{177CEA15-4EB3-4FB7-AA0C-F7634F212A19}" srcId="{6689905A-B81B-4A9C-ADBB-371B03968A79}" destId="{F753A243-8BDE-4CB4-AD6D-89741384B29B}" srcOrd="5" destOrd="0" parTransId="{03366023-73EE-4EED-8B60-18A5EBAE8762}" sibTransId="{6DF1E656-087B-42D8-835C-10C201564CA9}"/>
    <dgm:cxn modelId="{C0966A47-E587-4C94-9BC4-9BB1D89A3E91}" type="presOf" srcId="{8E113AD3-1216-4868-873B-9A4AEC9A5003}" destId="{7590E721-81C5-43FB-BE94-E6EDFD4F0405}" srcOrd="1" destOrd="0" presId="urn:microsoft.com/office/officeart/2005/8/layout/lProcess2"/>
    <dgm:cxn modelId="{5B0F7D25-8523-4694-947F-B55A1B34A55D}" type="presOf" srcId="{8E113AD3-1216-4868-873B-9A4AEC9A5003}" destId="{E19AFD89-7E0B-4B5C-90F8-927316EC7A98}"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F2E16455-52EF-4627-92CA-8B0BFFDDC9C5}" type="presOf" srcId="{59D73A0F-5657-4807-B9DC-997686A20AB3}" destId="{F1B2B13C-5A5B-4528-B57A-46190F5046BB}" srcOrd="0" destOrd="0" presId="urn:microsoft.com/office/officeart/2005/8/layout/lProcess2"/>
    <dgm:cxn modelId="{11A91BDC-5D09-4CEE-BEEB-EAF0262D32B8}" type="presOf" srcId="{A7552492-9489-4248-A46F-D0B30ADC43F7}" destId="{1784728C-84FE-429F-AB51-F52BE0C83D55}" srcOrd="0" destOrd="0" presId="urn:microsoft.com/office/officeart/2005/8/layout/lProcess2"/>
    <dgm:cxn modelId="{CD48B1BA-CAA5-4962-ADE3-62464E0FD151}" srcId="{0971B7E3-B3A7-42E3-94FC-9A076BDE9A0E}" destId="{22376651-2CED-4B66-BBEC-2A237979614C}" srcOrd="4" destOrd="0" parTransId="{215C355A-548C-4067-9B87-8C251A691AD9}" sibTransId="{413B2C50-254C-4DF0-8EBF-FD6B109539BF}"/>
    <dgm:cxn modelId="{B3AD48FF-3ED7-4B9F-B4F8-C01246BEEF67}" srcId="{8E113AD3-1216-4868-873B-9A4AEC9A5003}" destId="{0879E9C0-BFA8-4F4F-9FD7-6B2F707BE5A9}" srcOrd="3" destOrd="0" parTransId="{05971B75-EDF5-40D3-AAC1-BB6FFFB69C7E}" sibTransId="{CB53A139-1133-40C2-84EA-59D8DC51C3B9}"/>
    <dgm:cxn modelId="{BF667B6E-2BE3-4335-BB65-B13DA54C66F2}" srcId="{6689905A-B81B-4A9C-ADBB-371B03968A79}" destId="{FEF84BD6-C643-4593-B90F-1DC5E483B34B}" srcOrd="3" destOrd="0" parTransId="{53C29B7C-36C0-4987-B707-B0D3BC496B88}" sibTransId="{D74B2514-26EE-421A-B4A3-29B8F8204676}"/>
    <dgm:cxn modelId="{072BE188-9FFC-4540-B50D-9B643DED17AE}" type="presOf" srcId="{8B1F8F88-5C64-4B1E-801A-DD96DBE5021E}" destId="{C807138A-9EBD-4A9C-96A4-52FAD42E0F3B}"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64AFAB16-D75F-4312-9AEA-EEB4AEF15457}" type="presParOf" srcId="{77969F2D-044F-4403-9444-44EFBF74E097}" destId="{DC493DA2-5315-4C52-94D0-4FE2628ED80E}" srcOrd="2" destOrd="0" presId="urn:microsoft.com/office/officeart/2005/8/layout/lProcess2"/>
    <dgm:cxn modelId="{FA9F1984-F017-4EDF-9D10-EA108D299AED}" type="presParOf" srcId="{77969F2D-044F-4403-9444-44EFBF74E097}" destId="{5E906463-C9C8-40EC-BC0C-F9B0B6FBA8B4}" srcOrd="3" destOrd="0" presId="urn:microsoft.com/office/officeart/2005/8/layout/lProcess2"/>
    <dgm:cxn modelId="{0E5625CD-3BEF-4631-85CA-586EB4B65F51}" type="presParOf" srcId="{77969F2D-044F-4403-9444-44EFBF74E097}" destId="{1DFB23ED-F536-4FC3-B884-F15E1D870A8E}" srcOrd="4" destOrd="0" presId="urn:microsoft.com/office/officeart/2005/8/layout/lProcess2"/>
    <dgm:cxn modelId="{A979D7C3-0C50-4C49-A5A2-B171F4CA6737}" type="presParOf" srcId="{77969F2D-044F-4403-9444-44EFBF74E097}" destId="{C48B5D9A-E1B8-4340-9836-68397887C601}" srcOrd="5" destOrd="0" presId="urn:microsoft.com/office/officeart/2005/8/layout/lProcess2"/>
    <dgm:cxn modelId="{2E51F46D-146A-43EC-8724-FEBFFFCA9225}" type="presParOf" srcId="{77969F2D-044F-4403-9444-44EFBF74E097}" destId="{739A7041-0546-4912-A913-A08ED34938A4}" srcOrd="6" destOrd="0" presId="urn:microsoft.com/office/officeart/2005/8/layout/lProcess2"/>
    <dgm:cxn modelId="{59590BF1-6987-4F17-96C7-8BE8C7B7756C}" type="presParOf" srcId="{77969F2D-044F-4403-9444-44EFBF74E097}" destId="{812C292D-DD7F-4E54-BE58-6506E4A0BD60}" srcOrd="7" destOrd="0" presId="urn:microsoft.com/office/officeart/2005/8/layout/lProcess2"/>
    <dgm:cxn modelId="{D948ECF7-CACA-439A-A44B-3DDAAAB2C8E6}" type="presParOf" srcId="{77969F2D-044F-4403-9444-44EFBF74E097}" destId="{C1F1D828-9D8C-4EA2-BA7B-0F64E519A5C5}" srcOrd="8" destOrd="0" presId="urn:microsoft.com/office/officeart/2005/8/layout/lProcess2"/>
    <dgm:cxn modelId="{CC58DD8C-5130-4A3E-A437-F67B0A0D84BC}" type="presParOf" srcId="{77969F2D-044F-4403-9444-44EFBF74E097}" destId="{ACFA358B-8C3E-4045-8BF0-431CB0C0CF44}" srcOrd="9" destOrd="0" presId="urn:microsoft.com/office/officeart/2005/8/layout/lProcess2"/>
    <dgm:cxn modelId="{E4908D52-C95C-4039-B251-A65F422DA84B}" type="presParOf" srcId="{77969F2D-044F-4403-9444-44EFBF74E097}" destId="{63265C96-0C8A-42EC-AFDF-F7ECE664D38D}" srcOrd="10" destOrd="0" presId="urn:microsoft.com/office/officeart/2005/8/layout/lProcess2"/>
    <dgm:cxn modelId="{03887B19-33DE-4E4C-8386-20F4F37E6BE2}" type="presParOf" srcId="{77969F2D-044F-4403-9444-44EFBF74E097}" destId="{17F21681-1775-444D-8892-DBFB755726BA}" srcOrd="11" destOrd="0" presId="urn:microsoft.com/office/officeart/2005/8/layout/lProcess2"/>
    <dgm:cxn modelId="{26E8DAEF-95BA-4E72-A50A-8332C967E573}" type="presParOf" srcId="{77969F2D-044F-4403-9444-44EFBF74E097}" destId="{D3EA88DB-49DE-477B-BD73-ACAC147834DB}" srcOrd="12"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41645E72-E31A-417A-93BF-9D844439AB69}" type="presParOf" srcId="{9E7F3C47-D5FB-4AC1-8A29-4F7718F2A67A}" destId="{E0B8700F-B776-4DAC-A4E1-87E8C769D20D}" srcOrd="1" destOrd="0" presId="urn:microsoft.com/office/officeart/2005/8/layout/lProcess2"/>
    <dgm:cxn modelId="{6834FF46-FB94-4CA3-B16A-1F9416A41628}" type="presParOf" srcId="{9E7F3C47-D5FB-4AC1-8A29-4F7718F2A67A}" destId="{B8E17492-2F06-49B8-B404-793017A31D53}" srcOrd="2" destOrd="0" presId="urn:microsoft.com/office/officeart/2005/8/layout/lProcess2"/>
    <dgm:cxn modelId="{1179D991-6E92-4783-8B8F-F990BC991A50}" type="presParOf" srcId="{9E7F3C47-D5FB-4AC1-8A29-4F7718F2A67A}" destId="{82897148-FE48-4771-8AC3-44107F434C9C}" srcOrd="3" destOrd="0" presId="urn:microsoft.com/office/officeart/2005/8/layout/lProcess2"/>
    <dgm:cxn modelId="{E1097D1B-FF9C-411D-9B6F-068F21614570}" type="presParOf" srcId="{9E7F3C47-D5FB-4AC1-8A29-4F7718F2A67A}" destId="{0C4DA6DD-2E53-4C5F-B3FA-F40EB9163DE3}" srcOrd="4" destOrd="0" presId="urn:microsoft.com/office/officeart/2005/8/layout/lProcess2"/>
    <dgm:cxn modelId="{8743113F-AC9C-4B74-8274-0D27AF8C4D74}" type="presParOf" srcId="{9E7F3C47-D5FB-4AC1-8A29-4F7718F2A67A}" destId="{DB6C6B97-CDAF-40CE-98CC-63A0189ABCAD}" srcOrd="5" destOrd="0" presId="urn:microsoft.com/office/officeart/2005/8/layout/lProcess2"/>
    <dgm:cxn modelId="{69EF536F-C1BC-4B31-808A-897F6A195DEE}" type="presParOf" srcId="{9E7F3C47-D5FB-4AC1-8A29-4F7718F2A67A}" destId="{3055FD63-6016-48DB-9FE8-6C3593D14D16}" srcOrd="6" destOrd="0" presId="urn:microsoft.com/office/officeart/2005/8/layout/lProcess2"/>
    <dgm:cxn modelId="{87BB3A2E-EF05-49EF-9095-02C238BAF5DF}" type="presParOf" srcId="{9E7F3C47-D5FB-4AC1-8A29-4F7718F2A67A}" destId="{C86A4D2B-14CD-4559-90E5-CB36B9D7E71E}" srcOrd="7" destOrd="0" presId="urn:microsoft.com/office/officeart/2005/8/layout/lProcess2"/>
    <dgm:cxn modelId="{D81A81C8-D5BD-4062-B0EC-4AA8F6D5AA8B}" type="presParOf" srcId="{9E7F3C47-D5FB-4AC1-8A29-4F7718F2A67A}" destId="{1784728C-84FE-429F-AB51-F52BE0C83D55}" srcOrd="8" destOrd="0" presId="urn:microsoft.com/office/officeart/2005/8/layout/lProcess2"/>
    <dgm:cxn modelId="{4807DBC6-35B1-46C4-9551-6214364C7C51}" type="presParOf" srcId="{9E7F3C47-D5FB-4AC1-8A29-4F7718F2A67A}" destId="{4857D864-E438-4B05-95F1-8C699AB3F112}" srcOrd="9" destOrd="0" presId="urn:microsoft.com/office/officeart/2005/8/layout/lProcess2"/>
    <dgm:cxn modelId="{EA894CA8-1C1B-4D9C-BA97-72C27A634953}" type="presParOf" srcId="{9E7F3C47-D5FB-4AC1-8A29-4F7718F2A67A}" destId="{DA06AF18-6823-4770-8FD8-FF0556F22175}" srcOrd="1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56DB0174-3DE0-42DC-A491-4C576EE187AC}" type="presParOf" srcId="{2173CBA1-E6AC-49B5-BFE8-20688C1F312A}" destId="{4ED4B127-E2D0-4F7D-B06C-C7FBF03BF8D1}" srcOrd="1" destOrd="0" presId="urn:microsoft.com/office/officeart/2005/8/layout/lProcess2"/>
    <dgm:cxn modelId="{D691F278-D01D-4E68-B139-6DD2430BB708}" type="presParOf" srcId="{2173CBA1-E6AC-49B5-BFE8-20688C1F312A}" destId="{C807138A-9EBD-4A9C-96A4-52FAD42E0F3B}" srcOrd="2" destOrd="0" presId="urn:microsoft.com/office/officeart/2005/8/layout/lProcess2"/>
    <dgm:cxn modelId="{DB55BF4B-4E4A-48FE-AD9B-79CE47D647AE}" type="presParOf" srcId="{2173CBA1-E6AC-49B5-BFE8-20688C1F312A}" destId="{75F28D54-A13A-481F-8E5B-41F1A243F725}" srcOrd="3" destOrd="0" presId="urn:microsoft.com/office/officeart/2005/8/layout/lProcess2"/>
    <dgm:cxn modelId="{C02A3D65-1453-4D0A-A8F0-AA1B12F673DD}" type="presParOf" srcId="{2173CBA1-E6AC-49B5-BFE8-20688C1F312A}" destId="{F1B2B13C-5A5B-4528-B57A-46190F5046BB}" srcOrd="4" destOrd="0" presId="urn:microsoft.com/office/officeart/2005/8/layout/lProcess2"/>
    <dgm:cxn modelId="{5FA7BFDA-0253-457F-8819-919438B30BD8}" type="presParOf" srcId="{2173CBA1-E6AC-49B5-BFE8-20688C1F312A}" destId="{3F8289FF-E0AE-45A0-A90E-FE5ECBF0EA38}" srcOrd="5" destOrd="0" presId="urn:microsoft.com/office/officeart/2005/8/layout/lProcess2"/>
    <dgm:cxn modelId="{10208C30-ADBE-496B-9DA4-2120B6764A54}" type="presParOf" srcId="{2173CBA1-E6AC-49B5-BFE8-20688C1F312A}" destId="{2C496168-DC83-47F5-94AD-8B4EDE35B639}" srcOrd="6" destOrd="0" presId="urn:microsoft.com/office/officeart/2005/8/layout/lProcess2"/>
    <dgm:cxn modelId="{18A819C3-3542-4529-AC25-8D2ED1CEC47A}" type="presParOf" srcId="{2173CBA1-E6AC-49B5-BFE8-20688C1F312A}" destId="{5AABC39B-0461-4D40-87BD-7E8340B6EDEA}" srcOrd="7" destOrd="0" presId="urn:microsoft.com/office/officeart/2005/8/layout/lProcess2"/>
    <dgm:cxn modelId="{CDED8BC1-F884-44B9-963D-802FFFCF5A10}" type="presParOf" srcId="{2173CBA1-E6AC-49B5-BFE8-20688C1F312A}" destId="{AD202BBF-1396-4AA4-B805-A0D34BFD3E30}" srcOrd="8" destOrd="0" presId="urn:microsoft.com/office/officeart/2005/8/layout/lProcess2"/>
    <dgm:cxn modelId="{D518D606-6F88-403B-84F4-D8B2FE363E1C}" type="presParOf" srcId="{2173CBA1-E6AC-49B5-BFE8-20688C1F312A}" destId="{1B743727-A224-4C4D-8E8C-C64F31D19351}" srcOrd="9" destOrd="0" presId="urn:microsoft.com/office/officeart/2005/8/layout/lProcess2"/>
    <dgm:cxn modelId="{779E30AA-47EE-48CC-994A-9170C09D29BD}" type="presParOf" srcId="{2173CBA1-E6AC-49B5-BFE8-20688C1F312A}" destId="{27393140-185D-439F-9CE3-39C05A71E1AF}" srcOrd="10" destOrd="0" presId="urn:microsoft.com/office/officeart/2005/8/layout/lProcess2"/>
    <dgm:cxn modelId="{CDF44E66-DBA2-4A4A-8904-5090082929FD}" type="presParOf" srcId="{2173CBA1-E6AC-49B5-BFE8-20688C1F312A}" destId="{79DF2E13-01A3-40F3-B5C6-3B5E62652B23}" srcOrd="11" destOrd="0" presId="urn:microsoft.com/office/officeart/2005/8/layout/lProcess2"/>
    <dgm:cxn modelId="{94266357-1906-41B4-98F6-D4F1EA1BE073}" type="presParOf" srcId="{2173CBA1-E6AC-49B5-BFE8-20688C1F312A}" destId="{20ED64A0-094B-4EA1-B57F-377C2D0FCAF0}" srcOrd="12"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1D21F5B6-E293-4BD1-9F3A-A8B2DB0F59EF}" type="presParOf" srcId="{8AF6ACE0-F867-4014-85AC-E024AA022AA5}" destId="{600841D1-D190-43EA-8019-DCF4EFBF46A0}" srcOrd="1" destOrd="0" presId="urn:microsoft.com/office/officeart/2005/8/layout/lProcess2"/>
    <dgm:cxn modelId="{D952150B-515C-4E01-979B-E07877A72841}" type="presParOf" srcId="{8AF6ACE0-F867-4014-85AC-E024AA022AA5}" destId="{2F5E30FD-B61E-47BF-B95C-5EE104597955}" srcOrd="2" destOrd="0" presId="urn:microsoft.com/office/officeart/2005/8/layout/lProcess2"/>
    <dgm:cxn modelId="{1DE32E7B-1A25-4EFF-9F0F-A22E93244131}" type="presParOf" srcId="{8AF6ACE0-F867-4014-85AC-E024AA022AA5}" destId="{84A17AC3-2F25-48FD-B430-35EB030BCDF8}" srcOrd="3" destOrd="0" presId="urn:microsoft.com/office/officeart/2005/8/layout/lProcess2"/>
    <dgm:cxn modelId="{B2E825EB-E116-49AD-B83D-92B6C8D4CC76}" type="presParOf" srcId="{8AF6ACE0-F867-4014-85AC-E024AA022AA5}" destId="{147B3C1B-3CF2-4970-8840-7EC5D0FDF03B}" srcOrd="4" destOrd="0" presId="urn:microsoft.com/office/officeart/2005/8/layout/lProcess2"/>
    <dgm:cxn modelId="{64463A2D-45BC-4AFE-AD1E-2A29D235137C}" type="presParOf" srcId="{8AF6ACE0-F867-4014-85AC-E024AA022AA5}" destId="{64B5825B-407E-43B0-A6DA-EEC11B2CD46C}" srcOrd="5" destOrd="0" presId="urn:microsoft.com/office/officeart/2005/8/layout/lProcess2"/>
    <dgm:cxn modelId="{79B3CCA2-8A63-4BD3-A38D-0CA853B747E2}" type="presParOf" srcId="{8AF6ACE0-F867-4014-85AC-E024AA022AA5}" destId="{A410442F-9357-4B5C-A71F-83C008171C43}" srcOrd="6" destOrd="0" presId="urn:microsoft.com/office/officeart/2005/8/layout/lProcess2"/>
    <dgm:cxn modelId="{AE390A19-0C92-44F4-9E35-37198581E338}" type="presParOf" srcId="{8AF6ACE0-F867-4014-85AC-E024AA022AA5}" destId="{7F7CDC4F-B1D5-4232-91B4-51DFC528607D}" srcOrd="7" destOrd="0" presId="urn:microsoft.com/office/officeart/2005/8/layout/lProcess2"/>
    <dgm:cxn modelId="{0858780C-CD12-4ECA-A8BC-66EDB38E81CB}" type="presParOf" srcId="{8AF6ACE0-F867-4014-85AC-E024AA022AA5}" destId="{754FF613-B9AA-4D5B-B5A8-880DFA6F6419}" srcOrd="8"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49347864-98E5-4E69-956A-8E4DC81337E6}" type="presParOf" srcId="{15A6E30F-D56B-460C-AB5F-4ECA4286ED68}" destId="{BFF188C1-7662-4B3E-9D46-7581EFAB0185}" srcOrd="0" destOrd="0" presId="urn:microsoft.com/office/officeart/2005/8/layout/lProcess2"/>
    <dgm:cxn modelId="{069F765F-6577-4120-8BB5-5CB9EAAB5341}" type="presParOf" srcId="{15A6E30F-D56B-460C-AB5F-4ECA4286ED68}" destId="{98406BF6-BE24-4334-9157-68C5B3980F71}" srcOrd="1" destOrd="0" presId="urn:microsoft.com/office/officeart/2005/8/layout/lProcess2"/>
    <dgm:cxn modelId="{874733EE-3222-4EAC-8F08-BD5F8C89CD9C}" type="presParOf" srcId="{15A6E30F-D56B-460C-AB5F-4ECA4286ED68}" destId="{AB851556-090A-4CF6-BDB3-4CB5E6550BDA}" srcOrd="2" destOrd="0" presId="urn:microsoft.com/office/officeart/2005/8/layout/lProcess2"/>
    <dgm:cxn modelId="{87FAF7BF-0F71-40A8-A813-233865F652CB}" type="presParOf" srcId="{15A6E30F-D56B-460C-AB5F-4ECA4286ED68}" destId="{A6D31E10-B9D3-4727-B45D-8A8E36AD3638}" srcOrd="3" destOrd="0" presId="urn:microsoft.com/office/officeart/2005/8/layout/lProcess2"/>
    <dgm:cxn modelId="{F48818E6-772F-4C86-A508-BD8DF52CA361}" type="presParOf" srcId="{15A6E30F-D56B-460C-AB5F-4ECA4286ED68}" destId="{7E190B49-0224-4696-AF07-4FB19EAD8433}" srcOrd="4" destOrd="0" presId="urn:microsoft.com/office/officeart/2005/8/layout/lProcess2"/>
    <dgm:cxn modelId="{76C581FE-6C81-4C61-B739-35E7CDBF8879}" type="presParOf" srcId="{15A6E30F-D56B-460C-AB5F-4ECA4286ED68}" destId="{D961BACC-7368-4FC6-8CC6-EBEBA8259FD0}" srcOrd="5" destOrd="0" presId="urn:microsoft.com/office/officeart/2005/8/layout/lProcess2"/>
    <dgm:cxn modelId="{9E710D69-623B-4C35-A3EB-09263072EFC0}" type="presParOf" srcId="{15A6E30F-D56B-460C-AB5F-4ECA4286ED68}" destId="{E1D8CA90-5024-4AB3-B71A-825217E49B60}" srcOrd="6" destOrd="0" presId="urn:microsoft.com/office/officeart/2005/8/layout/lProcess2"/>
    <dgm:cxn modelId="{4F0F8D6E-2037-4728-8107-8EA7515ABF50}" type="presParOf" srcId="{15A6E30F-D56B-460C-AB5F-4ECA4286ED68}" destId="{BACDC28D-8CF1-4BD6-BCC4-3B9B16031363}" srcOrd="7" destOrd="0" presId="urn:microsoft.com/office/officeart/2005/8/layout/lProcess2"/>
    <dgm:cxn modelId="{E1D46042-94EE-4DAB-83BF-AE7B344905DF}" type="presParOf" srcId="{15A6E30F-D56B-460C-AB5F-4ECA4286ED68}" destId="{B92FCC90-30E5-4212-A17A-F6CF8D486168}"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4036"/>
          <a:ext cx="1690876" cy="349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smtClean="0"/>
            <a:t>Sistema Mecânico</a:t>
          </a:r>
          <a:endParaRPr lang="pt-BR" sz="1200" kern="1200" dirty="0"/>
        </a:p>
      </dsp:txBody>
      <dsp:txXfrm>
        <a:off x="227626" y="1294280"/>
        <a:ext cx="1670388" cy="329277"/>
      </dsp:txXfrm>
    </dsp:sp>
    <dsp:sp modelId="{DC493DA2-5315-4C52-94D0-4FE2628ED80E}">
      <dsp:nvSpPr>
        <dsp:cNvPr id="0" name=""/>
        <dsp:cNvSpPr/>
      </dsp:nvSpPr>
      <dsp:spPr>
        <a:xfrm>
          <a:off x="217382" y="1687612"/>
          <a:ext cx="1690876" cy="349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err="1" smtClean="0"/>
            <a:t>Job</a:t>
          </a:r>
          <a:r>
            <a:rPr lang="pt-BR" sz="1200" kern="1200" dirty="0" smtClean="0"/>
            <a:t> </a:t>
          </a:r>
          <a:r>
            <a:rPr lang="pt-BR" sz="1200" kern="1200" dirty="0" err="1" smtClean="0"/>
            <a:t>Rotation</a:t>
          </a:r>
          <a:endParaRPr lang="pt-BR" sz="1200" kern="1200" dirty="0"/>
        </a:p>
      </dsp:txBody>
      <dsp:txXfrm>
        <a:off x="227626" y="1697856"/>
        <a:ext cx="1670388" cy="329277"/>
      </dsp:txXfrm>
    </dsp:sp>
    <dsp:sp modelId="{1DFB23ED-F536-4FC3-B884-F15E1D870A8E}">
      <dsp:nvSpPr>
        <dsp:cNvPr id="0" name=""/>
        <dsp:cNvSpPr/>
      </dsp:nvSpPr>
      <dsp:spPr>
        <a:xfrm>
          <a:off x="217382" y="2091187"/>
          <a:ext cx="1690876" cy="349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smtClean="0"/>
            <a:t>Brinquedo infantil</a:t>
          </a:r>
          <a:endParaRPr lang="pt-BR" sz="1200" kern="1200" dirty="0"/>
        </a:p>
      </dsp:txBody>
      <dsp:txXfrm>
        <a:off x="227626" y="2101431"/>
        <a:ext cx="1670388" cy="329277"/>
      </dsp:txXfrm>
    </dsp:sp>
    <dsp:sp modelId="{739A7041-0546-4912-A913-A08ED34938A4}">
      <dsp:nvSpPr>
        <dsp:cNvPr id="0" name=""/>
        <dsp:cNvSpPr/>
      </dsp:nvSpPr>
      <dsp:spPr>
        <a:xfrm>
          <a:off x="217382" y="2494762"/>
          <a:ext cx="1690876" cy="349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smtClean="0"/>
            <a:t>Termodinâmica</a:t>
          </a:r>
          <a:endParaRPr lang="pt-BR" sz="1200" kern="1200" dirty="0"/>
        </a:p>
      </dsp:txBody>
      <dsp:txXfrm>
        <a:off x="227626" y="2505006"/>
        <a:ext cx="1670388" cy="329277"/>
      </dsp:txXfrm>
    </dsp:sp>
    <dsp:sp modelId="{C1F1D828-9D8C-4EA2-BA7B-0F64E519A5C5}">
      <dsp:nvSpPr>
        <dsp:cNvPr id="0" name=""/>
        <dsp:cNvSpPr/>
      </dsp:nvSpPr>
      <dsp:spPr>
        <a:xfrm>
          <a:off x="217382" y="2898338"/>
          <a:ext cx="1690876" cy="349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err="1" smtClean="0"/>
            <a:t>Dinamica</a:t>
          </a:r>
          <a:r>
            <a:rPr lang="pt-BR" sz="1200" kern="1200" dirty="0" smtClean="0"/>
            <a:t> Populacional</a:t>
          </a:r>
          <a:endParaRPr lang="pt-BR" sz="1200" kern="1200" dirty="0"/>
        </a:p>
      </dsp:txBody>
      <dsp:txXfrm>
        <a:off x="227626" y="2908582"/>
        <a:ext cx="1670388" cy="329277"/>
      </dsp:txXfrm>
    </dsp:sp>
    <dsp:sp modelId="{63265C96-0C8A-42EC-AFDF-F7ECE664D38D}">
      <dsp:nvSpPr>
        <dsp:cNvPr id="0" name=""/>
        <dsp:cNvSpPr/>
      </dsp:nvSpPr>
      <dsp:spPr>
        <a:xfrm>
          <a:off x="217382" y="3301913"/>
          <a:ext cx="1690876" cy="349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smtClean="0"/>
            <a:t>Estação </a:t>
          </a:r>
          <a:r>
            <a:rPr lang="pt-BR" sz="1200" kern="1200" dirty="0" err="1" smtClean="0"/>
            <a:t>Metrerológica</a:t>
          </a:r>
          <a:endParaRPr lang="pt-BR" sz="1200" kern="1200" dirty="0"/>
        </a:p>
      </dsp:txBody>
      <dsp:txXfrm>
        <a:off x="227626" y="3312157"/>
        <a:ext cx="1670388" cy="329277"/>
      </dsp:txXfrm>
    </dsp:sp>
    <dsp:sp modelId="{D3EA88DB-49DE-477B-BD73-ACAC147834DB}">
      <dsp:nvSpPr>
        <dsp:cNvPr id="0" name=""/>
        <dsp:cNvSpPr/>
      </dsp:nvSpPr>
      <dsp:spPr>
        <a:xfrm>
          <a:off x="217382" y="3705488"/>
          <a:ext cx="1690876" cy="349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smtClean="0"/>
            <a:t>Artigo GDE</a:t>
          </a:r>
          <a:endParaRPr lang="pt-BR" sz="1200" kern="1200" dirty="0"/>
        </a:p>
      </dsp:txBody>
      <dsp:txXfrm>
        <a:off x="227626" y="3715732"/>
        <a:ext cx="1670388" cy="329277"/>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638"/>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smtClean="0"/>
            <a:t>Sistema de Aquecimento de Chuveiro</a:t>
          </a:r>
          <a:endParaRPr lang="pt-BR" sz="1200" kern="1200" dirty="0"/>
        </a:p>
      </dsp:txBody>
      <dsp:txXfrm>
        <a:off x="2501508" y="1293649"/>
        <a:ext cx="1666854" cy="386071"/>
      </dsp:txXfrm>
    </dsp:sp>
    <dsp:sp modelId="{B8E17492-2F06-49B8-B404-793017A31D53}">
      <dsp:nvSpPr>
        <dsp:cNvPr id="0" name=""/>
        <dsp:cNvSpPr/>
      </dsp:nvSpPr>
      <dsp:spPr>
        <a:xfrm>
          <a:off x="2489497" y="1754822"/>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smtClean="0"/>
            <a:t>Estação </a:t>
          </a:r>
          <a:r>
            <a:rPr lang="pt-BR" sz="1200" kern="1200" dirty="0" err="1" smtClean="0"/>
            <a:t>Metereolgica</a:t>
          </a:r>
          <a:endParaRPr lang="pt-BR" sz="1200" kern="1200" dirty="0"/>
        </a:p>
      </dsp:txBody>
      <dsp:txXfrm>
        <a:off x="2501508" y="1766833"/>
        <a:ext cx="1666854" cy="386071"/>
      </dsp:txXfrm>
    </dsp:sp>
    <dsp:sp modelId="{0C4DA6DD-2E53-4C5F-B3FA-F40EB9163DE3}">
      <dsp:nvSpPr>
        <dsp:cNvPr id="0" name=""/>
        <dsp:cNvSpPr/>
      </dsp:nvSpPr>
      <dsp:spPr>
        <a:xfrm>
          <a:off x="2489497" y="2228006"/>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smtClean="0"/>
            <a:t>Rede de distribuição de petróleo</a:t>
          </a:r>
          <a:endParaRPr lang="pt-BR" sz="1200" kern="1200" dirty="0"/>
        </a:p>
      </dsp:txBody>
      <dsp:txXfrm>
        <a:off x="2501508" y="2240017"/>
        <a:ext cx="1666854" cy="386071"/>
      </dsp:txXfrm>
    </dsp:sp>
    <dsp:sp modelId="{3055FD63-6016-48DB-9FE8-6C3593D14D16}">
      <dsp:nvSpPr>
        <dsp:cNvPr id="0" name=""/>
        <dsp:cNvSpPr/>
      </dsp:nvSpPr>
      <dsp:spPr>
        <a:xfrm>
          <a:off x="2489497" y="2701191"/>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err="1" smtClean="0"/>
            <a:t>Job</a:t>
          </a:r>
          <a:r>
            <a:rPr lang="pt-BR" sz="1200" kern="1200" dirty="0" smtClean="0"/>
            <a:t> </a:t>
          </a:r>
          <a:r>
            <a:rPr lang="pt-BR" sz="1200" kern="1200" dirty="0" err="1" smtClean="0"/>
            <a:t>Rotation</a:t>
          </a:r>
          <a:endParaRPr lang="pt-BR" sz="1200" kern="1200" dirty="0"/>
        </a:p>
      </dsp:txBody>
      <dsp:txXfrm>
        <a:off x="2501508" y="2713202"/>
        <a:ext cx="1666854" cy="386071"/>
      </dsp:txXfrm>
    </dsp:sp>
    <dsp:sp modelId="{1784728C-84FE-429F-AB51-F52BE0C83D55}">
      <dsp:nvSpPr>
        <dsp:cNvPr id="0" name=""/>
        <dsp:cNvSpPr/>
      </dsp:nvSpPr>
      <dsp:spPr>
        <a:xfrm>
          <a:off x="2489497" y="3174375"/>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smtClean="0"/>
            <a:t>Artigo</a:t>
          </a:r>
          <a:endParaRPr lang="pt-BR" sz="1200" kern="1200" dirty="0"/>
        </a:p>
      </dsp:txBody>
      <dsp:txXfrm>
        <a:off x="2501508" y="3186386"/>
        <a:ext cx="1666854" cy="386071"/>
      </dsp:txXfrm>
    </dsp:sp>
    <dsp:sp modelId="{DA06AF18-6823-4770-8FD8-FF0556F22175}">
      <dsp:nvSpPr>
        <dsp:cNvPr id="0" name=""/>
        <dsp:cNvSpPr/>
      </dsp:nvSpPr>
      <dsp:spPr>
        <a:xfrm>
          <a:off x="2489497" y="3647559"/>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endParaRPr lang="pt-BR" sz="1200" kern="1200" dirty="0"/>
        </a:p>
      </dsp:txBody>
      <dsp:txXfrm>
        <a:off x="2501508" y="3659570"/>
        <a:ext cx="1666854" cy="386071"/>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4036"/>
          <a:ext cx="1690876" cy="349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err="1" smtClean="0"/>
            <a:t>Farmaco</a:t>
          </a:r>
          <a:r>
            <a:rPr lang="pt-BR" sz="1200" kern="1200" dirty="0" smtClean="0"/>
            <a:t> cinética</a:t>
          </a:r>
        </a:p>
      </dsp:txBody>
      <dsp:txXfrm>
        <a:off x="4771855" y="1294280"/>
        <a:ext cx="1670388" cy="329277"/>
      </dsp:txXfrm>
    </dsp:sp>
    <dsp:sp modelId="{C807138A-9EBD-4A9C-96A4-52FAD42E0F3B}">
      <dsp:nvSpPr>
        <dsp:cNvPr id="0" name=""/>
        <dsp:cNvSpPr/>
      </dsp:nvSpPr>
      <dsp:spPr>
        <a:xfrm>
          <a:off x="4761611" y="1687612"/>
          <a:ext cx="1690876" cy="349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err="1" smtClean="0"/>
            <a:t>Etação</a:t>
          </a:r>
          <a:r>
            <a:rPr lang="pt-BR" sz="1200" kern="1200" dirty="0" smtClean="0"/>
            <a:t> </a:t>
          </a:r>
          <a:r>
            <a:rPr lang="pt-BR" sz="1200" kern="1200" dirty="0" err="1" smtClean="0"/>
            <a:t>Metereologica</a:t>
          </a:r>
          <a:endParaRPr lang="pt-BR" sz="1200" kern="1200" dirty="0" smtClean="0"/>
        </a:p>
      </dsp:txBody>
      <dsp:txXfrm>
        <a:off x="4771855" y="1697856"/>
        <a:ext cx="1670388" cy="329277"/>
      </dsp:txXfrm>
    </dsp:sp>
    <dsp:sp modelId="{F1B2B13C-5A5B-4528-B57A-46190F5046BB}">
      <dsp:nvSpPr>
        <dsp:cNvPr id="0" name=""/>
        <dsp:cNvSpPr/>
      </dsp:nvSpPr>
      <dsp:spPr>
        <a:xfrm>
          <a:off x="4761611" y="2091187"/>
          <a:ext cx="1690876" cy="349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err="1" smtClean="0"/>
            <a:t>Inspermons</a:t>
          </a:r>
          <a:endParaRPr lang="pt-BR" sz="1200" kern="1200" dirty="0" smtClean="0"/>
        </a:p>
      </dsp:txBody>
      <dsp:txXfrm>
        <a:off x="4771855" y="2101431"/>
        <a:ext cx="1670388" cy="329277"/>
      </dsp:txXfrm>
    </dsp:sp>
    <dsp:sp modelId="{2C496168-DC83-47F5-94AD-8B4EDE35B639}">
      <dsp:nvSpPr>
        <dsp:cNvPr id="0" name=""/>
        <dsp:cNvSpPr/>
      </dsp:nvSpPr>
      <dsp:spPr>
        <a:xfrm>
          <a:off x="4761611" y="2494762"/>
          <a:ext cx="1690876" cy="349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smtClean="0"/>
            <a:t>Normalizador de nomes</a:t>
          </a:r>
        </a:p>
      </dsp:txBody>
      <dsp:txXfrm>
        <a:off x="4771855" y="2505006"/>
        <a:ext cx="1670388" cy="329277"/>
      </dsp:txXfrm>
    </dsp:sp>
    <dsp:sp modelId="{AD202BBF-1396-4AA4-B805-A0D34BFD3E30}">
      <dsp:nvSpPr>
        <dsp:cNvPr id="0" name=""/>
        <dsp:cNvSpPr/>
      </dsp:nvSpPr>
      <dsp:spPr>
        <a:xfrm>
          <a:off x="4761611" y="2898338"/>
          <a:ext cx="1690876" cy="349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smtClean="0"/>
            <a:t>Jogo no </a:t>
          </a:r>
          <a:r>
            <a:rPr lang="pt-BR" sz="1200" kern="1200" dirty="0" err="1" smtClean="0"/>
            <a:t>Pygame</a:t>
          </a:r>
          <a:endParaRPr lang="pt-BR" sz="1200" kern="1200" dirty="0" smtClean="0"/>
        </a:p>
      </dsp:txBody>
      <dsp:txXfrm>
        <a:off x="4771855" y="2908582"/>
        <a:ext cx="1670388" cy="329277"/>
      </dsp:txXfrm>
    </dsp:sp>
    <dsp:sp modelId="{27393140-185D-439F-9CE3-39C05A71E1AF}">
      <dsp:nvSpPr>
        <dsp:cNvPr id="0" name=""/>
        <dsp:cNvSpPr/>
      </dsp:nvSpPr>
      <dsp:spPr>
        <a:xfrm>
          <a:off x="4761611" y="3301913"/>
          <a:ext cx="1690876" cy="349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err="1" smtClean="0"/>
            <a:t>Protótiopo</a:t>
          </a:r>
          <a:r>
            <a:rPr lang="pt-BR" sz="1200" kern="1200" dirty="0" smtClean="0"/>
            <a:t> de Site</a:t>
          </a:r>
        </a:p>
      </dsp:txBody>
      <dsp:txXfrm>
        <a:off x="4771855" y="3312157"/>
        <a:ext cx="1670388" cy="329277"/>
      </dsp:txXfrm>
    </dsp:sp>
    <dsp:sp modelId="{20ED64A0-094B-4EA1-B57F-377C2D0FCAF0}">
      <dsp:nvSpPr>
        <dsp:cNvPr id="0" name=""/>
        <dsp:cNvSpPr/>
      </dsp:nvSpPr>
      <dsp:spPr>
        <a:xfrm>
          <a:off x="4761611" y="3705488"/>
          <a:ext cx="1690876" cy="349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smtClean="0"/>
            <a:t>Analisa exploratória</a:t>
          </a:r>
        </a:p>
      </dsp:txBody>
      <dsp:txXfrm>
        <a:off x="4771855" y="3715732"/>
        <a:ext cx="1670388" cy="329277"/>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smtClean="0"/>
            <a:t>Brinquedo Infantil</a:t>
          </a:r>
          <a:endParaRPr lang="pt-BR" sz="1200" kern="1200" dirty="0"/>
        </a:p>
      </dsp:txBody>
      <dsp:txXfrm>
        <a:off x="7048199" y="1296711"/>
        <a:ext cx="1661930" cy="465199"/>
      </dsp:txXfrm>
    </dsp:sp>
    <dsp:sp modelId="{2F5E30FD-B61E-47BF-B95C-5EE104597955}">
      <dsp:nvSpPr>
        <dsp:cNvPr id="0" name=""/>
        <dsp:cNvSpPr/>
      </dsp:nvSpPr>
      <dsp:spPr>
        <a:xfrm>
          <a:off x="7033726"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err="1" smtClean="0"/>
            <a:t>Job</a:t>
          </a:r>
          <a:r>
            <a:rPr lang="pt-BR" sz="1200" kern="1200" dirty="0" smtClean="0"/>
            <a:t> </a:t>
          </a:r>
          <a:r>
            <a:rPr lang="pt-BR" sz="1200" kern="1200" dirty="0" err="1" smtClean="0"/>
            <a:t>Rotation</a:t>
          </a:r>
          <a:endParaRPr lang="pt-BR" sz="1200" kern="1200" dirty="0"/>
        </a:p>
      </dsp:txBody>
      <dsp:txXfrm>
        <a:off x="7048199" y="1866878"/>
        <a:ext cx="1661930" cy="465199"/>
      </dsp:txXfrm>
    </dsp:sp>
    <dsp:sp modelId="{147B3C1B-3CF2-4970-8840-7EC5D0FDF03B}">
      <dsp:nvSpPr>
        <dsp:cNvPr id="0" name=""/>
        <dsp:cNvSpPr/>
      </dsp:nvSpPr>
      <dsp:spPr>
        <a:xfrm>
          <a:off x="7033726"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err="1" smtClean="0"/>
            <a:t>DesSoft</a:t>
          </a:r>
          <a:endParaRPr lang="pt-BR" sz="1200" kern="1200" dirty="0"/>
        </a:p>
      </dsp:txBody>
      <dsp:txXfrm>
        <a:off x="7048199" y="2437046"/>
        <a:ext cx="1661930" cy="465199"/>
      </dsp:txXfrm>
    </dsp:sp>
    <dsp:sp modelId="{A410442F-9357-4B5C-A71F-83C008171C43}">
      <dsp:nvSpPr>
        <dsp:cNvPr id="0" name=""/>
        <dsp:cNvSpPr/>
      </dsp:nvSpPr>
      <dsp:spPr>
        <a:xfrm>
          <a:off x="7033726"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smtClean="0"/>
            <a:t>Estação </a:t>
          </a:r>
          <a:r>
            <a:rPr lang="pt-BR" sz="1200" kern="1200" dirty="0" err="1" smtClean="0"/>
            <a:t>Metereológica</a:t>
          </a:r>
          <a:endParaRPr lang="pt-BR" sz="1200" kern="1200" dirty="0"/>
        </a:p>
      </dsp:txBody>
      <dsp:txXfrm>
        <a:off x="7048199" y="3007213"/>
        <a:ext cx="1661930" cy="465199"/>
      </dsp:txXfrm>
    </dsp:sp>
    <dsp:sp modelId="{754FF613-B9AA-4D5B-B5A8-880DFA6F6419}">
      <dsp:nvSpPr>
        <dsp:cNvPr id="0" name=""/>
        <dsp:cNvSpPr/>
      </dsp:nvSpPr>
      <dsp:spPr>
        <a:xfrm>
          <a:off x="7033726"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endParaRPr lang="pt-BR" sz="1200" kern="1200" dirty="0"/>
        </a:p>
        <a:p>
          <a:pPr lvl="0" algn="ctr" defTabSz="533400">
            <a:lnSpc>
              <a:spcPct val="90000"/>
            </a:lnSpc>
            <a:spcBef>
              <a:spcPct val="0"/>
            </a:spcBef>
            <a:spcAft>
              <a:spcPct val="35000"/>
            </a:spcAft>
          </a:pPr>
          <a:endParaRPr lang="pt-BR" sz="1200" kern="1200" dirty="0"/>
        </a:p>
      </dsp:txBody>
      <dsp:txXfrm>
        <a:off x="7048199" y="3577381"/>
        <a:ext cx="1661930" cy="465199"/>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err="1" smtClean="0"/>
            <a:t>Mod</a:t>
          </a:r>
          <a:r>
            <a:rPr lang="pt-BR" sz="1200" kern="1200" dirty="0" smtClean="0"/>
            <a:t> Sim</a:t>
          </a:r>
          <a:endParaRPr lang="pt-BR" sz="1200" kern="1200" dirty="0"/>
        </a:p>
      </dsp:txBody>
      <dsp:txXfrm>
        <a:off x="9320314" y="1296711"/>
        <a:ext cx="1661930" cy="465199"/>
      </dsp:txXfrm>
    </dsp:sp>
    <dsp:sp modelId="{AB851556-090A-4CF6-BDB3-4CB5E6550BDA}">
      <dsp:nvSpPr>
        <dsp:cNvPr id="0" name=""/>
        <dsp:cNvSpPr/>
      </dsp:nvSpPr>
      <dsp:spPr>
        <a:xfrm>
          <a:off x="9305841"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smtClean="0"/>
            <a:t>Artigo</a:t>
          </a:r>
          <a:endParaRPr lang="pt-BR" sz="1200" kern="1200" dirty="0"/>
        </a:p>
      </dsp:txBody>
      <dsp:txXfrm>
        <a:off x="9320314" y="1866878"/>
        <a:ext cx="1661930" cy="465199"/>
      </dsp:txXfrm>
    </dsp:sp>
    <dsp:sp modelId="{7E190B49-0224-4696-AF07-4FB19EAD8433}">
      <dsp:nvSpPr>
        <dsp:cNvPr id="0" name=""/>
        <dsp:cNvSpPr/>
      </dsp:nvSpPr>
      <dsp:spPr>
        <a:xfrm>
          <a:off x="9305841"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err="1" smtClean="0"/>
            <a:t>DesSoft</a:t>
          </a:r>
          <a:endParaRPr lang="pt-BR" sz="1200" kern="1200" dirty="0"/>
        </a:p>
      </dsp:txBody>
      <dsp:txXfrm>
        <a:off x="9320314" y="2437046"/>
        <a:ext cx="1661930" cy="465199"/>
      </dsp:txXfrm>
    </dsp:sp>
    <dsp:sp modelId="{E1D8CA90-5024-4AB3-B71A-825217E49B60}">
      <dsp:nvSpPr>
        <dsp:cNvPr id="0" name=""/>
        <dsp:cNvSpPr/>
      </dsp:nvSpPr>
      <dsp:spPr>
        <a:xfrm>
          <a:off x="9305841"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pt-BR" sz="1200" kern="1200" dirty="0" err="1" smtClean="0"/>
            <a:t>Instrumed</a:t>
          </a:r>
          <a:endParaRPr lang="pt-BR" sz="1200" kern="1200" dirty="0"/>
        </a:p>
      </dsp:txBody>
      <dsp:txXfrm>
        <a:off x="9320314" y="3007213"/>
        <a:ext cx="1661930" cy="465199"/>
      </dsp:txXfrm>
    </dsp:sp>
    <dsp:sp modelId="{B92FCC90-30E5-4212-A17A-F6CF8D486168}">
      <dsp:nvSpPr>
        <dsp:cNvPr id="0" name=""/>
        <dsp:cNvSpPr/>
      </dsp:nvSpPr>
      <dsp:spPr>
        <a:xfrm>
          <a:off x="9305841"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endParaRPr lang="pt-BR" sz="1200" kern="1200" dirty="0"/>
        </a:p>
      </dsp:txBody>
      <dsp:txXfrm>
        <a:off x="9320314" y="3577381"/>
        <a:ext cx="1661930" cy="46519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23/08/2017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23/08/2017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23/08/2017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23/08/2017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23/08/2017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23/08/2017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23/08/2017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23/08/2017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23/08/2017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23/08/2017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23/08/2017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23/08/2017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3" name="Espaço Reservado para Conteúdo 2"/>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4116901" y="1825625"/>
            <a:ext cx="3958198" cy="4351338"/>
          </a:xfrm>
        </p:spPr>
      </p:pic>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pic>
        <p:nvPicPr>
          <p:cNvPr id="4" name="Imagem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405682" y="1776198"/>
            <a:ext cx="4841279" cy="4498459"/>
          </a:xfrm>
          <a:prstGeom prst="rect">
            <a:avLst/>
          </a:prstGeom>
        </p:spPr>
      </p:pic>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pic>
        <p:nvPicPr>
          <p:cNvPr id="3" name="Espaço Reservado para Conteúdo 2"/>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3891751" y="1825625"/>
            <a:ext cx="4408498" cy="4351338"/>
          </a:xfrm>
        </p:spPr>
      </p:pic>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t>
            </a:r>
            <a:r>
              <a:rPr lang="pt-BR" dirty="0" smtClean="0">
                <a:solidFill>
                  <a:srgbClr val="FF0000"/>
                </a:solidFill>
              </a:rPr>
              <a:t>A2</a:t>
            </a:r>
            <a:endParaRPr lang="pt-BR" dirty="0"/>
          </a:p>
        </p:txBody>
      </p:sp>
      <p:sp>
        <p:nvSpPr>
          <p:cNvPr id="5" name="Espaço Reservado para Conteúdo 4"/>
          <p:cNvSpPr>
            <a:spLocks noGrp="1"/>
          </p:cNvSpPr>
          <p:nvPr>
            <p:ph idx="1"/>
          </p:nvPr>
        </p:nvSpPr>
        <p:spPr/>
        <p:txBody>
          <a:bodyPr/>
          <a:lstStyle/>
          <a:p>
            <a:r>
              <a:rPr lang="pt-BR" dirty="0" smtClean="0"/>
              <a:t>André </a:t>
            </a:r>
            <a:r>
              <a:rPr lang="pt-BR" dirty="0"/>
              <a:t>ANNUNZIATO</a:t>
            </a:r>
            <a:r>
              <a:rPr lang="pt-BR" dirty="0" smtClean="0"/>
              <a:t> – Engenharia Mecatrônica	</a:t>
            </a:r>
            <a:endParaRPr lang="pt-BR" dirty="0"/>
          </a:p>
          <a:p>
            <a:r>
              <a:rPr lang="pt-BR" dirty="0" smtClean="0"/>
              <a:t>Bruno </a:t>
            </a:r>
            <a:r>
              <a:rPr lang="pt-BR" dirty="0" err="1" smtClean="0"/>
              <a:t>Tricate</a:t>
            </a:r>
            <a:r>
              <a:rPr lang="pt-BR" dirty="0" smtClean="0"/>
              <a:t> – Engenharia Mecânica</a:t>
            </a:r>
            <a:endParaRPr lang="pt-BR" dirty="0"/>
          </a:p>
          <a:p>
            <a:r>
              <a:rPr lang="pt-BR" dirty="0" smtClean="0"/>
              <a:t>Guilherme Leite </a:t>
            </a:r>
            <a:r>
              <a:rPr lang="pt-BR" dirty="0"/>
              <a:t>– </a:t>
            </a:r>
            <a:r>
              <a:rPr lang="pt-BR" dirty="0" smtClean="0"/>
              <a:t>Engenharia da Computação</a:t>
            </a:r>
          </a:p>
          <a:p>
            <a:r>
              <a:rPr lang="pt-BR"/>
              <a:t>FELIPE ARON NUDELMAN TABACINIK</a:t>
            </a:r>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t>https://github.com/guipleite/Portfolio</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4241442318"/>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pic>
        <p:nvPicPr>
          <p:cNvPr id="3" name="Espaço Reservado para Conteúdo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49454" y="1825625"/>
            <a:ext cx="9693092" cy="4351338"/>
          </a:xfrm>
        </p:spPr>
      </p:pic>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498312" y="1390987"/>
            <a:ext cx="4324350" cy="2862322"/>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https://0111x1dj.optimalworkshop.com/treejack/port</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3" name="Espaço Reservado para Conteúdo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74307" y="1825625"/>
            <a:ext cx="7243385" cy="4351338"/>
          </a:xfrm>
        </p:spPr>
      </p:pic>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1647</TotalTime>
  <Words>705</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Projeto I</vt:lpstr>
      <vt:lpstr>Equipe: A2</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Guilherme Leite</cp:lastModifiedBy>
  <cp:revision>22</cp:revision>
  <dcterms:created xsi:type="dcterms:W3CDTF">2017-08-14T21:14:21Z</dcterms:created>
  <dcterms:modified xsi:type="dcterms:W3CDTF">2017-08-24T10:24:41Z</dcterms:modified>
</cp:coreProperties>
</file>