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61" r:id="rId4"/>
    <p:sldId id="277" r:id="rId5"/>
    <p:sldId id="269" r:id="rId6"/>
    <p:sldId id="274" r:id="rId7"/>
    <p:sldId id="275" r:id="rId8"/>
    <p:sldId id="271" r:id="rId9"/>
    <p:sldId id="279" r:id="rId10"/>
    <p:sldId id="280" r:id="rId11"/>
    <p:sldId id="281" r:id="rId12"/>
    <p:sldId id="273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13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20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55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6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0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9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3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15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5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 smtClean="0"/>
              <a:t>Foto com uma descr</a:t>
            </a:r>
            <a:r>
              <a:rPr lang="pt-BR" dirty="0" smtClean="0"/>
              <a:t>ição da pessoa e seus gostos</a:t>
            </a:r>
          </a:p>
          <a:p>
            <a:endParaRPr lang="pt-BR" dirty="0"/>
          </a:p>
          <a:p>
            <a:r>
              <a:rPr lang="pt-BR" dirty="0" smtClean="0"/>
              <a:t>Posição na empresa/ curso </a:t>
            </a:r>
          </a:p>
          <a:p>
            <a:endParaRPr lang="pt-BR" dirty="0"/>
          </a:p>
          <a:p>
            <a:r>
              <a:rPr lang="pt-BR" dirty="0" smtClean="0"/>
              <a:t>Informações para contato 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 smtClean="0">
                <a:solidFill>
                  <a:srgbClr val="FF0000"/>
                </a:solidFill>
              </a:rPr>
              <a:t>A2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André </a:t>
            </a:r>
            <a:r>
              <a:rPr lang="pt-BR" dirty="0"/>
              <a:t>ANNUNZIATO</a:t>
            </a:r>
            <a:r>
              <a:rPr lang="pt-BR" dirty="0" smtClean="0"/>
              <a:t> – Engenharia Mecatrônica	</a:t>
            </a:r>
            <a:endParaRPr lang="pt-BR" dirty="0"/>
          </a:p>
          <a:p>
            <a:r>
              <a:rPr lang="pt-BR" dirty="0" smtClean="0"/>
              <a:t>Bruno </a:t>
            </a:r>
            <a:r>
              <a:rPr lang="pt-BR" dirty="0" err="1" smtClean="0"/>
              <a:t>Tricate</a:t>
            </a:r>
            <a:r>
              <a:rPr lang="pt-BR" dirty="0" smtClean="0"/>
              <a:t> – Engenharia Mecânica</a:t>
            </a:r>
            <a:endParaRPr lang="pt-BR" dirty="0"/>
          </a:p>
          <a:p>
            <a:r>
              <a:rPr lang="pt-BR" dirty="0" smtClean="0"/>
              <a:t>Guilherme Leite </a:t>
            </a:r>
            <a:r>
              <a:rPr lang="pt-BR" dirty="0"/>
              <a:t>– </a:t>
            </a:r>
            <a:r>
              <a:rPr lang="pt-BR" dirty="0" smtClean="0"/>
              <a:t>Engenharia da Computação</a:t>
            </a:r>
          </a:p>
          <a:p>
            <a:r>
              <a:rPr lang="pt-BR"/>
              <a:t>FELIPE ARON NUDELMAN TABACINIK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6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9941"/>
            <a:ext cx="12192000" cy="6848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9941"/>
            <a:ext cx="12192000" cy="9869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79002" y="2316283"/>
            <a:ext cx="2002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LASDOAJSDOJPASKDPAKSDPAKSD`PKASPKD`PAKSPDKÀSKD`PKASP`DK`PKS`KDAKDPASP`DKAS`KD´k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SD`kÀPSKd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89502" y="1412763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44293" y="3162231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44293" y="5893803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51545" y="28742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833429" y="28742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78173" y="29315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670306" y="265618"/>
            <a:ext cx="218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Mim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6105" y="2481943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44293" y="1566983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644293" y="4230616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730962" y="316223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730962" y="5893803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730962" y="1566983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730962" y="4230616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 smtClean="0"/>
              <a:t>Pequena descrição</a:t>
            </a:r>
          </a:p>
          <a:p>
            <a:endParaRPr lang="pt-BR" dirty="0"/>
          </a:p>
          <a:p>
            <a:r>
              <a:rPr lang="pt-BR" dirty="0" smtClean="0"/>
              <a:t>Mostra alguns projetos selecionados</a:t>
            </a:r>
          </a:p>
          <a:p>
            <a:endParaRPr lang="pt-BR" dirty="0"/>
          </a:p>
          <a:p>
            <a:r>
              <a:rPr lang="pt-BR" dirty="0" smtClean="0"/>
              <a:t>Sem muita poluição visual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941"/>
            <a:ext cx="12192000" cy="9869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0572" y="3553851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821713" y="3649059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847942" y="3660233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51545" y="28742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833429" y="28742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8173" y="29315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160489" y="225850"/>
            <a:ext cx="218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Mim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80572" y="1930400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821713" y="1897168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780971" y="1897168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833429" y="1908342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73314" y="1137852"/>
            <a:ext cx="198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endParaRPr lang="pt-BR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795484" y="3549976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667003" y="1137852"/>
            <a:ext cx="198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101771" y="1112054"/>
            <a:ext cx="198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7031" y="6018957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778173" y="6018957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9804402" y="6018957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7032" y="4520357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778173" y="4487125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737431" y="4487125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9789889" y="4498299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750899" y="6086481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4639" y="930466"/>
            <a:ext cx="11385396" cy="5184504"/>
          </a:xfrm>
        </p:spPr>
        <p:txBody>
          <a:bodyPr/>
          <a:lstStyle/>
          <a:p>
            <a:r>
              <a:rPr lang="pt-BR" dirty="0" smtClean="0"/>
              <a:t>Primeiramente mostra todos os projetos</a:t>
            </a:r>
          </a:p>
          <a:p>
            <a:r>
              <a:rPr lang="pt-BR" dirty="0" smtClean="0"/>
              <a:t>Filtros para categorias</a:t>
            </a:r>
          </a:p>
          <a:p>
            <a:r>
              <a:rPr lang="pt-BR" dirty="0" smtClean="0"/>
              <a:t>Imagens que descrevem bem os projetos</a:t>
            </a:r>
          </a:p>
          <a:p>
            <a:r>
              <a:rPr lang="pt-BR" dirty="0" smtClean="0"/>
              <a:t>Quando clica na imagem leva o usuário para uma página especifica de cada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-22309"/>
            <a:ext cx="12192000" cy="6848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9941"/>
            <a:ext cx="12192000" cy="9869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82275" y="3801896"/>
            <a:ext cx="5784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DESCRICAO GENER ICADESCRICAO GENERICA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DESCRICAO GENERICADESCRICAO GENERICA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DESCRICAO GENERICA DESCRICAO GENERICA DESCRICAO GENERICA DESCRICAO GENERICA</a:t>
            </a:r>
          </a:p>
          <a:p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DESCRICAO GENERICA DESCRICAO GENERICA DESCRICAO GENERICA DESCRICAO GENERICA DESCRICAO GENERICA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76105" y="1495755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51545" y="28742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833429" y="28742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78173" y="293150"/>
            <a:ext cx="1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661232" y="320455"/>
            <a:ext cx="218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Mim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6105" y="2481943"/>
            <a:ext cx="1988458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634532" y="1558978"/>
            <a:ext cx="214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982275" y="2727127"/>
            <a:ext cx="334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 </a:t>
            </a:r>
          </a:p>
          <a:p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6823" y="2131622"/>
            <a:ext cx="2710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IUGEFIALJFABSLCJBAKJCBKASJBCACKJASBCKJABSCJAJKCBASJKCBASJKCBASKJCBAJKCB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155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Projeto I</vt:lpstr>
      <vt:lpstr>Equipe: A2</vt:lpstr>
      <vt:lpstr>Sketch da página principal</vt:lpstr>
      <vt:lpstr>Apresentação do PowerPoint</vt:lpstr>
      <vt:lpstr>Justificativas da página principal</vt:lpstr>
      <vt:lpstr>Apresentação do PowerPoint</vt:lpstr>
      <vt:lpstr>Apresentação do PowerPoint</vt:lpstr>
      <vt:lpstr>Justificativas da página de projeto</vt:lpstr>
      <vt:lpstr>Sketch da página principal</vt:lpstr>
      <vt:lpstr>Apresentação do PowerPoint</vt:lpstr>
      <vt:lpstr>Apresentação do PowerPoint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Guilherme Leite</cp:lastModifiedBy>
  <cp:revision>21</cp:revision>
  <dcterms:created xsi:type="dcterms:W3CDTF">2017-08-14T21:14:21Z</dcterms:created>
  <dcterms:modified xsi:type="dcterms:W3CDTF">2017-08-29T14:17:20Z</dcterms:modified>
</cp:coreProperties>
</file>