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78" r:id="rId4"/>
    <p:sldId id="261" r:id="rId5"/>
    <p:sldId id="262" r:id="rId6"/>
    <p:sldId id="265" r:id="rId7"/>
    <p:sldId id="266" r:id="rId8"/>
    <p:sldId id="267" r:id="rId9"/>
    <p:sldId id="268" r:id="rId10"/>
    <p:sldId id="271" r:id="rId11"/>
    <p:sldId id="272" r:id="rId12"/>
    <p:sldId id="274" r:id="rId13"/>
    <p:sldId id="275" r:id="rId14"/>
    <p:sldId id="276" r:id="rId15"/>
    <p:sldId id="280" r:id="rId16"/>
    <p:sldId id="28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569F0C-B506-4F82-AD89-50EC80B1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180" y="1150786"/>
            <a:ext cx="5638536" cy="24098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DEB016D-4B39-4819-A700-608365873CB8}"/>
              </a:ext>
            </a:extLst>
          </p:cNvPr>
          <p:cNvSpPr/>
          <p:nvPr/>
        </p:nvSpPr>
        <p:spPr>
          <a:xfrm>
            <a:off x="4308763" y="3429000"/>
            <a:ext cx="3574473" cy="845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O mundo precisa de você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585008-E1D8-461F-A746-F2409C74E4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0662" y="3429000"/>
            <a:ext cx="2800469" cy="34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53" y="2560069"/>
            <a:ext cx="1597687" cy="1597687"/>
          </a:xfrm>
          <a:prstGeom prst="rect">
            <a:avLst/>
          </a:prstGeom>
        </p:spPr>
      </p:pic>
      <p:sp>
        <p:nvSpPr>
          <p:cNvPr id="11" name="Seta: para a Direita Listrada 10">
            <a:extLst>
              <a:ext uri="{FF2B5EF4-FFF2-40B4-BE49-F238E27FC236}">
                <a16:creationId xmlns:a16="http://schemas.microsoft.com/office/drawing/2014/main" id="{92284818-EE20-49D4-9A11-CF8E08BA6E34}"/>
              </a:ext>
            </a:extLst>
          </p:cNvPr>
          <p:cNvSpPr/>
          <p:nvPr/>
        </p:nvSpPr>
        <p:spPr>
          <a:xfrm flipH="1">
            <a:off x="2780119" y="2863922"/>
            <a:ext cx="1597687" cy="10668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2FEDF8-4F54-4959-96E0-1E61F6DF33D4}"/>
              </a:ext>
            </a:extLst>
          </p:cNvPr>
          <p:cNvSpPr/>
          <p:nvPr/>
        </p:nvSpPr>
        <p:spPr>
          <a:xfrm>
            <a:off x="1835212" y="3817404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Ação Social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2C5136F-DDCA-4DA4-861F-B765E4DB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85" y="2630156"/>
            <a:ext cx="1597687" cy="159768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8B5964C-BDDC-4A60-AC31-FCECA2356262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2861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53" y="2560069"/>
            <a:ext cx="1597687" cy="1597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9A61BC-36DA-4560-A3BB-DF351081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173" y="2517207"/>
            <a:ext cx="1597687" cy="1597687"/>
          </a:xfrm>
          <a:prstGeom prst="rect">
            <a:avLst/>
          </a:prstGeom>
        </p:spPr>
      </p:pic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CA0C9093-E1A8-4D80-B267-E90A9CE43AD3}"/>
              </a:ext>
            </a:extLst>
          </p:cNvPr>
          <p:cNvSpPr/>
          <p:nvPr/>
        </p:nvSpPr>
        <p:spPr>
          <a:xfrm>
            <a:off x="6757553" y="2863922"/>
            <a:ext cx="1597687" cy="10668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D7AA62-FB5D-4DE5-BC4A-F853051B865C}"/>
              </a:ext>
            </a:extLst>
          </p:cNvPr>
          <p:cNvSpPr/>
          <p:nvPr/>
        </p:nvSpPr>
        <p:spPr>
          <a:xfrm>
            <a:off x="5812646" y="3817404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Ação Realizada!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1A5892-1DD1-4F8F-9BAA-BDBCEF956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094" y="2147074"/>
            <a:ext cx="779109" cy="61172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5A4FCF0-8EF9-4A2E-9471-0627FCE4B9CB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924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CE2770C-8CBE-4E17-A345-94C699D8A0F4}"/>
              </a:ext>
            </a:extLst>
          </p:cNvPr>
          <p:cNvSpPr txBox="1">
            <a:spLocks/>
          </p:cNvSpPr>
          <p:nvPr/>
        </p:nvSpPr>
        <p:spPr>
          <a:xfrm>
            <a:off x="4170219" y="3093148"/>
            <a:ext cx="4987636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Tudo certo?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3F077A-77B2-4205-9EE4-9A81523F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13" y="1677777"/>
            <a:ext cx="3897542" cy="389754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1D721A-B283-46CF-A3E2-47832394AEE4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50270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86" y="2285170"/>
            <a:ext cx="1597687" cy="1597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9A61BC-36DA-4560-A3BB-DF351081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048" y="2285169"/>
            <a:ext cx="1597687" cy="1597687"/>
          </a:xfrm>
          <a:prstGeom prst="rect">
            <a:avLst/>
          </a:prstGeom>
        </p:spPr>
      </p:pic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CA0C9093-E1A8-4D80-B267-E90A9CE43AD3}"/>
              </a:ext>
            </a:extLst>
          </p:cNvPr>
          <p:cNvSpPr/>
          <p:nvPr/>
        </p:nvSpPr>
        <p:spPr>
          <a:xfrm>
            <a:off x="3911329" y="2589023"/>
            <a:ext cx="3713391" cy="10668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D7AA62-FB5D-4DE5-BC4A-F853051B865C}"/>
              </a:ext>
            </a:extLst>
          </p:cNvPr>
          <p:cNvSpPr/>
          <p:nvPr/>
        </p:nvSpPr>
        <p:spPr>
          <a:xfrm>
            <a:off x="3911329" y="3655823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Avaliação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D28C5F-3248-48C0-B746-E9F273F6C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754" y="2113553"/>
            <a:ext cx="475470" cy="4754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856A6E-7E60-4253-BF53-EC5E12795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259" y="2113553"/>
            <a:ext cx="475470" cy="4754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799F14-86A9-4846-A83C-7D6F36B2F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729" y="2113553"/>
            <a:ext cx="475470" cy="4754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E2D5F6-3004-425B-A9B8-E2A5FB97A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234" y="2113553"/>
            <a:ext cx="475470" cy="4754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8E4C3C-EE93-4F30-A5D7-F1214600B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704" y="2113553"/>
            <a:ext cx="475470" cy="47547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E0F12F1-BE1A-4CC7-AE97-F8568FC85C40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180905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53" y="2560069"/>
            <a:ext cx="1597687" cy="1597687"/>
          </a:xfrm>
          <a:prstGeom prst="rect">
            <a:avLst/>
          </a:prstGeom>
        </p:spPr>
      </p:pic>
      <p:sp>
        <p:nvSpPr>
          <p:cNvPr id="11" name="Seta: para a Direita Listrada 10">
            <a:extLst>
              <a:ext uri="{FF2B5EF4-FFF2-40B4-BE49-F238E27FC236}">
                <a16:creationId xmlns:a16="http://schemas.microsoft.com/office/drawing/2014/main" id="{92284818-EE20-49D4-9A11-CF8E08BA6E34}"/>
              </a:ext>
            </a:extLst>
          </p:cNvPr>
          <p:cNvSpPr/>
          <p:nvPr/>
        </p:nvSpPr>
        <p:spPr>
          <a:xfrm flipH="1">
            <a:off x="2690057" y="2825512"/>
            <a:ext cx="1597687" cy="10668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2FEDF8-4F54-4959-96E0-1E61F6DF33D4}"/>
              </a:ext>
            </a:extLst>
          </p:cNvPr>
          <p:cNvSpPr/>
          <p:nvPr/>
        </p:nvSpPr>
        <p:spPr>
          <a:xfrm>
            <a:off x="1835212" y="3817404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Reputação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2C5136F-DDCA-4DA4-861F-B765E4DB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85" y="2630156"/>
            <a:ext cx="1597687" cy="1597687"/>
          </a:xfrm>
          <a:prstGeom prst="rect">
            <a:avLst/>
          </a:prstGeom>
        </p:spPr>
      </p:pic>
      <p:sp>
        <p:nvSpPr>
          <p:cNvPr id="14" name="Seta: para a Direita Listrada 13">
            <a:extLst>
              <a:ext uri="{FF2B5EF4-FFF2-40B4-BE49-F238E27FC236}">
                <a16:creationId xmlns:a16="http://schemas.microsoft.com/office/drawing/2014/main" id="{838265F4-DA68-48CC-B2F6-F4D385811DEE}"/>
              </a:ext>
            </a:extLst>
          </p:cNvPr>
          <p:cNvSpPr/>
          <p:nvPr/>
        </p:nvSpPr>
        <p:spPr>
          <a:xfrm>
            <a:off x="6874449" y="2825512"/>
            <a:ext cx="1597687" cy="10668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2801B29-8B93-431C-9E70-60B44D5DF4C2}"/>
              </a:ext>
            </a:extLst>
          </p:cNvPr>
          <p:cNvSpPr/>
          <p:nvPr/>
        </p:nvSpPr>
        <p:spPr>
          <a:xfrm>
            <a:off x="5929542" y="3817404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Incentivo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3D486A6-86E9-4D04-9BED-7A0E1D397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21" y="2630155"/>
            <a:ext cx="1597687" cy="1597687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CFB28896-79F6-4E31-A27A-41042C583999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133059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BBAF37-91AB-460C-A5D7-8BA655D2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33EA748-8542-4211-99E7-3F748E79A317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diferencias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956838-B59E-48B6-A835-35755B40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99" y="3824248"/>
            <a:ext cx="3981886" cy="23322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66F27E6-834F-4CAD-BF20-2F63D02DC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28" t="33932" r="14222" b="36833"/>
          <a:stretch/>
        </p:blipFill>
        <p:spPr>
          <a:xfrm>
            <a:off x="2953585" y="1749646"/>
            <a:ext cx="8019216" cy="17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BBAF37-91AB-460C-A5D7-8BA655D2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33EA748-8542-4211-99E7-3F748E79A317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Público alvo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8EC551-77C1-404C-933F-36F2FCB4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9" y="2050990"/>
            <a:ext cx="2353278" cy="23532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8EDF8B-8BCF-42E9-994C-58654E2B2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244" y="2050989"/>
            <a:ext cx="2353279" cy="23532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07C6CE3-273E-4089-8C8E-484DD999D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9" y="3638767"/>
            <a:ext cx="2353278" cy="23532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ED26929-38E5-49A7-9BB3-5106B78F3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2244" y="3638767"/>
            <a:ext cx="2353278" cy="235327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74EDE1C-7DC1-49A3-902F-B24D1A0976E7}"/>
              </a:ext>
            </a:extLst>
          </p:cNvPr>
          <p:cNvSpPr/>
          <p:nvPr/>
        </p:nvSpPr>
        <p:spPr>
          <a:xfrm>
            <a:off x="1331720" y="1354243"/>
            <a:ext cx="2530700" cy="6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Doadores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7EB068B-0DB0-4510-85B0-A2AF8A52D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946" y="2231035"/>
            <a:ext cx="1801505" cy="192814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80D372A-B96F-418E-99B8-63B1B3196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0940" y="2050989"/>
            <a:ext cx="2353279" cy="235327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8C2A0C8-E2F9-4B82-9CF6-28BD970B7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3335" y="3638767"/>
            <a:ext cx="2353278" cy="235327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CC00B0B-301F-42AB-B4A4-F6C3FEBFDA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0940" y="3638767"/>
            <a:ext cx="2353278" cy="235327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3D6A27DA-4A1C-4727-9EF7-01834175839F}"/>
              </a:ext>
            </a:extLst>
          </p:cNvPr>
          <p:cNvSpPr/>
          <p:nvPr/>
        </p:nvSpPr>
        <p:spPr>
          <a:xfrm>
            <a:off x="4936865" y="1371005"/>
            <a:ext cx="5677751" cy="6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Engajados Socialmente</a:t>
            </a:r>
          </a:p>
        </p:txBody>
      </p:sp>
    </p:spTree>
    <p:extLst>
      <p:ext uri="{BB962C8B-B14F-4D97-AF65-F5344CB8AC3E}">
        <p14:creationId xmlns:p14="http://schemas.microsoft.com/office/powerpoint/2010/main" val="320008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DEB016D-4B39-4819-A700-608365873CB8}"/>
              </a:ext>
            </a:extLst>
          </p:cNvPr>
          <p:cNvSpPr/>
          <p:nvPr/>
        </p:nvSpPr>
        <p:spPr>
          <a:xfrm>
            <a:off x="4006047" y="4166938"/>
            <a:ext cx="3574473" cy="845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O mundo precisa de você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585008-E1D8-461F-A746-F2409C74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0662" y="3429000"/>
            <a:ext cx="2800469" cy="34272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E3B3AF-7E5A-49C6-B027-BF05B3ADA6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461085">
            <a:off x="6345050" y="44788"/>
            <a:ext cx="4001083" cy="39981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EFAF6C-A8B5-4456-8E80-84E61F52A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464" y="2043885"/>
            <a:ext cx="5638536" cy="24098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F1C1C2F-0475-4F6C-BDAC-23538258565F}"/>
              </a:ext>
            </a:extLst>
          </p:cNvPr>
          <p:cNvSpPr/>
          <p:nvPr/>
        </p:nvSpPr>
        <p:spPr>
          <a:xfrm>
            <a:off x="25070" y="5367701"/>
            <a:ext cx="6112537" cy="66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/>
              <a:t>https://github.com/gustavocelani/hestia</a:t>
            </a:r>
          </a:p>
        </p:txBody>
      </p:sp>
    </p:spTree>
    <p:extLst>
      <p:ext uri="{BB962C8B-B14F-4D97-AF65-F5344CB8AC3E}">
        <p14:creationId xmlns:p14="http://schemas.microsoft.com/office/powerpoint/2010/main" val="39072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BBAF37-91AB-460C-A5D7-8BA655D2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33EA748-8542-4211-99E7-3F748E79A317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Falta de confiança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347369C-1AF4-4813-A21D-8227055C1CE0}"/>
              </a:ext>
            </a:extLst>
          </p:cNvPr>
          <p:cNvSpPr/>
          <p:nvPr/>
        </p:nvSpPr>
        <p:spPr>
          <a:xfrm>
            <a:off x="1004455" y="957616"/>
            <a:ext cx="8963891" cy="210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43%</a:t>
            </a:r>
            <a:r>
              <a:rPr lang="en-US" b="1" dirty="0"/>
              <a:t> </a:t>
            </a:r>
            <a:r>
              <a:rPr lang="en-US" sz="2500" dirty="0"/>
              <a:t>das </a:t>
            </a:r>
            <a:r>
              <a:rPr lang="en-US" sz="2500" dirty="0" err="1"/>
              <a:t>pessoas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confiam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doações</a:t>
            </a:r>
            <a:r>
              <a:rPr lang="en-US" sz="2500" dirty="0"/>
              <a:t>.</a:t>
            </a:r>
            <a:endParaRPr lang="pt-BR" sz="25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32C00C-4881-4108-8A75-E92E53A594C3}"/>
              </a:ext>
            </a:extLst>
          </p:cNvPr>
          <p:cNvSpPr/>
          <p:nvPr/>
        </p:nvSpPr>
        <p:spPr>
          <a:xfrm>
            <a:off x="177027" y="6352308"/>
            <a:ext cx="5434064" cy="34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Fonte: https://www.aidcoin.co/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66BCDA-0D1C-40E9-8D90-50E2A6538C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195" y="2970409"/>
            <a:ext cx="5735792" cy="27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BBAF37-91AB-460C-A5D7-8BA655D2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013F4C-69D6-48F7-98E1-36E5AD30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2" y="2884825"/>
            <a:ext cx="1172612" cy="117261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42D855-1F4B-4581-9BCE-4318991E4650}"/>
              </a:ext>
            </a:extLst>
          </p:cNvPr>
          <p:cNvSpPr txBox="1">
            <a:spLocks/>
          </p:cNvSpPr>
          <p:nvPr/>
        </p:nvSpPr>
        <p:spPr>
          <a:xfrm>
            <a:off x="1811864" y="2958964"/>
            <a:ext cx="2854035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$ 313.536,00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5DF1EC-C855-4FFB-B89F-027820F0E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2" y="4512576"/>
            <a:ext cx="1172612" cy="1172612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1189D86-7BEB-4EA6-8862-13436776942A}"/>
              </a:ext>
            </a:extLst>
          </p:cNvPr>
          <p:cNvSpPr txBox="1">
            <a:spLocks/>
          </p:cNvSpPr>
          <p:nvPr/>
        </p:nvSpPr>
        <p:spPr>
          <a:xfrm>
            <a:off x="1811864" y="4586715"/>
            <a:ext cx="1634835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10,6 %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68961E0-5564-4D06-B7B9-2A80DCCB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05" y="2884825"/>
            <a:ext cx="1172612" cy="1172612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AADC70B1-5151-41C8-B810-A66B5754471D}"/>
              </a:ext>
            </a:extLst>
          </p:cNvPr>
          <p:cNvSpPr txBox="1">
            <a:spLocks/>
          </p:cNvSpPr>
          <p:nvPr/>
        </p:nvSpPr>
        <p:spPr>
          <a:xfrm>
            <a:off x="6862417" y="2958964"/>
            <a:ext cx="2854035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$ 551.448,00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672C062-DE80-470F-BA7C-456B041B4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805" y="4512576"/>
            <a:ext cx="1172612" cy="1172612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BCBAA7DC-3F91-4438-8CB2-5B5D780734F2}"/>
              </a:ext>
            </a:extLst>
          </p:cNvPr>
          <p:cNvSpPr txBox="1">
            <a:spLocks/>
          </p:cNvSpPr>
          <p:nvPr/>
        </p:nvSpPr>
        <p:spPr>
          <a:xfrm>
            <a:off x="6862417" y="4586715"/>
            <a:ext cx="1634835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14.0 %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8011BC4-43CA-45A6-AB92-8A895833F977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Burocracia e corrupção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F60023E-2C81-488F-A41C-94E34A057B02}"/>
              </a:ext>
            </a:extLst>
          </p:cNvPr>
          <p:cNvSpPr txBox="1">
            <a:spLocks/>
          </p:cNvSpPr>
          <p:nvPr/>
        </p:nvSpPr>
        <p:spPr>
          <a:xfrm>
            <a:off x="177027" y="1479482"/>
            <a:ext cx="4488872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u="sng" dirty="0"/>
              <a:t>2017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D405B042-B023-49B2-9F38-16F15660EC76}"/>
              </a:ext>
            </a:extLst>
          </p:cNvPr>
          <p:cNvSpPr txBox="1">
            <a:spLocks/>
          </p:cNvSpPr>
          <p:nvPr/>
        </p:nvSpPr>
        <p:spPr>
          <a:xfrm>
            <a:off x="5435398" y="1479482"/>
            <a:ext cx="4488872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u="sng" dirty="0"/>
              <a:t>2018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49A4E52-0A53-4EE5-B818-3C9895626B13}"/>
              </a:ext>
            </a:extLst>
          </p:cNvPr>
          <p:cNvSpPr/>
          <p:nvPr/>
        </p:nvSpPr>
        <p:spPr>
          <a:xfrm>
            <a:off x="177027" y="6352308"/>
            <a:ext cx="6685390" cy="34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Fonte:  https://www.scamwatch.gov.au/</a:t>
            </a:r>
          </a:p>
        </p:txBody>
      </p:sp>
    </p:spTree>
    <p:extLst>
      <p:ext uri="{BB962C8B-B14F-4D97-AF65-F5344CB8AC3E}">
        <p14:creationId xmlns:p14="http://schemas.microsoft.com/office/powerpoint/2010/main" val="211837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95" y="1989505"/>
            <a:ext cx="3274087" cy="32740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CE2770C-8CBE-4E17-A345-94C699D8A0F4}"/>
              </a:ext>
            </a:extLst>
          </p:cNvPr>
          <p:cNvSpPr txBox="1">
            <a:spLocks/>
          </p:cNvSpPr>
          <p:nvPr/>
        </p:nvSpPr>
        <p:spPr>
          <a:xfrm>
            <a:off x="4738255" y="3093148"/>
            <a:ext cx="4987636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Eu quero ajudar!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C7010EE-4EF6-4384-8720-B5E98B1B0728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20271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86" y="2285170"/>
            <a:ext cx="1597687" cy="1597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9A61BC-36DA-4560-A3BB-DF351081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048" y="2285169"/>
            <a:ext cx="1597687" cy="1597687"/>
          </a:xfrm>
          <a:prstGeom prst="rect">
            <a:avLst/>
          </a:prstGeom>
        </p:spPr>
      </p:pic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CA0C9093-E1A8-4D80-B267-E90A9CE43AD3}"/>
              </a:ext>
            </a:extLst>
          </p:cNvPr>
          <p:cNvSpPr/>
          <p:nvPr/>
        </p:nvSpPr>
        <p:spPr>
          <a:xfrm>
            <a:off x="3911329" y="2589023"/>
            <a:ext cx="3713391" cy="10668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D7AA62-FB5D-4DE5-BC4A-F853051B865C}"/>
              </a:ext>
            </a:extLst>
          </p:cNvPr>
          <p:cNvSpPr/>
          <p:nvPr/>
        </p:nvSpPr>
        <p:spPr>
          <a:xfrm>
            <a:off x="3647286" y="3655823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Iniciativa Social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294611C-F734-4265-B496-D94FB9EF1009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89029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6" y="1814115"/>
            <a:ext cx="1043505" cy="10435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9A61BC-36DA-4560-A3BB-DF351081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380" y="1818418"/>
            <a:ext cx="1043505" cy="1043505"/>
          </a:xfrm>
          <a:prstGeom prst="rect">
            <a:avLst/>
          </a:prstGeom>
        </p:spPr>
      </p:pic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CA0C9093-E1A8-4D80-B267-E90A9CE43AD3}"/>
              </a:ext>
            </a:extLst>
          </p:cNvPr>
          <p:cNvSpPr/>
          <p:nvPr/>
        </p:nvSpPr>
        <p:spPr>
          <a:xfrm>
            <a:off x="2064628" y="2181587"/>
            <a:ext cx="1043505" cy="308559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42BB0E-F581-4DE7-B597-8DD521FA6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098" y="3613541"/>
            <a:ext cx="2459136" cy="2459136"/>
          </a:xfrm>
          <a:prstGeom prst="rect">
            <a:avLst/>
          </a:prstGeom>
        </p:spPr>
      </p:pic>
      <p:sp>
        <p:nvSpPr>
          <p:cNvPr id="16" name="Seta: Dobrada 15">
            <a:extLst>
              <a:ext uri="{FF2B5EF4-FFF2-40B4-BE49-F238E27FC236}">
                <a16:creationId xmlns:a16="http://schemas.microsoft.com/office/drawing/2014/main" id="{A8D31792-E207-434A-91A1-3E779696A59A}"/>
              </a:ext>
            </a:extLst>
          </p:cNvPr>
          <p:cNvSpPr/>
          <p:nvPr/>
        </p:nvSpPr>
        <p:spPr>
          <a:xfrm flipH="1">
            <a:off x="4659842" y="2010575"/>
            <a:ext cx="2459136" cy="123388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6512E1-9867-4EFA-B3BE-95F74F863728}"/>
              </a:ext>
            </a:extLst>
          </p:cNvPr>
          <p:cNvSpPr/>
          <p:nvPr/>
        </p:nvSpPr>
        <p:spPr>
          <a:xfrm>
            <a:off x="6370324" y="1956746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Doações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4B8E43F-C46C-487D-9CFD-758DA8BFDB3E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7364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6" y="1814115"/>
            <a:ext cx="1043505" cy="10435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9A61BC-36DA-4560-A3BB-DF351081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380" y="1818418"/>
            <a:ext cx="1043505" cy="1043505"/>
          </a:xfrm>
          <a:prstGeom prst="rect">
            <a:avLst/>
          </a:prstGeom>
        </p:spPr>
      </p:pic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CA0C9093-E1A8-4D80-B267-E90A9CE43AD3}"/>
              </a:ext>
            </a:extLst>
          </p:cNvPr>
          <p:cNvSpPr/>
          <p:nvPr/>
        </p:nvSpPr>
        <p:spPr>
          <a:xfrm>
            <a:off x="2064628" y="2181587"/>
            <a:ext cx="1043505" cy="308559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42BB0E-F581-4DE7-B597-8DD521FA6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179" y="3429000"/>
            <a:ext cx="2459136" cy="24591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250AA49-7CD8-4188-B4C7-08D28E673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516" y="3429000"/>
            <a:ext cx="2459136" cy="2459136"/>
          </a:xfrm>
          <a:prstGeom prst="rect">
            <a:avLst/>
          </a:prstGeom>
        </p:spPr>
      </p:pic>
      <p:sp>
        <p:nvSpPr>
          <p:cNvPr id="16" name="Seta: Dobrada 15">
            <a:extLst>
              <a:ext uri="{FF2B5EF4-FFF2-40B4-BE49-F238E27FC236}">
                <a16:creationId xmlns:a16="http://schemas.microsoft.com/office/drawing/2014/main" id="{A8D31792-E207-434A-91A1-3E779696A59A}"/>
              </a:ext>
            </a:extLst>
          </p:cNvPr>
          <p:cNvSpPr/>
          <p:nvPr/>
        </p:nvSpPr>
        <p:spPr>
          <a:xfrm flipH="1">
            <a:off x="4659842" y="2010575"/>
            <a:ext cx="2459136" cy="123388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6512E1-9867-4EFA-B3BE-95F74F863728}"/>
              </a:ext>
            </a:extLst>
          </p:cNvPr>
          <p:cNvSpPr/>
          <p:nvPr/>
        </p:nvSpPr>
        <p:spPr>
          <a:xfrm>
            <a:off x="6370324" y="1956746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Doações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BDAAB29-2B72-4A66-BC41-3CA42AA44AA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163547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6" y="1814115"/>
            <a:ext cx="1043505" cy="10435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9A61BC-36DA-4560-A3BB-DF351081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380" y="1818418"/>
            <a:ext cx="1043505" cy="1043505"/>
          </a:xfrm>
          <a:prstGeom prst="rect">
            <a:avLst/>
          </a:prstGeom>
        </p:spPr>
      </p:pic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CA0C9093-E1A8-4D80-B267-E90A9CE43AD3}"/>
              </a:ext>
            </a:extLst>
          </p:cNvPr>
          <p:cNvSpPr/>
          <p:nvPr/>
        </p:nvSpPr>
        <p:spPr>
          <a:xfrm>
            <a:off x="2064628" y="2181587"/>
            <a:ext cx="1043505" cy="308559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42BB0E-F581-4DE7-B597-8DD521FA6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488" y="3613540"/>
            <a:ext cx="2459136" cy="24591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250AA49-7CD8-4188-B4C7-08D28E673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825" y="3613540"/>
            <a:ext cx="2459136" cy="24591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85F55CE-F2C5-4083-8E1D-F58E55E71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079" y="3613540"/>
            <a:ext cx="2459136" cy="2459136"/>
          </a:xfrm>
          <a:prstGeom prst="rect">
            <a:avLst/>
          </a:prstGeom>
        </p:spPr>
      </p:pic>
      <p:sp>
        <p:nvSpPr>
          <p:cNvPr id="16" name="Seta: Dobrada 15">
            <a:extLst>
              <a:ext uri="{FF2B5EF4-FFF2-40B4-BE49-F238E27FC236}">
                <a16:creationId xmlns:a16="http://schemas.microsoft.com/office/drawing/2014/main" id="{A8D31792-E207-434A-91A1-3E779696A59A}"/>
              </a:ext>
            </a:extLst>
          </p:cNvPr>
          <p:cNvSpPr/>
          <p:nvPr/>
        </p:nvSpPr>
        <p:spPr>
          <a:xfrm flipH="1">
            <a:off x="4659842" y="2010575"/>
            <a:ext cx="2459136" cy="123388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6512E1-9867-4EFA-B3BE-95F74F863728}"/>
              </a:ext>
            </a:extLst>
          </p:cNvPr>
          <p:cNvSpPr/>
          <p:nvPr/>
        </p:nvSpPr>
        <p:spPr>
          <a:xfrm>
            <a:off x="6370324" y="1956746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Doações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4269F09-F9EA-4889-B494-99482176315E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58453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FF08EF-1B7B-4041-B487-B7A09201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82" y="5653515"/>
            <a:ext cx="1583281" cy="677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5423A-73D7-4B5A-B749-A0192F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53" y="2560069"/>
            <a:ext cx="1597687" cy="1597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9A61BC-36DA-4560-A3BB-DF351081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173" y="2517207"/>
            <a:ext cx="1597687" cy="1597687"/>
          </a:xfrm>
          <a:prstGeom prst="rect">
            <a:avLst/>
          </a:prstGeom>
        </p:spPr>
      </p:pic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CA0C9093-E1A8-4D80-B267-E90A9CE43AD3}"/>
              </a:ext>
            </a:extLst>
          </p:cNvPr>
          <p:cNvSpPr/>
          <p:nvPr/>
        </p:nvSpPr>
        <p:spPr>
          <a:xfrm flipH="1">
            <a:off x="6757553" y="2863922"/>
            <a:ext cx="1597687" cy="10668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D7AA62-FB5D-4DE5-BC4A-F853051B865C}"/>
              </a:ext>
            </a:extLst>
          </p:cNvPr>
          <p:cNvSpPr/>
          <p:nvPr/>
        </p:nvSpPr>
        <p:spPr>
          <a:xfrm>
            <a:off x="5812646" y="3817404"/>
            <a:ext cx="3599821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Valor Atingido!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1A5892-1DD1-4F8F-9BAA-BDBCEF956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792" y="2206449"/>
            <a:ext cx="779109" cy="61172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0E688B1-1833-410B-9988-16DEADB35D98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09728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32365467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239</TotalTime>
  <Words>106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Bradley Hand ITC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Celani</dc:creator>
  <cp:lastModifiedBy>Gustavo Celani</cp:lastModifiedBy>
  <cp:revision>34</cp:revision>
  <dcterms:created xsi:type="dcterms:W3CDTF">2018-09-06T06:28:39Z</dcterms:created>
  <dcterms:modified xsi:type="dcterms:W3CDTF">2018-09-06T17:36:08Z</dcterms:modified>
</cp:coreProperties>
</file>