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88825" cy="6858000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Corbel" panose="020B05030202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7" name="Google Shape;13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4" name="Google Shape;1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9" name="Google Shape;14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2" descr="Gráfico de linhas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18" name="Google Shape;18;p2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l" t="t" r="r" b="b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l" t="t" r="r" b="b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l" t="t" r="r" b="b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l" t="t" r="r" b="b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l" t="t" r="r" b="b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l" t="t" r="r" b="b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l" t="t" r="r" b="b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l" t="t" r="r" b="b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l" t="t" r="r" b="b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l" t="t" r="r" b="b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l" t="t" r="r" b="b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l" t="t" r="r" b="b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l" t="t" r="r" b="b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l" t="t" r="r" b="b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l" t="t" r="r" b="b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4110038" y="2703513"/>
              <a:ext cx="16486189" cy="134937"/>
            </a:xfrm>
            <a:custGeom>
              <a:avLst/>
              <a:gdLst/>
              <a:ahLst/>
              <a:cxnLst/>
              <a:rect l="l" t="t" r="r" b="b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l" t="t" r="r" b="b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l" t="t" r="r" b="b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l" t="t" r="r" b="b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l" t="t" r="r" b="b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l" t="t" r="r" b="b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l" t="t" r="r" b="b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l" t="t" r="r" b="b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l" t="t" r="r" b="b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l" t="t" r="r" b="b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l" t="t" r="r" b="b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l" t="t" r="r" b="b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l" t="t" r="r" b="b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l" t="t" r="r" b="b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l" t="t" r="r" b="b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l" t="t" r="r" b="b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l" t="t" r="r" b="b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l" t="t" r="r" b="b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l" t="t" r="r" b="b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l" t="t" r="r" b="b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l" t="t" r="r" b="b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l" t="t" r="r" b="b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41" name="Google Shape;141;p2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1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25" name="Google Shape;1225;p11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226" name="Google Shape;1226;p11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Google Shape;1232;p11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Google Shape;1233;p11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Google Shape;1237;p11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Google Shape;1238;p11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Google Shape;1261;p11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Google Shape;1262;p11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Google Shape;1266;p11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Google Shape;1267;p11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Google Shape;1282;p11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Google Shape;1284;p11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Google Shape;1286;p11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Google Shape;1287;p11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Google Shape;1288;p11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Google Shape;1291;p11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Google Shape;1292;p11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Google Shape;1293;p11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00" name="Google Shape;1300;p11"/>
          <p:cNvSpPr txBox="1">
            <a:spLocks noGrp="1"/>
          </p:cNvSpPr>
          <p:nvPr>
            <p:ph type="body" idx="1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01" name="Google Shape;1301;p1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2" name="Google Shape;1302;p11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3" name="Google Shape;1303;p1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12"/>
          <p:cNvSpPr txBox="1">
            <a:spLocks noGrp="1"/>
          </p:cNvSpPr>
          <p:nvPr>
            <p:ph type="title"/>
          </p:nvPr>
        </p:nvSpPr>
        <p:spPr>
          <a:xfrm rot="5400000">
            <a:off x="8096538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06" name="Google Shape;1306;p12" descr="Gráfico de linhas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307" name="Google Shape;1307;p12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Google Shape;1308;p12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Google Shape;1309;p12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Google Shape;1310;p12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Google Shape;1311;p12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Google Shape;1312;p12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Google Shape;1313;p12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Google Shape;1314;p12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Google Shape;1315;p12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Google Shape;1316;p12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Google Shape;1317;p12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Google Shape;1318;p12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Google Shape;1319;p12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Google Shape;1320;p12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Google Shape;1321;p12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12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12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Google Shape;1324;p12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Google Shape;1325;p12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Google Shape;1326;p12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Google Shape;1327;p12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Google Shape;1328;p12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Google Shape;1329;p12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Google Shape;1330;p12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Google Shape;1331;p12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Google Shape;1332;p12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Google Shape;1333;p12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Google Shape;1334;p12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Google Shape;1335;p12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Google Shape;1336;p12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Google Shape;1337;p12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Google Shape;1338;p12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Google Shape;1339;p12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Google Shape;1340;p12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Google Shape;1341;p12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Google Shape;1342;p12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Google Shape;1343;p12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Google Shape;1344;p12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Google Shape;1345;p12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Google Shape;1346;p12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Google Shape;1347;p12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Google Shape;1348;p12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Google Shape;1349;p12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Google Shape;1350;p12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Google Shape;1351;p12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Google Shape;1352;p12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Google Shape;1353;p12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Google Shape;1354;p12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Google Shape;1355;p12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Google Shape;1356;p12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Google Shape;1357;p12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Google Shape;1358;p12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Google Shape;1359;p12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Google Shape;1360;p12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Google Shape;1361;p12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Google Shape;1362;p12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Google Shape;1363;p12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Google Shape;1364;p12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Google Shape;1365;p12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Google Shape;1366;p12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Google Shape;1367;p12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Google Shape;1368;p12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Google Shape;1369;p12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Google Shape;1370;p12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Google Shape;1371;p12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Google Shape;1372;p12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Google Shape;1373;p12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Google Shape;1374;p12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Google Shape;1375;p12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6" name="Google Shape;1376;p12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7" name="Google Shape;1377;p12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8" name="Google Shape;1378;p12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9" name="Google Shape;1379;p12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0" name="Google Shape;1380;p12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81" name="Google Shape;1381;p12"/>
          <p:cNvSpPr txBox="1">
            <a:spLocks noGrp="1"/>
          </p:cNvSpPr>
          <p:nvPr>
            <p:ph type="body" idx="1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82" name="Google Shape;1382;p12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12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1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3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45" name="Google Shape;145;p3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19" name="Google Shape;219;p3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220" name="Google Shape;220;p3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>
  <p:cSld name="Comparação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4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226" name="Google Shape;226;p4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00" name="Google Shape;300;p4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1" name="Google Shape;301;p4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02" name="Google Shape;302;p4"/>
          <p:cNvSpPr txBox="1">
            <a:spLocks noGrp="1"/>
          </p:cNvSpPr>
          <p:nvPr>
            <p:ph type="body" idx="3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3" name="Google Shape;303;p4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4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06" name="Google Shape;306;p4"/>
          <p:cNvSpPr txBox="1">
            <a:spLocks noGrp="1"/>
          </p:cNvSpPr>
          <p:nvPr>
            <p:ph type="body" idx="4"/>
          </p:nvPr>
        </p:nvSpPr>
        <p:spPr>
          <a:xfrm>
            <a:off x="6249860" y="2819400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is Conteúdos" type="twoObj">
  <p:cSld name="TWO_OBJECTS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9" name="Google Shape;309;p5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310" name="Google Shape;310;p5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84" name="Google Shape;384;p5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85" name="Google Shape;385;p5"/>
          <p:cNvSpPr txBox="1">
            <a:spLocks noGrp="1"/>
          </p:cNvSpPr>
          <p:nvPr>
            <p:ph type="body" idx="2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86" name="Google Shape;386;p5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5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5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"/>
          <p:cNvSpPr txBox="1"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  <a:defRPr sz="4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1" name="Google Shape;391;p6" descr="Gráfico de linhas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392" name="Google Shape;392;p6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l" t="t" r="r" b="b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l" t="t" r="r" b="b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l" t="t" r="r" b="b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l" t="t" r="r" b="b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l" t="t" r="r" b="b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l" t="t" r="r" b="b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l" t="t" r="r" b="b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l" t="t" r="r" b="b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l" t="t" r="r" b="b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l" t="t" r="r" b="b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l" t="t" r="r" b="b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l" t="t" r="r" b="b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l" t="t" r="r" b="b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l" t="t" r="r" b="b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l" t="t" r="r" b="b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-4110038" y="2703513"/>
              <a:ext cx="16486189" cy="134937"/>
            </a:xfrm>
            <a:custGeom>
              <a:avLst/>
              <a:gdLst/>
              <a:ahLst/>
              <a:cxnLst/>
              <a:rect l="l" t="t" r="r" b="b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l" t="t" r="r" b="b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l" t="t" r="r" b="b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l" t="t" r="r" b="b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l" t="t" r="r" b="b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l" t="t" r="r" b="b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l" t="t" r="r" b="b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l" t="t" r="r" b="b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l" t="t" r="r" b="b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l" t="t" r="r" b="b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l" t="t" r="r" b="b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l" t="t" r="r" b="b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l" t="t" r="r" b="b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l" t="t" r="r" b="b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l" t="t" r="r" b="b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l" t="t" r="r" b="b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l" t="t" r="r" b="b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l" t="t" r="r" b="b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l" t="t" r="r" b="b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l" t="t" r="r" b="b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l" t="t" r="r" b="b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l" t="t" r="r" b="b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15" name="Google Shape;515;p6"/>
          <p:cNvSpPr txBox="1"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6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6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6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21" name="Google Shape;521;p7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522" name="Google Shape;522;p7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96" name="Google Shape;596;p7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7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7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8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8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9"/>
          <p:cNvSpPr txBox="1">
            <a:spLocks noGrp="1"/>
          </p:cNvSpPr>
          <p:nvPr>
            <p:ph type="body" idx="1"/>
          </p:nvPr>
        </p:nvSpPr>
        <p:spPr>
          <a:xfrm>
            <a:off x="1522413" y="3429000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6" name="Google Shape;606;p9"/>
          <p:cNvSpPr txBox="1">
            <a:spLocks noGrp="1"/>
          </p:cNvSpPr>
          <p:nvPr>
            <p:ph type="body" idx="2"/>
          </p:nvPr>
        </p:nvSpPr>
        <p:spPr>
          <a:xfrm>
            <a:off x="4710022" y="1905000"/>
            <a:ext cx="566928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grpSp>
        <p:nvGrpSpPr>
          <p:cNvPr id="607" name="Google Shape;607;p9" descr="Gráfico de caixas"/>
          <p:cNvGrpSpPr/>
          <p:nvPr/>
        </p:nvGrpSpPr>
        <p:grpSpPr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08" name="Google Shape;608;p9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609" name="Google Shape;609;p9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610" name="Google Shape;610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1" name="Google Shape;611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2" name="Google Shape;612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3" name="Google Shape;613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4" name="Google Shape;614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5" name="Google Shape;615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6" name="Google Shape;616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7" name="Google Shape;617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8" name="Google Shape;618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9" name="Google Shape;619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0" name="Google Shape;620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1" name="Google Shape;621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2" name="Google Shape;622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3" name="Google Shape;623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4" name="Google Shape;624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5" name="Google Shape;625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6" name="Google Shape;626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7" name="Google Shape;627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8" name="Google Shape;628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9" name="Google Shape;629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0" name="Google Shape;630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1" name="Google Shape;631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2" name="Google Shape;632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3" name="Google Shape;633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4" name="Google Shape;634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5" name="Google Shape;635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6" name="Google Shape;636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7" name="Google Shape;637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8" name="Google Shape;638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9" name="Google Shape;639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0" name="Google Shape;640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1" name="Google Shape;641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2" name="Google Shape;642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3" name="Google Shape;643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4" name="Google Shape;644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5" name="Google Shape;645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6" name="Google Shape;646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7" name="Google Shape;647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8" name="Google Shape;648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9" name="Google Shape;649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0" name="Google Shape;650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1" name="Google Shape;651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2" name="Google Shape;652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3" name="Google Shape;653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4" name="Google Shape;654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5" name="Google Shape;655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6" name="Google Shape;656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7" name="Google Shape;657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8" name="Google Shape;658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9" name="Google Shape;659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0" name="Google Shape;660;p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1" name="Google Shape;661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2" name="Google Shape;662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3" name="Google Shape;663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4" name="Google Shape;664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5" name="Google Shape;665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6" name="Google Shape;666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7" name="Google Shape;667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8" name="Google Shape;668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9" name="Google Shape;669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0" name="Google Shape;670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1" name="Google Shape;671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2" name="Google Shape;672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3" name="Google Shape;673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4" name="Google Shape;674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5" name="Google Shape;675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6" name="Google Shape;676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7" name="Google Shape;677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8" name="Google Shape;678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9" name="Google Shape;679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0" name="Google Shape;680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1" name="Google Shape;681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2" name="Google Shape;682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3" name="Google Shape;683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684" name="Google Shape;684;p9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685" name="Google Shape;685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6" name="Google Shape;686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7" name="Google Shape;687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8" name="Google Shape;688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9" name="Google Shape;689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0" name="Google Shape;690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1" name="Google Shape;691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2" name="Google Shape;692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3" name="Google Shape;693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4" name="Google Shape;694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5" name="Google Shape;695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6" name="Google Shape;696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7" name="Google Shape;697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8" name="Google Shape;698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9" name="Google Shape;699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0" name="Google Shape;700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1" name="Google Shape;701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2" name="Google Shape;702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3" name="Google Shape;703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4" name="Google Shape;704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5" name="Google Shape;705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6" name="Google Shape;706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7" name="Google Shape;707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8" name="Google Shape;708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9" name="Google Shape;709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0" name="Google Shape;710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1" name="Google Shape;711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2" name="Google Shape;712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3" name="Google Shape;713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4" name="Google Shape;714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5" name="Google Shape;715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6" name="Google Shape;716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7" name="Google Shape;717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8" name="Google Shape;718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9" name="Google Shape;719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0" name="Google Shape;720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1" name="Google Shape;721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2" name="Google Shape;722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3" name="Google Shape;723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4" name="Google Shape;724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5" name="Google Shape;725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6" name="Google Shape;726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7" name="Google Shape;727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8" name="Google Shape;728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9" name="Google Shape;729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0" name="Google Shape;730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1" name="Google Shape;731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2" name="Google Shape;732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3" name="Google Shape;733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4" name="Google Shape;734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5" name="Google Shape;735;p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6" name="Google Shape;736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7" name="Google Shape;737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8" name="Google Shape;738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9" name="Google Shape;739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0" name="Google Shape;740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1" name="Google Shape;741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2" name="Google Shape;742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3" name="Google Shape;743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4" name="Google Shape;744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5" name="Google Shape;745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6" name="Google Shape;746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7" name="Google Shape;747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8" name="Google Shape;748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9" name="Google Shape;749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0" name="Google Shape;750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1" name="Google Shape;751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2" name="Google Shape;752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3" name="Google Shape;753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4" name="Google Shape;754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5" name="Google Shape;755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6" name="Google Shape;756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7" name="Google Shape;757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8" name="Google Shape;758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759" name="Google Shape;759;p9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760" name="Google Shape;760;p9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761" name="Google Shape;761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2" name="Google Shape;762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3" name="Google Shape;763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4" name="Google Shape;764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5" name="Google Shape;765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6" name="Google Shape;766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7" name="Google Shape;767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8" name="Google Shape;768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9" name="Google Shape;769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0" name="Google Shape;770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1" name="Google Shape;771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2" name="Google Shape;772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3" name="Google Shape;773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4" name="Google Shape;774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5" name="Google Shape;775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6" name="Google Shape;776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7" name="Google Shape;777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8" name="Google Shape;778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9" name="Google Shape;779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0" name="Google Shape;780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1" name="Google Shape;781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2" name="Google Shape;782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3" name="Google Shape;783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4" name="Google Shape;784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5" name="Google Shape;785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6" name="Google Shape;786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7" name="Google Shape;787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8" name="Google Shape;788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9" name="Google Shape;789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0" name="Google Shape;790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1" name="Google Shape;791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2" name="Google Shape;792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3" name="Google Shape;793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4" name="Google Shape;794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5" name="Google Shape;795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6" name="Google Shape;796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7" name="Google Shape;797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8" name="Google Shape;798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9" name="Google Shape;799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0" name="Google Shape;800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1" name="Google Shape;801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2" name="Google Shape;802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3" name="Google Shape;803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4" name="Google Shape;804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5" name="Google Shape;805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6" name="Google Shape;806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7" name="Google Shape;807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8" name="Google Shape;808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9" name="Google Shape;809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0" name="Google Shape;810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1" name="Google Shape;811;p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2" name="Google Shape;812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3" name="Google Shape;813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4" name="Google Shape;814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5" name="Google Shape;815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6" name="Google Shape;816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7" name="Google Shape;817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8" name="Google Shape;818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9" name="Google Shape;819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0" name="Google Shape;820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1" name="Google Shape;821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2" name="Google Shape;822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3" name="Google Shape;823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4" name="Google Shape;824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5" name="Google Shape;825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6" name="Google Shape;826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7" name="Google Shape;827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8" name="Google Shape;828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9" name="Google Shape;829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0" name="Google Shape;830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1" name="Google Shape;831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2" name="Google Shape;832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3" name="Google Shape;833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4" name="Google Shape;834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835" name="Google Shape;835;p9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836" name="Google Shape;836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7" name="Google Shape;837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8" name="Google Shape;838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9" name="Google Shape;839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0" name="Google Shape;840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1" name="Google Shape;841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2" name="Google Shape;842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3" name="Google Shape;843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4" name="Google Shape;844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5" name="Google Shape;845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6" name="Google Shape;846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7" name="Google Shape;847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8" name="Google Shape;848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9" name="Google Shape;849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0" name="Google Shape;850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1" name="Google Shape;851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2" name="Google Shape;852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3" name="Google Shape;853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4" name="Google Shape;854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5" name="Google Shape;855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6" name="Google Shape;856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7" name="Google Shape;857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8" name="Google Shape;858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9" name="Google Shape;859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0" name="Google Shape;860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1" name="Google Shape;861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2" name="Google Shape;862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3" name="Google Shape;863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4" name="Google Shape;864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5" name="Google Shape;865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6" name="Google Shape;866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7" name="Google Shape;867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8" name="Google Shape;868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9" name="Google Shape;869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0" name="Google Shape;870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1" name="Google Shape;871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2" name="Google Shape;872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3" name="Google Shape;873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4" name="Google Shape;874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5" name="Google Shape;875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6" name="Google Shape;876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7" name="Google Shape;877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8" name="Google Shape;878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9" name="Google Shape;879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0" name="Google Shape;880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1" name="Google Shape;881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2" name="Google Shape;882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3" name="Google Shape;883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4" name="Google Shape;884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5" name="Google Shape;885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6" name="Google Shape;886;p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7" name="Google Shape;887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8" name="Google Shape;888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9" name="Google Shape;889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0" name="Google Shape;890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1" name="Google Shape;891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2" name="Google Shape;892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3" name="Google Shape;893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4" name="Google Shape;894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5" name="Google Shape;895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6" name="Google Shape;896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7" name="Google Shape;897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8" name="Google Shape;898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9" name="Google Shape;899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0" name="Google Shape;900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1" name="Google Shape;901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2" name="Google Shape;902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3" name="Google Shape;903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4" name="Google Shape;904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5" name="Google Shape;905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6" name="Google Shape;906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7" name="Google Shape;907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8" name="Google Shape;908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9" name="Google Shape;909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910" name="Google Shape;910;p9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9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9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10" descr="Um espaço reservado vazio para adicionar uma imagem. Clique no espaço reservado e selecione a imagem que você deseja adicionar."/>
          <p:cNvSpPr>
            <a:spLocks noGrp="1"/>
          </p:cNvSpPr>
          <p:nvPr>
            <p:ph type="pic" idx="2"/>
          </p:nvPr>
        </p:nvSpPr>
        <p:spPr>
          <a:xfrm>
            <a:off x="1745838" y="1884311"/>
            <a:ext cx="5669280" cy="40416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4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olas"/>
              <a:buNone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grpSp>
        <p:nvGrpSpPr>
          <p:cNvPr id="916" name="Google Shape;916;p10" descr="Gráfico de caixas"/>
          <p:cNvGrpSpPr/>
          <p:nvPr/>
        </p:nvGrpSpPr>
        <p:grpSpPr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917" name="Google Shape;917;p10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918" name="Google Shape;918;p10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919" name="Google Shape;919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0" name="Google Shape;920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1" name="Google Shape;921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2" name="Google Shape;922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3" name="Google Shape;923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4" name="Google Shape;924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5" name="Google Shape;925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6" name="Google Shape;926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7" name="Google Shape;927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8" name="Google Shape;928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9" name="Google Shape;929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0" name="Google Shape;930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1" name="Google Shape;931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2" name="Google Shape;932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3" name="Google Shape;933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4" name="Google Shape;934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5" name="Google Shape;935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6" name="Google Shape;936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7" name="Google Shape;937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8" name="Google Shape;938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9" name="Google Shape;939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0" name="Google Shape;940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1" name="Google Shape;941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2" name="Google Shape;942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3" name="Google Shape;943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4" name="Google Shape;944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5" name="Google Shape;945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6" name="Google Shape;946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7" name="Google Shape;947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8" name="Google Shape;948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9" name="Google Shape;949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0" name="Google Shape;950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1" name="Google Shape;951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2" name="Google Shape;952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3" name="Google Shape;953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4" name="Google Shape;954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5" name="Google Shape;955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6" name="Google Shape;956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7" name="Google Shape;957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8" name="Google Shape;958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9" name="Google Shape;959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0" name="Google Shape;960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1" name="Google Shape;961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2" name="Google Shape;962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3" name="Google Shape;963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4" name="Google Shape;964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5" name="Google Shape;965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6" name="Google Shape;966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7" name="Google Shape;967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8" name="Google Shape;968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9" name="Google Shape;969;p1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0" name="Google Shape;970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1" name="Google Shape;971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2" name="Google Shape;972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3" name="Google Shape;973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4" name="Google Shape;974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5" name="Google Shape;975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6" name="Google Shape;976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7" name="Google Shape;977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8" name="Google Shape;978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9" name="Google Shape;979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0" name="Google Shape;980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1" name="Google Shape;981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2" name="Google Shape;982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3" name="Google Shape;983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4" name="Google Shape;984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5" name="Google Shape;985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6" name="Google Shape;986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7" name="Google Shape;987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8" name="Google Shape;988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9" name="Google Shape;989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0" name="Google Shape;990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1" name="Google Shape;991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2" name="Google Shape;992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993" name="Google Shape;993;p10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994" name="Google Shape;994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5" name="Google Shape;995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6" name="Google Shape;996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7" name="Google Shape;997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8" name="Google Shape;998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9" name="Google Shape;999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0" name="Google Shape;1000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1" name="Google Shape;1001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2" name="Google Shape;1002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3" name="Google Shape;1003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4" name="Google Shape;1004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5" name="Google Shape;1005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6" name="Google Shape;1006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7" name="Google Shape;1007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8" name="Google Shape;1008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9" name="Google Shape;1009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0" name="Google Shape;1010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1" name="Google Shape;1011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2" name="Google Shape;1012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3" name="Google Shape;1013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4" name="Google Shape;1014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5" name="Google Shape;1015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6" name="Google Shape;1016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7" name="Google Shape;1017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8" name="Google Shape;1018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9" name="Google Shape;1019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0" name="Google Shape;1020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1" name="Google Shape;1021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2" name="Google Shape;1022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3" name="Google Shape;1023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4" name="Google Shape;1024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5" name="Google Shape;1025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6" name="Google Shape;1026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7" name="Google Shape;1027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8" name="Google Shape;1028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9" name="Google Shape;1029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0" name="Google Shape;1030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1" name="Google Shape;1031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2" name="Google Shape;1032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3" name="Google Shape;1033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4" name="Google Shape;1034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5" name="Google Shape;1035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6" name="Google Shape;1036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7" name="Google Shape;1037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8" name="Google Shape;1038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9" name="Google Shape;1039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0" name="Google Shape;1040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1" name="Google Shape;1041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2" name="Google Shape;1042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3" name="Google Shape;1043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4" name="Google Shape;1044;p1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5" name="Google Shape;1045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6" name="Google Shape;1046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7" name="Google Shape;1047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8" name="Google Shape;1048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9" name="Google Shape;1049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0" name="Google Shape;1050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1" name="Google Shape;1051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2" name="Google Shape;1052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3" name="Google Shape;1053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4" name="Google Shape;1054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5" name="Google Shape;1055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6" name="Google Shape;1056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7" name="Google Shape;1057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8" name="Google Shape;1058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9" name="Google Shape;1059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0" name="Google Shape;1060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1" name="Google Shape;1061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2" name="Google Shape;1062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3" name="Google Shape;1063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4" name="Google Shape;1064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5" name="Google Shape;1065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6" name="Google Shape;1066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7" name="Google Shape;1067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068" name="Google Shape;1068;p10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069" name="Google Shape;1069;p10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1070" name="Google Shape;1070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1" name="Google Shape;1071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2" name="Google Shape;1072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3" name="Google Shape;1073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4" name="Google Shape;1074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5" name="Google Shape;1075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6" name="Google Shape;1076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7" name="Google Shape;1077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8" name="Google Shape;1078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9" name="Google Shape;1079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0" name="Google Shape;1080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1" name="Google Shape;1081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2" name="Google Shape;1082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3" name="Google Shape;1083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4" name="Google Shape;1084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5" name="Google Shape;1085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6" name="Google Shape;1086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7" name="Google Shape;1087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8" name="Google Shape;1088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9" name="Google Shape;1089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0" name="Google Shape;1090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1" name="Google Shape;1091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2" name="Google Shape;1092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3" name="Google Shape;1093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4" name="Google Shape;1094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5" name="Google Shape;1095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6" name="Google Shape;1096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7" name="Google Shape;1097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8" name="Google Shape;1098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9" name="Google Shape;1099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0" name="Google Shape;1100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1" name="Google Shape;1101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2" name="Google Shape;1102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3" name="Google Shape;1103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4" name="Google Shape;1104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5" name="Google Shape;1105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6" name="Google Shape;1106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7" name="Google Shape;1107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8" name="Google Shape;1108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9" name="Google Shape;1109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0" name="Google Shape;1110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1" name="Google Shape;1111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2" name="Google Shape;1112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3" name="Google Shape;1113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4" name="Google Shape;1114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5" name="Google Shape;1115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6" name="Google Shape;1116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7" name="Google Shape;1117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8" name="Google Shape;1118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9" name="Google Shape;1119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0" name="Google Shape;1120;p1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1" name="Google Shape;1121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2" name="Google Shape;1122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3" name="Google Shape;1123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4" name="Google Shape;1124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5" name="Google Shape;1125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6" name="Google Shape;1126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7" name="Google Shape;1127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8" name="Google Shape;1128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9" name="Google Shape;1129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0" name="Google Shape;1130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1" name="Google Shape;1131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2" name="Google Shape;1132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3" name="Google Shape;1133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4" name="Google Shape;1134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5" name="Google Shape;1135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6" name="Google Shape;1136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7" name="Google Shape;1137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8" name="Google Shape;1138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9" name="Google Shape;1139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0" name="Google Shape;1140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1" name="Google Shape;1141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2" name="Google Shape;1142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3" name="Google Shape;1143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144" name="Google Shape;1144;p10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1145" name="Google Shape;1145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6" name="Google Shape;1146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8" name="Google Shape;1148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9" name="Google Shape;1149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0" name="Google Shape;1150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1" name="Google Shape;1151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2" name="Google Shape;1152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3" name="Google Shape;1153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4" name="Google Shape;1154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5" name="Google Shape;1155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Google Shape;1157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8" name="Google Shape;1158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9" name="Google Shape;1159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1" name="Google Shape;1161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2" name="Google Shape;1162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3" name="Google Shape;1163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4" name="Google Shape;1164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5" name="Google Shape;1165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6" name="Google Shape;1166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7" name="Google Shape;1167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8" name="Google Shape;1168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9" name="Google Shape;1169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0" name="Google Shape;1170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1" name="Google Shape;1171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3" name="Google Shape;1173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4" name="Google Shape;1174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5" name="Google Shape;1175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6" name="Google Shape;1176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7" name="Google Shape;1177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8" name="Google Shape;1178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9" name="Google Shape;1179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0" name="Google Shape;1180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2" name="Google Shape;1182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3" name="Google Shape;1183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4" name="Google Shape;1184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5" name="Google Shape;1185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6" name="Google Shape;1186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7" name="Google Shape;1187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8" name="Google Shape;1188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9" name="Google Shape;1189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0" name="Google Shape;1190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1" name="Google Shape;1191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2" name="Google Shape;1192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3" name="Google Shape;1193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4" name="Google Shape;1194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5" name="Google Shape;1195;p1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6" name="Google Shape;1196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7" name="Google Shape;1197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8" name="Google Shape;1198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9" name="Google Shape;1199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0" name="Google Shape;1200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1" name="Google Shape;1201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2" name="Google Shape;1202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3" name="Google Shape;1203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4" name="Google Shape;1204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5" name="Google Shape;1205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6" name="Google Shape;1206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7" name="Google Shape;1207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8" name="Google Shape;1208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9" name="Google Shape;1209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0" name="Google Shape;1210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1" name="Google Shape;1211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2" name="Google Shape;1212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3" name="Google Shape;1213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4" name="Google Shape;1214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5" name="Google Shape;1215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6" name="Google Shape;1216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7" name="Google Shape;1217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8" name="Google Shape;1218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219" name="Google Shape;1219;p10"/>
          <p:cNvSpPr txBox="1">
            <a:spLocks noGrp="1"/>
          </p:cNvSpPr>
          <p:nvPr>
            <p:ph type="body" idx="1"/>
          </p:nvPr>
        </p:nvSpPr>
        <p:spPr>
          <a:xfrm>
            <a:off x="7905959" y="3411748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0" name="Google Shape;1220;p10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1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10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3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nsolas"/>
              <a:buNone/>
            </a:pPr>
            <a:r>
              <a:rPr lang="pt-BR" sz="4000" b="1"/>
              <a:t>Análise Comparativa de Qualidade do Código Fonte de Diferentes Classes de Navegadores Web para Sistemas Android</a:t>
            </a:r>
            <a:endParaRPr sz="4000"/>
          </a:p>
        </p:txBody>
      </p:sp>
      <p:sp>
        <p:nvSpPr>
          <p:cNvPr id="1391" name="Google Shape;1391;p13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dirty="0"/>
              <a:t>Nome: Felipe Augusto Silva Marques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dirty="0"/>
              <a:t>Disciplina: Trabalho de Conclusão de Curso II – TCC II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dirty="0"/>
              <a:t>Curso: Engenharia de Software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2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467" name="Google Shape;1467;p23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CBO - Acoplamento entre os objetos da classe.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DIT - Extensão da árvore de herança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LCOM - Falta de coesão entre os métodos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NOC - Número de filhos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RFC - Resposta para uma classe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WMC - Métodos ponderados por uma classe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LOC - Número de linhas por código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LOC por pacote - Número de Linha por pacote</a:t>
            </a:r>
            <a:endParaRPr/>
          </a:p>
        </p:txBody>
      </p:sp>
      <p:sp>
        <p:nvSpPr>
          <p:cNvPr id="1468" name="Google Shape;1468;p23"/>
          <p:cNvSpPr txBox="1">
            <a:spLocks noGrp="1"/>
          </p:cNvSpPr>
          <p:nvPr>
            <p:ph type="body" idx="2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LOC por linguagem - Número de linhas por linguagem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AHF - Encapsulamento dos Atributos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AIF - Medida de herança de atributos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CF - Fator de Acoplamento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MHF - Encapsulamento dos Métodos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MIF - Medida de Herança de Método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PF - Medida de Polimorfismo</a:t>
            </a:r>
            <a:endParaRPr/>
          </a:p>
        </p:txBody>
      </p:sp>
      <p:sp>
        <p:nvSpPr>
          <p:cNvPr id="1469" name="Google Shape;1469;p23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31C46-CF56-41E7-B1FF-225EEBF0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das Métricas - Correlação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488EC8-A6BC-4A41-A00B-1180C26F6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75" y="1849169"/>
            <a:ext cx="8296275" cy="4819650"/>
          </a:xfrm>
          <a:prstGeom prst="rect">
            <a:avLst/>
          </a:prstGeo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D1DB4A1-34C0-4035-B195-F32E62BC8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558354-F675-4E42-B346-56FADE0EC1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90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72096-D7D5-4940-926F-24DA8DAB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Distribuição Acumulada das Métricas Estruturais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0C8AC0-E984-43E2-A606-BB676AF88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69" y="1905001"/>
            <a:ext cx="8514286" cy="2104292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382675-A6CA-4592-878B-C174F8B7E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5580DD-F290-475B-9F2D-9456AB93BC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68BC335-8306-4DB9-8E1F-B1DC9AC16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70" y="4078600"/>
            <a:ext cx="8514286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3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1398" name="Google Shape;1398;p14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O número de usuários de internet em sistemas móveis será de 395.400 pessoas em 2020 na América Latina;</a:t>
            </a:r>
            <a:endParaRPr/>
          </a:p>
          <a:p>
            <a:pPr marL="274320" lvl="0" indent="-27432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Navegadores</a:t>
            </a:r>
            <a:r>
              <a:rPr lang="pt-BR" i="1"/>
              <a:t> </a:t>
            </a:r>
            <a:r>
              <a:rPr lang="pt-BR"/>
              <a:t>são </a:t>
            </a:r>
            <a:r>
              <a:rPr lang="pt-BR" i="1"/>
              <a:t>softwares</a:t>
            </a:r>
            <a:r>
              <a:rPr lang="pt-BR"/>
              <a:t> que apresentam páginas </a:t>
            </a:r>
            <a:r>
              <a:rPr lang="pt-BR" i="1"/>
              <a:t>web</a:t>
            </a:r>
            <a:r>
              <a:rPr lang="pt-BR"/>
              <a:t> estáticas e dinâmicas;</a:t>
            </a:r>
            <a:endParaRPr/>
          </a:p>
          <a:p>
            <a:pPr marL="274320" lvl="0" indent="-27432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Diversidade de classes de navegadores.</a:t>
            </a:r>
            <a:endParaRPr/>
          </a:p>
        </p:txBody>
      </p:sp>
      <p:sp>
        <p:nvSpPr>
          <p:cNvPr id="1399" name="Google Shape;1399;p14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Problema e Tipo de Pesquisa</a:t>
            </a:r>
            <a:endParaRPr/>
          </a:p>
        </p:txBody>
      </p:sp>
      <p:sp>
        <p:nvSpPr>
          <p:cNvPr id="1405" name="Google Shape;1405;p15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Enquanto existe uma ampla diversidade de navegadores</a:t>
            </a:r>
            <a:r>
              <a:rPr lang="pt-BR" i="1"/>
              <a:t> </a:t>
            </a:r>
            <a:r>
              <a:rPr lang="pt-BR"/>
              <a:t>que podem ser usados pelos usuários, pouco se sabe sobre a qualidade do código fonte destes navegadores.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Tipo de pesquisa: Quantitativa.</a:t>
            </a:r>
            <a:endParaRPr/>
          </a:p>
        </p:txBody>
      </p:sp>
      <p:sp>
        <p:nvSpPr>
          <p:cNvPr id="1406" name="Google Shape;1406;p15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6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413" name="Google Shape;1413;p16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Objetivo Principal</a:t>
            </a:r>
            <a:r>
              <a:rPr lang="pt-BR"/>
              <a:t>: realizar uma análise comparativa da qualidade do código fonte de diferentes tipos de navegadores desenvolvidos para a plataforma de dispositivos </a:t>
            </a:r>
            <a:r>
              <a:rPr lang="pt-BR" i="1"/>
              <a:t>mobile</a:t>
            </a:r>
            <a:r>
              <a:rPr lang="pt-BR"/>
              <a:t> </a:t>
            </a:r>
            <a:r>
              <a:rPr lang="pt-BR" i="1"/>
              <a:t>Android</a:t>
            </a:r>
            <a:r>
              <a:rPr lang="pt-BR"/>
              <a:t>;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Objetivos Específicos</a:t>
            </a:r>
            <a:r>
              <a:rPr lang="pt-BR"/>
              <a:t>: 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pt-BR"/>
              <a:t>definir uma abordagem de objetivo, perguntas e métricas (GQM, do inglês </a:t>
            </a:r>
            <a:r>
              <a:rPr lang="pt-BR" i="1"/>
              <a:t>Goal Question Metric</a:t>
            </a:r>
            <a:r>
              <a:rPr lang="pt-BR"/>
              <a:t>)</a:t>
            </a:r>
            <a:r>
              <a:rPr lang="pt-BR" sz="2200"/>
              <a:t>;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pt-BR"/>
              <a:t>caracterizar dados de navegadores através de aplicações da abordagem</a:t>
            </a:r>
            <a:r>
              <a:rPr lang="pt-BR" sz="2200"/>
              <a:t>;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pt-BR"/>
              <a:t>compreender qual classe de navegador apresenta uma melhor qualidade no código fonte</a:t>
            </a:r>
            <a:r>
              <a:rPr lang="pt-BR" sz="2200"/>
              <a:t>.</a:t>
            </a:r>
            <a:endParaRPr sz="2200"/>
          </a:p>
        </p:txBody>
      </p:sp>
      <p:sp>
        <p:nvSpPr>
          <p:cNvPr id="1414" name="Google Shape;1414;p16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1420" name="Google Shape;1420;p17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P. SOUZA, FERREIRA, L. SOUZA, BIGONHA (2017) -  </a:t>
            </a:r>
            <a:r>
              <a:rPr lang="pt-BR" i="1"/>
              <a:t>Applying Software Metric Thresholds for Detection of Bad Smells: </a:t>
            </a:r>
            <a:r>
              <a:rPr lang="pt-BR"/>
              <a:t>verificar a eficácia das métricas, comparando os resultados com obtidos pelas ferramentas JDeodorant e JSPiRIT.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PANTIUCHINA, LANZA e BAVOTA (2018) - </a:t>
            </a:r>
            <a:r>
              <a:rPr lang="pt-BR" i="1"/>
              <a:t>Improving Code: </a:t>
            </a:r>
            <a:r>
              <a:rPr lang="pt-BR"/>
              <a:t> </a:t>
            </a:r>
            <a:r>
              <a:rPr lang="pt-BR" i="1"/>
              <a:t>The (Mis) Perception of Quality Metrics: </a:t>
            </a:r>
            <a:r>
              <a:rPr lang="pt-BR"/>
              <a:t>Realiza comparação dos entre a percepção de qualidade do desenvolvedor com relação aos resultados das métricas.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AMARA, RABAI (2017) - </a:t>
            </a:r>
            <a:r>
              <a:rPr lang="pt-BR" i="1"/>
              <a:t>Towards a new framework of software reability measurement based on software metrics: </a:t>
            </a:r>
            <a:r>
              <a:rPr lang="pt-BR"/>
              <a:t>realiza análise completa dos processos de medição de confiabilidade software.</a:t>
            </a:r>
            <a:endParaRPr/>
          </a:p>
        </p:txBody>
      </p:sp>
      <p:sp>
        <p:nvSpPr>
          <p:cNvPr id="1421" name="Google Shape;1421;p17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18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427" name="Google Shape;1427;p18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dirty="0"/>
              <a:t>Coleta dos códigos nos repositórios;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dirty="0"/>
              <a:t>Preparação do ambiente;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dirty="0"/>
              <a:t>Processamento do código para obtenção dos valores das métricas;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dirty="0"/>
              <a:t>Análise estatística através de aplicação de correlação e analise distribuição acumulada.</a:t>
            </a:r>
            <a:endParaRPr dirty="0"/>
          </a:p>
        </p:txBody>
      </p:sp>
      <p:sp>
        <p:nvSpPr>
          <p:cNvPr id="1428" name="Google Shape;1428;p18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2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Tipos de Navegadores</a:t>
            </a:r>
            <a:endParaRPr/>
          </a:p>
        </p:txBody>
      </p:sp>
      <p:sp>
        <p:nvSpPr>
          <p:cNvPr id="1441" name="Google Shape;1441;p20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Tradicionais</a:t>
            </a:r>
            <a:endParaRPr/>
          </a:p>
          <a:p>
            <a:pPr marL="274320" lvl="0" indent="-27432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Segurança</a:t>
            </a:r>
            <a:endParaRPr/>
          </a:p>
          <a:p>
            <a:pPr marL="274320" lvl="0" indent="-27432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Privacidade</a:t>
            </a:r>
            <a:endParaRPr/>
          </a:p>
        </p:txBody>
      </p:sp>
      <p:sp>
        <p:nvSpPr>
          <p:cNvPr id="1442" name="Google Shape;1442;p20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21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Navegadores</a:t>
            </a:r>
            <a:endParaRPr/>
          </a:p>
        </p:txBody>
      </p:sp>
      <p:sp>
        <p:nvSpPr>
          <p:cNvPr id="1448" name="Google Shape;1448;p21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178876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/>
              <a:t>Tradicionais</a:t>
            </a:r>
            <a:endParaRPr/>
          </a:p>
        </p:txBody>
      </p:sp>
      <p:sp>
        <p:nvSpPr>
          <p:cNvPr id="1449" name="Google Shape;1449;p21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1907703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F|L|OSS Browser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Firefox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Lightning Browser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Midori Web Browser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Zirco</a:t>
            </a:r>
            <a:endParaRPr sz="114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Chromium</a:t>
            </a:r>
            <a:endParaRPr sz="114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Kiwi Browser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Lucid Browser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Pale Moon</a:t>
            </a:r>
            <a:endParaRPr sz="114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JumpGo Browser</a:t>
            </a:r>
            <a:endParaRPr/>
          </a:p>
        </p:txBody>
      </p:sp>
      <p:sp>
        <p:nvSpPr>
          <p:cNvPr id="1450" name="Google Shape;1450;p21"/>
          <p:cNvSpPr txBox="1">
            <a:spLocks noGrp="1"/>
          </p:cNvSpPr>
          <p:nvPr>
            <p:ph type="body" idx="3"/>
          </p:nvPr>
        </p:nvSpPr>
        <p:spPr>
          <a:xfrm>
            <a:off x="4798268" y="1905000"/>
            <a:ext cx="1788768" cy="69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/>
              <a:t>Privacidade</a:t>
            </a:r>
            <a:endParaRPr/>
          </a:p>
        </p:txBody>
      </p:sp>
      <p:sp>
        <p:nvSpPr>
          <p:cNvPr id="1451" name="Google Shape;1451;p2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452" name="Google Shape;1452;p21"/>
          <p:cNvSpPr txBox="1">
            <a:spLocks noGrp="1"/>
          </p:cNvSpPr>
          <p:nvPr>
            <p:ph type="body" idx="4"/>
          </p:nvPr>
        </p:nvSpPr>
        <p:spPr>
          <a:xfrm>
            <a:off x="4798268" y="2681567"/>
            <a:ext cx="1788768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Keepass2Android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Lynket Browser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Opera com VPN gratuita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Privacy Browser 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Tor-Browser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IceCatMobile</a:t>
            </a:r>
            <a:endParaRPr sz="96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Waterfox</a:t>
            </a:r>
            <a:endParaRPr sz="96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Firefox Focus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Yuzu Browser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Cliqz</a:t>
            </a:r>
            <a:endParaRPr sz="960"/>
          </a:p>
        </p:txBody>
      </p:sp>
      <p:sp>
        <p:nvSpPr>
          <p:cNvPr id="1453" name="Google Shape;1453;p21"/>
          <p:cNvSpPr txBox="1"/>
          <p:nvPr/>
        </p:nvSpPr>
        <p:spPr>
          <a:xfrm>
            <a:off x="8106775" y="1912640"/>
            <a:ext cx="1788768" cy="69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Segurança</a:t>
            </a:r>
            <a:endParaRPr/>
          </a:p>
        </p:txBody>
      </p:sp>
      <p:sp>
        <p:nvSpPr>
          <p:cNvPr id="1454" name="Google Shape;1454;p21"/>
          <p:cNvSpPr txBox="1"/>
          <p:nvPr/>
        </p:nvSpPr>
        <p:spPr>
          <a:xfrm>
            <a:off x="8074123" y="2559290"/>
            <a:ext cx="1788768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Waterfox</a:t>
            </a:r>
            <a:endParaRPr sz="78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Ungoogled Chromium</a:t>
            </a:r>
            <a:endParaRPr sz="78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UC Browser - Navegador</a:t>
            </a:r>
            <a:endParaRPr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Iridium Browser</a:t>
            </a:r>
            <a:endParaRPr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Kiwi Browser - Fast &amp; Quiet</a:t>
            </a:r>
            <a:endParaRPr sz="78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Orfox Browser</a:t>
            </a:r>
            <a:endParaRPr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Brave</a:t>
            </a:r>
            <a:endParaRPr sz="78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UFO Web Browser</a:t>
            </a:r>
            <a:endParaRPr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Smart Browser - Free, Fast, Secure Private Browser</a:t>
            </a:r>
            <a:endParaRPr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Ducky Browser - Safe Browsing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2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460" name="Google Shape;1460;p22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Métricas de Tamanho</a:t>
            </a:r>
            <a:endParaRPr/>
          </a:p>
          <a:p>
            <a:pPr marL="274320" lvl="0" indent="-27432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Métricas Estruturais</a:t>
            </a:r>
            <a:endParaRPr/>
          </a:p>
          <a:p>
            <a:pPr marL="274320" lvl="0" indent="-27432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Métricas de Acoplamento</a:t>
            </a:r>
            <a:endParaRPr/>
          </a:p>
          <a:p>
            <a:pPr marL="274320" lvl="0" indent="-27432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Métricas de Grau de Coesão</a:t>
            </a:r>
            <a:endParaRPr/>
          </a:p>
        </p:txBody>
      </p:sp>
      <p:sp>
        <p:nvSpPr>
          <p:cNvPr id="1461" name="Google Shape;1461;p2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554</Words>
  <Application>Microsoft Office PowerPoint</Application>
  <PresentationFormat>Personalizar</PresentationFormat>
  <Paragraphs>104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Consolas</vt:lpstr>
      <vt:lpstr>Corbel</vt:lpstr>
      <vt:lpstr>Quadro 16x9</vt:lpstr>
      <vt:lpstr>Análise Comparativa de Qualidade do Código Fonte de Diferentes Classes de Navegadores Web para Sistemas Android</vt:lpstr>
      <vt:lpstr>Contexto</vt:lpstr>
      <vt:lpstr>Problema e Tipo de Pesquisa</vt:lpstr>
      <vt:lpstr>Objetivos</vt:lpstr>
      <vt:lpstr>Trabalhos Relacionados</vt:lpstr>
      <vt:lpstr>Metodologia</vt:lpstr>
      <vt:lpstr>Tipos de Navegadores</vt:lpstr>
      <vt:lpstr>Navegadores</vt:lpstr>
      <vt:lpstr>Métricas</vt:lpstr>
      <vt:lpstr>Métricas</vt:lpstr>
      <vt:lpstr>Seleção das Métricas - Correlação</vt:lpstr>
      <vt:lpstr>Distribuição Acumulada das Métricas Estruturais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Comparativa de Qualidade do Código Fonte de Diferentes Classes de Navegadores Web para Sistemas Android</dc:title>
  <dc:creator>Felipe Marques</dc:creator>
  <cp:lastModifiedBy>Felipe Marques</cp:lastModifiedBy>
  <cp:revision>9</cp:revision>
  <dcterms:modified xsi:type="dcterms:W3CDTF">2019-11-24T18:09:03Z</dcterms:modified>
</cp:coreProperties>
</file>