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65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62C"/>
    <a:srgbClr val="F3C9C9"/>
    <a:srgbClr val="081B2E"/>
    <a:srgbClr val="F9BB44"/>
    <a:srgbClr val="4F2B00"/>
    <a:srgbClr val="2B4D68"/>
    <a:srgbClr val="156082"/>
    <a:srgbClr val="2FA6CE"/>
    <a:srgbClr val="163435"/>
    <a:srgbClr val="22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E0223-DCC4-4F75-8D18-F346A3E65D1B}" v="60" dt="2025-01-15T14:41:36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1685" y="-1387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Marques Ferreira" userId="83f805c039411fec" providerId="LiveId" clId="{2A0E0223-DCC4-4F75-8D18-F346A3E65D1B}"/>
    <pc:docChg chg="undo redo custSel addSld delSld modSld sldOrd addSection delSection">
      <pc:chgData name="Felipe Marques Ferreira" userId="83f805c039411fec" providerId="LiveId" clId="{2A0E0223-DCC4-4F75-8D18-F346A3E65D1B}" dt="2025-01-15T14:41:36.802" v="1662"/>
      <pc:docMkLst>
        <pc:docMk/>
      </pc:docMkLst>
      <pc:sldChg chg="addSp delSp modSp new del mod">
        <pc:chgData name="Felipe Marques Ferreira" userId="83f805c039411fec" providerId="LiveId" clId="{2A0E0223-DCC4-4F75-8D18-F346A3E65D1B}" dt="2025-01-14T19:22:57.961" v="263" actId="2696"/>
        <pc:sldMkLst>
          <pc:docMk/>
          <pc:sldMk cId="1327931751" sldId="256"/>
        </pc:sldMkLst>
        <pc:spChg chg="mod">
          <ac:chgData name="Felipe Marques Ferreira" userId="83f805c039411fec" providerId="LiveId" clId="{2A0E0223-DCC4-4F75-8D18-F346A3E65D1B}" dt="2025-01-14T18:07:01.432" v="14" actId="20577"/>
          <ac:spMkLst>
            <pc:docMk/>
            <pc:sldMk cId="1327931751" sldId="256"/>
            <ac:spMk id="2" creationId="{EC61E9E4-D700-3507-856D-C9FDCB725D68}"/>
          </ac:spMkLst>
        </pc:spChg>
        <pc:spChg chg="add mod">
          <ac:chgData name="Felipe Marques Ferreira" userId="83f805c039411fec" providerId="LiveId" clId="{2A0E0223-DCC4-4F75-8D18-F346A3E65D1B}" dt="2025-01-14T18:46:30.326" v="68" actId="207"/>
          <ac:spMkLst>
            <pc:docMk/>
            <pc:sldMk cId="1327931751" sldId="256"/>
            <ac:spMk id="4" creationId="{1180884D-F6B0-53CC-075D-5BFA6B35F916}"/>
          </ac:spMkLst>
        </pc:spChg>
        <pc:spChg chg="add del">
          <ac:chgData name="Felipe Marques Ferreira" userId="83f805c039411fec" providerId="LiveId" clId="{2A0E0223-DCC4-4F75-8D18-F346A3E65D1B}" dt="2025-01-14T16:36:05.987" v="5" actId="22"/>
          <ac:spMkLst>
            <pc:docMk/>
            <pc:sldMk cId="1327931751" sldId="256"/>
            <ac:spMk id="5" creationId="{3AFA0E3C-CC5B-404E-4D56-0B7340DE0B31}"/>
          </ac:spMkLst>
        </pc:spChg>
        <pc:picChg chg="add del mod ord">
          <ac:chgData name="Felipe Marques Ferreira" userId="83f805c039411fec" providerId="LiveId" clId="{2A0E0223-DCC4-4F75-8D18-F346A3E65D1B}" dt="2025-01-14T18:45:47.245" v="66" actId="478"/>
          <ac:picMkLst>
            <pc:docMk/>
            <pc:sldMk cId="1327931751" sldId="256"/>
            <ac:picMk id="7" creationId="{E9DD1CB8-E7CA-F4F1-3AD5-17D16751D5A9}"/>
          </ac:picMkLst>
        </pc:picChg>
      </pc:sldChg>
      <pc:sldChg chg="addSp delSp modSp add del mod">
        <pc:chgData name="Felipe Marques Ferreira" userId="83f805c039411fec" providerId="LiveId" clId="{2A0E0223-DCC4-4F75-8D18-F346A3E65D1B}" dt="2025-01-14T19:23:02.862" v="264" actId="2696"/>
        <pc:sldMkLst>
          <pc:docMk/>
          <pc:sldMk cId="1276762049" sldId="257"/>
        </pc:sldMkLst>
        <pc:spChg chg="mod">
          <ac:chgData name="Felipe Marques Ferreira" userId="83f805c039411fec" providerId="LiveId" clId="{2A0E0223-DCC4-4F75-8D18-F346A3E65D1B}" dt="2025-01-14T19:09:43.510" v="162" actId="108"/>
          <ac:spMkLst>
            <pc:docMk/>
            <pc:sldMk cId="1276762049" sldId="257"/>
            <ac:spMk id="2" creationId="{4F9242D5-64B5-9C3A-177C-71437575F3C7}"/>
          </ac:spMkLst>
        </pc:spChg>
        <pc:spChg chg="del">
          <ac:chgData name="Felipe Marques Ferreira" userId="83f805c039411fec" providerId="LiveId" clId="{2A0E0223-DCC4-4F75-8D18-F346A3E65D1B}" dt="2025-01-14T18:19:02.909" v="30" actId="478"/>
          <ac:spMkLst>
            <pc:docMk/>
            <pc:sldMk cId="1276762049" sldId="257"/>
            <ac:spMk id="3" creationId="{D0853158-F6D2-BAE0-8414-9E15B419035C}"/>
          </ac:spMkLst>
        </pc:spChg>
        <pc:spChg chg="add del mod ord">
          <ac:chgData name="Felipe Marques Ferreira" userId="83f805c039411fec" providerId="LiveId" clId="{2A0E0223-DCC4-4F75-8D18-F346A3E65D1B}" dt="2025-01-14T19:09:00.947" v="141" actId="14100"/>
          <ac:spMkLst>
            <pc:docMk/>
            <pc:sldMk cId="1276762049" sldId="257"/>
            <ac:spMk id="4" creationId="{A66C92DF-93F9-7AF8-70C2-EEF5B754F700}"/>
          </ac:spMkLst>
        </pc:spChg>
        <pc:spChg chg="add mod">
          <ac:chgData name="Felipe Marques Ferreira" userId="83f805c039411fec" providerId="LiveId" clId="{2A0E0223-DCC4-4F75-8D18-F346A3E65D1B}" dt="2025-01-14T19:11:18.599" v="200" actId="14100"/>
          <ac:spMkLst>
            <pc:docMk/>
            <pc:sldMk cId="1276762049" sldId="257"/>
            <ac:spMk id="9" creationId="{13A43D89-E1D8-076C-17D9-EF592CA2B73C}"/>
          </ac:spMkLst>
        </pc:spChg>
        <pc:spChg chg="add mod">
          <ac:chgData name="Felipe Marques Ferreira" userId="83f805c039411fec" providerId="LiveId" clId="{2A0E0223-DCC4-4F75-8D18-F346A3E65D1B}" dt="2025-01-14T19:17:41.473" v="249" actId="1076"/>
          <ac:spMkLst>
            <pc:docMk/>
            <pc:sldMk cId="1276762049" sldId="257"/>
            <ac:spMk id="10" creationId="{F7D8677B-8160-2567-D3D2-7EF64EBD14E6}"/>
          </ac:spMkLst>
        </pc:spChg>
        <pc:picChg chg="add mod ord">
          <ac:chgData name="Felipe Marques Ferreira" userId="83f805c039411fec" providerId="LiveId" clId="{2A0E0223-DCC4-4F75-8D18-F346A3E65D1B}" dt="2025-01-14T18:40:45.272" v="55" actId="167"/>
          <ac:picMkLst>
            <pc:docMk/>
            <pc:sldMk cId="1276762049" sldId="257"/>
            <ac:picMk id="5" creationId="{573C4E48-0AF6-C7D6-8B86-2869A9F13180}"/>
          </ac:picMkLst>
        </pc:picChg>
        <pc:picChg chg="del mod">
          <ac:chgData name="Felipe Marques Ferreira" userId="83f805c039411fec" providerId="LiveId" clId="{2A0E0223-DCC4-4F75-8D18-F346A3E65D1B}" dt="2025-01-14T18:35:05.884" v="46" actId="478"/>
          <ac:picMkLst>
            <pc:docMk/>
            <pc:sldMk cId="1276762049" sldId="257"/>
            <ac:picMk id="7" creationId="{327EA655-D3C2-D1F5-D61A-988142A41254}"/>
          </ac:picMkLst>
        </pc:picChg>
        <pc:picChg chg="add mod modCrop">
          <ac:chgData name="Felipe Marques Ferreira" userId="83f805c039411fec" providerId="LiveId" clId="{2A0E0223-DCC4-4F75-8D18-F346A3E65D1B}" dt="2025-01-14T19:07:00.248" v="134" actId="1076"/>
          <ac:picMkLst>
            <pc:docMk/>
            <pc:sldMk cId="1276762049" sldId="257"/>
            <ac:picMk id="8" creationId="{67F130C9-6D7F-698D-9930-885E4B606371}"/>
          </ac:picMkLst>
        </pc:picChg>
      </pc:sldChg>
      <pc:sldChg chg="addSp delSp modSp add mod">
        <pc:chgData name="Felipe Marques Ferreira" userId="83f805c039411fec" providerId="LiveId" clId="{2A0E0223-DCC4-4F75-8D18-F346A3E65D1B}" dt="2025-01-14T22:08:24.217" v="1066" actId="1035"/>
        <pc:sldMkLst>
          <pc:docMk/>
          <pc:sldMk cId="905243070" sldId="258"/>
        </pc:sldMkLst>
        <pc:spChg chg="del">
          <ac:chgData name="Felipe Marques Ferreira" userId="83f805c039411fec" providerId="LiveId" clId="{2A0E0223-DCC4-4F75-8D18-F346A3E65D1B}" dt="2025-01-14T19:12:40.618" v="211" actId="478"/>
          <ac:spMkLst>
            <pc:docMk/>
            <pc:sldMk cId="905243070" sldId="258"/>
            <ac:spMk id="2" creationId="{BC23CD2B-495A-5572-D53B-545C4FD31BDC}"/>
          </ac:spMkLst>
        </pc:spChg>
        <pc:spChg chg="del">
          <ac:chgData name="Felipe Marques Ferreira" userId="83f805c039411fec" providerId="LiveId" clId="{2A0E0223-DCC4-4F75-8D18-F346A3E65D1B}" dt="2025-01-14T19:14:20.218" v="235" actId="478"/>
          <ac:spMkLst>
            <pc:docMk/>
            <pc:sldMk cId="905243070" sldId="258"/>
            <ac:spMk id="4" creationId="{0DCBB3A3-D3B7-9CC7-354E-DE3C7E798BFE}"/>
          </ac:spMkLst>
        </pc:spChg>
        <pc:spChg chg="del">
          <ac:chgData name="Felipe Marques Ferreira" userId="83f805c039411fec" providerId="LiveId" clId="{2A0E0223-DCC4-4F75-8D18-F346A3E65D1B}" dt="2025-01-14T22:08:10.187" v="1039" actId="478"/>
          <ac:spMkLst>
            <pc:docMk/>
            <pc:sldMk cId="905243070" sldId="258"/>
            <ac:spMk id="4" creationId="{196EE719-A81E-AD87-475A-8BE8010D357D}"/>
          </ac:spMkLst>
        </pc:spChg>
        <pc:spChg chg="del">
          <ac:chgData name="Felipe Marques Ferreira" userId="83f805c039411fec" providerId="LiveId" clId="{2A0E0223-DCC4-4F75-8D18-F346A3E65D1B}" dt="2025-01-14T22:08:16.888" v="1040" actId="478"/>
          <ac:spMkLst>
            <pc:docMk/>
            <pc:sldMk cId="905243070" sldId="258"/>
            <ac:spMk id="6" creationId="{EDB68264-3628-642A-98D0-92C3A11371DF}"/>
          </ac:spMkLst>
        </pc:spChg>
        <pc:spChg chg="add del mod">
          <ac:chgData name="Felipe Marques Ferreira" userId="83f805c039411fec" providerId="LiveId" clId="{2A0E0223-DCC4-4F75-8D18-F346A3E65D1B}" dt="2025-01-14T19:12:44.346" v="212" actId="478"/>
          <ac:spMkLst>
            <pc:docMk/>
            <pc:sldMk cId="905243070" sldId="258"/>
            <ac:spMk id="6" creationId="{FFE924DB-2D79-A6C4-E28E-2E7547F0C72F}"/>
          </ac:spMkLst>
        </pc:spChg>
        <pc:spChg chg="add mod">
          <ac:chgData name="Felipe Marques Ferreira" userId="83f805c039411fec" providerId="LiveId" clId="{2A0E0223-DCC4-4F75-8D18-F346A3E65D1B}" dt="2025-01-14T19:19:16.354" v="259" actId="1076"/>
          <ac:spMkLst>
            <pc:docMk/>
            <pc:sldMk cId="905243070" sldId="258"/>
            <ac:spMk id="7" creationId="{18B242F1-F2FB-FD3D-0C93-D75534268CEA}"/>
          </ac:spMkLst>
        </pc:spChg>
        <pc:spChg chg="mod">
          <ac:chgData name="Felipe Marques Ferreira" userId="83f805c039411fec" providerId="LiveId" clId="{2A0E0223-DCC4-4F75-8D18-F346A3E65D1B}" dt="2025-01-14T22:08:24.217" v="1066" actId="1035"/>
          <ac:spMkLst>
            <pc:docMk/>
            <pc:sldMk cId="905243070" sldId="258"/>
            <ac:spMk id="9" creationId="{D600F33E-1AB6-AE51-8CED-046ED23D4941}"/>
          </ac:spMkLst>
        </pc:spChg>
        <pc:spChg chg="del mod">
          <ac:chgData name="Felipe Marques Ferreira" userId="83f805c039411fec" providerId="LiveId" clId="{2A0E0223-DCC4-4F75-8D18-F346A3E65D1B}" dt="2025-01-14T19:13:51.202" v="231" actId="478"/>
          <ac:spMkLst>
            <pc:docMk/>
            <pc:sldMk cId="905243070" sldId="258"/>
            <ac:spMk id="10" creationId="{840962A2-82EA-C022-BB0C-7D312AEA375F}"/>
          </ac:spMkLst>
        </pc:spChg>
        <pc:spChg chg="add mod">
          <ac:chgData name="Felipe Marques Ferreira" userId="83f805c039411fec" providerId="LiveId" clId="{2A0E0223-DCC4-4F75-8D18-F346A3E65D1B}" dt="2025-01-14T19:18:18.008" v="252" actId="1076"/>
          <ac:spMkLst>
            <pc:docMk/>
            <pc:sldMk cId="905243070" sldId="258"/>
            <ac:spMk id="11" creationId="{1F02C438-5D42-11C4-C5B7-6C585D49069F}"/>
          </ac:spMkLst>
        </pc:spChg>
      </pc:sldChg>
      <pc:sldChg chg="addSp delSp modSp new del mod">
        <pc:chgData name="Felipe Marques Ferreira" userId="83f805c039411fec" providerId="LiveId" clId="{2A0E0223-DCC4-4F75-8D18-F346A3E65D1B}" dt="2025-01-14T21:55:30.825" v="1020" actId="2696"/>
        <pc:sldMkLst>
          <pc:docMk/>
          <pc:sldMk cId="3583083110" sldId="259"/>
        </pc:sldMkLst>
        <pc:spChg chg="add del mod ord">
          <ac:chgData name="Felipe Marques Ferreira" userId="83f805c039411fec" providerId="LiveId" clId="{2A0E0223-DCC4-4F75-8D18-F346A3E65D1B}" dt="2025-01-14T19:39:24.043" v="379" actId="962"/>
          <ac:spMkLst>
            <pc:docMk/>
            <pc:sldMk cId="3583083110" sldId="259"/>
            <ac:spMk id="2" creationId="{4B7A00D7-ABC8-58BD-CAB1-F3C2FC34EA89}"/>
          </ac:spMkLst>
        </pc:spChg>
        <pc:spChg chg="mod">
          <ac:chgData name="Felipe Marques Ferreira" userId="83f805c039411fec" providerId="LiveId" clId="{2A0E0223-DCC4-4F75-8D18-F346A3E65D1B}" dt="2025-01-14T19:38:35.107" v="372" actId="1076"/>
          <ac:spMkLst>
            <pc:docMk/>
            <pc:sldMk cId="3583083110" sldId="259"/>
            <ac:spMk id="3" creationId="{FC68B6F8-0642-C394-0EE2-85CA689BA200}"/>
          </ac:spMkLst>
        </pc:spChg>
        <pc:spChg chg="add mod">
          <ac:chgData name="Felipe Marques Ferreira" userId="83f805c039411fec" providerId="LiveId" clId="{2A0E0223-DCC4-4F75-8D18-F346A3E65D1B}" dt="2025-01-14T19:39:01.208" v="375" actId="108"/>
          <ac:spMkLst>
            <pc:docMk/>
            <pc:sldMk cId="3583083110" sldId="259"/>
            <ac:spMk id="4" creationId="{E850AE61-C033-CFC0-6A62-CE74D7E1AB6B}"/>
          </ac:spMkLst>
        </pc:spChg>
      </pc:sldChg>
      <pc:sldChg chg="addSp delSp modSp new del mod">
        <pc:chgData name="Felipe Marques Ferreira" userId="83f805c039411fec" providerId="LiveId" clId="{2A0E0223-DCC4-4F75-8D18-F346A3E65D1B}" dt="2025-01-14T21:55:30.825" v="1020" actId="2696"/>
        <pc:sldMkLst>
          <pc:docMk/>
          <pc:sldMk cId="1142574448" sldId="260"/>
        </pc:sldMkLst>
        <pc:spChg chg="del">
          <ac:chgData name="Felipe Marques Ferreira" userId="83f805c039411fec" providerId="LiveId" clId="{2A0E0223-DCC4-4F75-8D18-F346A3E65D1B}" dt="2025-01-14T19:35:22.276" v="338" actId="478"/>
          <ac:spMkLst>
            <pc:docMk/>
            <pc:sldMk cId="1142574448" sldId="260"/>
            <ac:spMk id="2" creationId="{85E98DDF-1D69-5FE6-232F-315C550F18C1}"/>
          </ac:spMkLst>
        </pc:spChg>
        <pc:spChg chg="del">
          <ac:chgData name="Felipe Marques Ferreira" userId="83f805c039411fec" providerId="LiveId" clId="{2A0E0223-DCC4-4F75-8D18-F346A3E65D1B}" dt="2025-01-14T19:35:25.431" v="339" actId="478"/>
          <ac:spMkLst>
            <pc:docMk/>
            <pc:sldMk cId="1142574448" sldId="260"/>
            <ac:spMk id="3" creationId="{737ED5C7-36CE-DA93-16F2-63C58FCD9BAD}"/>
          </ac:spMkLst>
        </pc:spChg>
        <pc:spChg chg="add mod modVis">
          <ac:chgData name="Felipe Marques Ferreira" userId="83f805c039411fec" providerId="LiveId" clId="{2A0E0223-DCC4-4F75-8D18-F346A3E65D1B}" dt="2025-01-14T20:04:54.762" v="609" actId="207"/>
          <ac:spMkLst>
            <pc:docMk/>
            <pc:sldMk cId="1142574448" sldId="260"/>
            <ac:spMk id="4" creationId="{FD8D5689-1CF4-C0F4-7A35-B9D3001C2E53}"/>
          </ac:spMkLst>
        </pc:spChg>
        <pc:spChg chg="add mod">
          <ac:chgData name="Felipe Marques Ferreira" userId="83f805c039411fec" providerId="LiveId" clId="{2A0E0223-DCC4-4F75-8D18-F346A3E65D1B}" dt="2025-01-14T19:57:28.157" v="437" actId="1076"/>
          <ac:spMkLst>
            <pc:docMk/>
            <pc:sldMk cId="1142574448" sldId="260"/>
            <ac:spMk id="5" creationId="{A9915727-E40A-C33F-AFAE-AFDE9595A410}"/>
          </ac:spMkLst>
        </pc:spChg>
        <pc:spChg chg="add mod modVis">
          <ac:chgData name="Felipe Marques Ferreira" userId="83f805c039411fec" providerId="LiveId" clId="{2A0E0223-DCC4-4F75-8D18-F346A3E65D1B}" dt="2025-01-14T20:03:33.702" v="608" actId="962"/>
          <ac:spMkLst>
            <pc:docMk/>
            <pc:sldMk cId="1142574448" sldId="260"/>
            <ac:spMk id="6" creationId="{4D7F455B-834B-6434-47BC-5E195CB08753}"/>
          </ac:spMkLst>
        </pc:spChg>
        <pc:spChg chg="add mod ord modVis">
          <ac:chgData name="Felipe Marques Ferreira" userId="83f805c039411fec" providerId="LiveId" clId="{2A0E0223-DCC4-4F75-8D18-F346A3E65D1B}" dt="2025-01-14T20:09:55.913" v="628" actId="2085"/>
          <ac:spMkLst>
            <pc:docMk/>
            <pc:sldMk cId="1142574448" sldId="260"/>
            <ac:spMk id="7" creationId="{8823E782-2BE4-591E-D2FE-8DCDA20C27D5}"/>
          </ac:spMkLst>
        </pc:spChg>
      </pc:sldChg>
      <pc:sldChg chg="add del">
        <pc:chgData name="Felipe Marques Ferreira" userId="83f805c039411fec" providerId="LiveId" clId="{2A0E0223-DCC4-4F75-8D18-F346A3E65D1B}" dt="2025-01-14T20:41:24.316" v="677" actId="2696"/>
        <pc:sldMkLst>
          <pc:docMk/>
          <pc:sldMk cId="591424523" sldId="261"/>
        </pc:sldMkLst>
      </pc:sldChg>
      <pc:sldChg chg="addSp modSp add del mod ord">
        <pc:chgData name="Felipe Marques Ferreira" userId="83f805c039411fec" providerId="LiveId" clId="{2A0E0223-DCC4-4F75-8D18-F346A3E65D1B}" dt="2025-01-14T21:55:30.825" v="1020" actId="2696"/>
        <pc:sldMkLst>
          <pc:docMk/>
          <pc:sldMk cId="1779886828" sldId="262"/>
        </pc:sldMkLst>
        <pc:spChg chg="mod">
          <ac:chgData name="Felipe Marques Ferreira" userId="83f805c039411fec" providerId="LiveId" clId="{2A0E0223-DCC4-4F75-8D18-F346A3E65D1B}" dt="2025-01-14T20:13:55.667" v="676" actId="255"/>
          <ac:spMkLst>
            <pc:docMk/>
            <pc:sldMk cId="1779886828" sldId="262"/>
            <ac:spMk id="2" creationId="{A4DF2DEC-93B4-48EF-0061-961586B54748}"/>
          </ac:spMkLst>
        </pc:spChg>
        <pc:spChg chg="mod">
          <ac:chgData name="Felipe Marques Ferreira" userId="83f805c039411fec" providerId="LiveId" clId="{2A0E0223-DCC4-4F75-8D18-F346A3E65D1B}" dt="2025-01-14T20:59:18.298" v="804" actId="14100"/>
          <ac:spMkLst>
            <pc:docMk/>
            <pc:sldMk cId="1779886828" sldId="262"/>
            <ac:spMk id="3" creationId="{F47255C9-04D6-6DCA-52BC-2449ED0B0B8E}"/>
          </ac:spMkLst>
        </pc:spChg>
        <pc:spChg chg="mod">
          <ac:chgData name="Felipe Marques Ferreira" userId="83f805c039411fec" providerId="LiveId" clId="{2A0E0223-DCC4-4F75-8D18-F346A3E65D1B}" dt="2025-01-14T20:57:40.017" v="787" actId="14100"/>
          <ac:spMkLst>
            <pc:docMk/>
            <pc:sldMk cId="1779886828" sldId="262"/>
            <ac:spMk id="4" creationId="{E3F29F9B-DB78-92E6-702E-CB38B18DE94E}"/>
          </ac:spMkLst>
        </pc:spChg>
        <pc:spChg chg="add mod">
          <ac:chgData name="Felipe Marques Ferreira" userId="83f805c039411fec" providerId="LiveId" clId="{2A0E0223-DCC4-4F75-8D18-F346A3E65D1B}" dt="2025-01-14T20:12:07.102" v="660" actId="14100"/>
          <ac:spMkLst>
            <pc:docMk/>
            <pc:sldMk cId="1779886828" sldId="262"/>
            <ac:spMk id="5" creationId="{65465398-284F-7E66-42D4-17E3148A0597}"/>
          </ac:spMkLst>
        </pc:spChg>
      </pc:sldChg>
      <pc:sldChg chg="delSp modSp add mod">
        <pc:chgData name="Felipe Marques Ferreira" userId="83f805c039411fec" providerId="LiveId" clId="{2A0E0223-DCC4-4F75-8D18-F346A3E65D1B}" dt="2025-01-14T22:08:02.467" v="1037" actId="478"/>
        <pc:sldMkLst>
          <pc:docMk/>
          <pc:sldMk cId="3343957744" sldId="263"/>
        </pc:sldMkLst>
        <pc:spChg chg="mod">
          <ac:chgData name="Felipe Marques Ferreira" userId="83f805c039411fec" providerId="LiveId" clId="{2A0E0223-DCC4-4F75-8D18-F346A3E65D1B}" dt="2025-01-14T20:53:30.280" v="739" actId="1076"/>
          <ac:spMkLst>
            <pc:docMk/>
            <pc:sldMk cId="3343957744" sldId="263"/>
            <ac:spMk id="5" creationId="{46E1DCCD-5F1F-B6EA-F4EA-820382E8931B}"/>
          </ac:spMkLst>
        </pc:spChg>
        <pc:spChg chg="del">
          <ac:chgData name="Felipe Marques Ferreira" userId="83f805c039411fec" providerId="LiveId" clId="{2A0E0223-DCC4-4F75-8D18-F346A3E65D1B}" dt="2025-01-14T22:07:55.686" v="1036" actId="478"/>
          <ac:spMkLst>
            <pc:docMk/>
            <pc:sldMk cId="3343957744" sldId="263"/>
            <ac:spMk id="8" creationId="{87B192A5-D8BF-8FDB-5221-7F4960EF4FC8}"/>
          </ac:spMkLst>
        </pc:spChg>
        <pc:spChg chg="del">
          <ac:chgData name="Felipe Marques Ferreira" userId="83f805c039411fec" providerId="LiveId" clId="{2A0E0223-DCC4-4F75-8D18-F346A3E65D1B}" dt="2025-01-14T22:08:02.467" v="1037" actId="478"/>
          <ac:spMkLst>
            <pc:docMk/>
            <pc:sldMk cId="3343957744" sldId="263"/>
            <ac:spMk id="9" creationId="{A7476831-4775-E538-5A58-BA3C6CD1262A}"/>
          </ac:spMkLst>
        </pc:spChg>
      </pc:sldChg>
      <pc:sldChg chg="modSp add mod replId">
        <pc:chgData name="Felipe Marques Ferreira" userId="83f805c039411fec" providerId="LiveId" clId="{2A0E0223-DCC4-4F75-8D18-F346A3E65D1B}" dt="2025-01-14T20:59:24.703" v="805" actId="14100"/>
        <pc:sldMkLst>
          <pc:docMk/>
          <pc:sldMk cId="3656818631" sldId="264"/>
        </pc:sldMkLst>
        <pc:spChg chg="mod">
          <ac:chgData name="Felipe Marques Ferreira" userId="83f805c039411fec" providerId="LiveId" clId="{2A0E0223-DCC4-4F75-8D18-F346A3E65D1B}" dt="2025-01-14T20:54:34.452" v="744"/>
          <ac:spMkLst>
            <pc:docMk/>
            <pc:sldMk cId="3656818631" sldId="264"/>
            <ac:spMk id="2" creationId="{5616E78F-6B5C-5D8B-2287-4A1CD320442E}"/>
          </ac:spMkLst>
        </pc:spChg>
        <pc:spChg chg="mod">
          <ac:chgData name="Felipe Marques Ferreira" userId="83f805c039411fec" providerId="LiveId" clId="{2A0E0223-DCC4-4F75-8D18-F346A3E65D1B}" dt="2025-01-14T20:59:24.703" v="805" actId="14100"/>
          <ac:spMkLst>
            <pc:docMk/>
            <pc:sldMk cId="3656818631" sldId="264"/>
            <ac:spMk id="3" creationId="{F44763DB-B02C-227E-60AE-93AEB509B356}"/>
          </ac:spMkLst>
        </pc:spChg>
        <pc:spChg chg="mod">
          <ac:chgData name="Felipe Marques Ferreira" userId="83f805c039411fec" providerId="LiveId" clId="{2A0E0223-DCC4-4F75-8D18-F346A3E65D1B}" dt="2025-01-14T20:57:56.594" v="789" actId="14100"/>
          <ac:spMkLst>
            <pc:docMk/>
            <pc:sldMk cId="3656818631" sldId="264"/>
            <ac:spMk id="4" creationId="{91840D9B-0D18-4DBA-78FE-2FBB9A35D68A}"/>
          </ac:spMkLst>
        </pc:spChg>
      </pc:sldChg>
      <pc:sldChg chg="addSp delSp modSp add mod ord">
        <pc:chgData name="Felipe Marques Ferreira" userId="83f805c039411fec" providerId="LiveId" clId="{2A0E0223-DCC4-4F75-8D18-F346A3E65D1B}" dt="2025-01-14T20:57:26.196" v="784" actId="14100"/>
        <pc:sldMkLst>
          <pc:docMk/>
          <pc:sldMk cId="4261720786" sldId="265"/>
        </pc:sldMkLst>
        <pc:spChg chg="del">
          <ac:chgData name="Felipe Marques Ferreira" userId="83f805c039411fec" providerId="LiveId" clId="{2A0E0223-DCC4-4F75-8D18-F346A3E65D1B}" dt="2025-01-14T20:44:51.483" v="694" actId="478"/>
          <ac:spMkLst>
            <pc:docMk/>
            <pc:sldMk cId="4261720786" sldId="265"/>
            <ac:spMk id="2" creationId="{FD62AE9C-EB66-B688-9E7D-0EEF11FCC9D2}"/>
          </ac:spMkLst>
        </pc:spChg>
        <pc:spChg chg="mod">
          <ac:chgData name="Felipe Marques Ferreira" userId="83f805c039411fec" providerId="LiveId" clId="{2A0E0223-DCC4-4F75-8D18-F346A3E65D1B}" dt="2025-01-14T20:45:35.034" v="727" actId="1076"/>
          <ac:spMkLst>
            <pc:docMk/>
            <pc:sldMk cId="4261720786" sldId="265"/>
            <ac:spMk id="3" creationId="{B70827BC-A3CE-6DCD-1A4A-79BE3B347BBA}"/>
          </ac:spMkLst>
        </pc:spChg>
        <pc:spChg chg="mod">
          <ac:chgData name="Felipe Marques Ferreira" userId="83f805c039411fec" providerId="LiveId" clId="{2A0E0223-DCC4-4F75-8D18-F346A3E65D1B}" dt="2025-01-14T20:57:26.196" v="784" actId="14100"/>
          <ac:spMkLst>
            <pc:docMk/>
            <pc:sldMk cId="4261720786" sldId="265"/>
            <ac:spMk id="4" creationId="{1A61C746-830D-425F-675D-565EB0456ADB}"/>
          </ac:spMkLst>
        </pc:spChg>
        <pc:spChg chg="add del mod">
          <ac:chgData name="Felipe Marques Ferreira" userId="83f805c039411fec" providerId="LiveId" clId="{2A0E0223-DCC4-4F75-8D18-F346A3E65D1B}" dt="2025-01-14T20:44:53.541" v="695" actId="478"/>
          <ac:spMkLst>
            <pc:docMk/>
            <pc:sldMk cId="4261720786" sldId="265"/>
            <ac:spMk id="7" creationId="{A78D8707-8D89-E1CB-60E8-2F66B72D3E8C}"/>
          </ac:spMkLst>
        </pc:spChg>
        <pc:picChg chg="add mod">
          <ac:chgData name="Felipe Marques Ferreira" userId="83f805c039411fec" providerId="LiveId" clId="{2A0E0223-DCC4-4F75-8D18-F346A3E65D1B}" dt="2025-01-14T20:45:49.876" v="729" actId="1076"/>
          <ac:picMkLst>
            <pc:docMk/>
            <pc:sldMk cId="4261720786" sldId="265"/>
            <ac:picMk id="8" creationId="{5B5661C9-597E-4C42-F586-80827B4DBD63}"/>
          </ac:picMkLst>
        </pc:picChg>
      </pc:sldChg>
      <pc:sldChg chg="delSp modSp add mod">
        <pc:chgData name="Felipe Marques Ferreira" userId="83f805c039411fec" providerId="LiveId" clId="{2A0E0223-DCC4-4F75-8D18-F346A3E65D1B}" dt="2025-01-14T22:07:50.889" v="1035" actId="478"/>
        <pc:sldMkLst>
          <pc:docMk/>
          <pc:sldMk cId="1466846982" sldId="266"/>
        </pc:sldMkLst>
        <pc:spChg chg="mod">
          <ac:chgData name="Felipe Marques Ferreira" userId="83f805c039411fec" providerId="LiveId" clId="{2A0E0223-DCC4-4F75-8D18-F346A3E65D1B}" dt="2025-01-14T20:56:02.237" v="759"/>
          <ac:spMkLst>
            <pc:docMk/>
            <pc:sldMk cId="1466846982" sldId="266"/>
            <ac:spMk id="5" creationId="{FCA5C85D-99C8-5091-379E-61C2064B041C}"/>
          </ac:spMkLst>
        </pc:spChg>
        <pc:spChg chg="mod">
          <ac:chgData name="Felipe Marques Ferreira" userId="83f805c039411fec" providerId="LiveId" clId="{2A0E0223-DCC4-4F75-8D18-F346A3E65D1B}" dt="2025-01-14T20:55:52.552" v="758" actId="20577"/>
          <ac:spMkLst>
            <pc:docMk/>
            <pc:sldMk cId="1466846982" sldId="266"/>
            <ac:spMk id="6" creationId="{7D4EA1EE-299E-EDC3-53BD-9BCF29E242A8}"/>
          </ac:spMkLst>
        </pc:spChg>
        <pc:spChg chg="del">
          <ac:chgData name="Felipe Marques Ferreira" userId="83f805c039411fec" providerId="LiveId" clId="{2A0E0223-DCC4-4F75-8D18-F346A3E65D1B}" dt="2025-01-14T22:07:46.147" v="1034" actId="478"/>
          <ac:spMkLst>
            <pc:docMk/>
            <pc:sldMk cId="1466846982" sldId="266"/>
            <ac:spMk id="8" creationId="{8B18DC21-8667-783E-7B88-DD6FFCDCB59D}"/>
          </ac:spMkLst>
        </pc:spChg>
        <pc:spChg chg="del">
          <ac:chgData name="Felipe Marques Ferreira" userId="83f805c039411fec" providerId="LiveId" clId="{2A0E0223-DCC4-4F75-8D18-F346A3E65D1B}" dt="2025-01-14T22:07:50.889" v="1035" actId="478"/>
          <ac:spMkLst>
            <pc:docMk/>
            <pc:sldMk cId="1466846982" sldId="266"/>
            <ac:spMk id="9" creationId="{8BDFAE5D-D757-1D37-CAE2-0B5219082807}"/>
          </ac:spMkLst>
        </pc:spChg>
      </pc:sldChg>
      <pc:sldChg chg="modSp add mod replId">
        <pc:chgData name="Felipe Marques Ferreira" userId="83f805c039411fec" providerId="LiveId" clId="{2A0E0223-DCC4-4F75-8D18-F346A3E65D1B}" dt="2025-01-14T21:00:59.956" v="819" actId="404"/>
        <pc:sldMkLst>
          <pc:docMk/>
          <pc:sldMk cId="931226183" sldId="267"/>
        </pc:sldMkLst>
        <pc:spChg chg="mod">
          <ac:chgData name="Felipe Marques Ferreira" userId="83f805c039411fec" providerId="LiveId" clId="{2A0E0223-DCC4-4F75-8D18-F346A3E65D1B}" dt="2025-01-14T20:56:22.985" v="763"/>
          <ac:spMkLst>
            <pc:docMk/>
            <pc:sldMk cId="931226183" sldId="267"/>
            <ac:spMk id="2" creationId="{104C10FE-BEDA-D31A-B177-0CAA3036356C}"/>
          </ac:spMkLst>
        </pc:spChg>
        <pc:spChg chg="mod">
          <ac:chgData name="Felipe Marques Ferreira" userId="83f805c039411fec" providerId="LiveId" clId="{2A0E0223-DCC4-4F75-8D18-F346A3E65D1B}" dt="2025-01-14T21:00:59.956" v="819" actId="404"/>
          <ac:spMkLst>
            <pc:docMk/>
            <pc:sldMk cId="931226183" sldId="267"/>
            <ac:spMk id="3" creationId="{FD07FEC9-653A-8B82-90D9-99D7699A62B3}"/>
          </ac:spMkLst>
        </pc:spChg>
        <pc:spChg chg="mod">
          <ac:chgData name="Felipe Marques Ferreira" userId="83f805c039411fec" providerId="LiveId" clId="{2A0E0223-DCC4-4F75-8D18-F346A3E65D1B}" dt="2025-01-14T20:58:14.101" v="792" actId="14100"/>
          <ac:spMkLst>
            <pc:docMk/>
            <pc:sldMk cId="931226183" sldId="267"/>
            <ac:spMk id="4" creationId="{6780DADD-7253-ACCF-324A-E3A52740DC84}"/>
          </ac:spMkLst>
        </pc:spChg>
      </pc:sldChg>
      <pc:sldChg chg="delSp modSp add mod">
        <pc:chgData name="Felipe Marques Ferreira" userId="83f805c039411fec" providerId="LiveId" clId="{2A0E0223-DCC4-4F75-8D18-F346A3E65D1B}" dt="2025-01-14T22:07:40.457" v="1033" actId="478"/>
        <pc:sldMkLst>
          <pc:docMk/>
          <pc:sldMk cId="173729217" sldId="268"/>
        </pc:sldMkLst>
        <pc:spChg chg="mod">
          <ac:chgData name="Felipe Marques Ferreira" userId="83f805c039411fec" providerId="LiveId" clId="{2A0E0223-DCC4-4F75-8D18-F346A3E65D1B}" dt="2025-01-14T21:02:01.129" v="823"/>
          <ac:spMkLst>
            <pc:docMk/>
            <pc:sldMk cId="173729217" sldId="268"/>
            <ac:spMk id="5" creationId="{B9E069E2-DDDA-C295-044B-16D0CB4370C5}"/>
          </ac:spMkLst>
        </pc:spChg>
        <pc:spChg chg="mod">
          <ac:chgData name="Felipe Marques Ferreira" userId="83f805c039411fec" providerId="LiveId" clId="{2A0E0223-DCC4-4F75-8D18-F346A3E65D1B}" dt="2025-01-14T21:01:48.268" v="822" actId="20577"/>
          <ac:spMkLst>
            <pc:docMk/>
            <pc:sldMk cId="173729217" sldId="268"/>
            <ac:spMk id="6" creationId="{CF553777-D12A-C341-A20D-E945832B7CD6}"/>
          </ac:spMkLst>
        </pc:spChg>
        <pc:spChg chg="del">
          <ac:chgData name="Felipe Marques Ferreira" userId="83f805c039411fec" providerId="LiveId" clId="{2A0E0223-DCC4-4F75-8D18-F346A3E65D1B}" dt="2025-01-14T22:07:35.551" v="1032" actId="478"/>
          <ac:spMkLst>
            <pc:docMk/>
            <pc:sldMk cId="173729217" sldId="268"/>
            <ac:spMk id="8" creationId="{414003D0-36C6-00A9-41C7-8829B87ACA2C}"/>
          </ac:spMkLst>
        </pc:spChg>
        <pc:spChg chg="del">
          <ac:chgData name="Felipe Marques Ferreira" userId="83f805c039411fec" providerId="LiveId" clId="{2A0E0223-DCC4-4F75-8D18-F346A3E65D1B}" dt="2025-01-14T22:07:40.457" v="1033" actId="478"/>
          <ac:spMkLst>
            <pc:docMk/>
            <pc:sldMk cId="173729217" sldId="268"/>
            <ac:spMk id="9" creationId="{0479F3D1-CF43-49D0-B90A-8A72DA161401}"/>
          </ac:spMkLst>
        </pc:spChg>
      </pc:sldChg>
      <pc:sldChg chg="addSp delSp modSp add mod replId">
        <pc:chgData name="Felipe Marques Ferreira" userId="83f805c039411fec" providerId="LiveId" clId="{2A0E0223-DCC4-4F75-8D18-F346A3E65D1B}" dt="2025-01-14T22:09:42.352" v="1079" actId="1076"/>
        <pc:sldMkLst>
          <pc:docMk/>
          <pc:sldMk cId="3304266953" sldId="269"/>
        </pc:sldMkLst>
        <pc:spChg chg="mod">
          <ac:chgData name="Felipe Marques Ferreira" userId="83f805c039411fec" providerId="LiveId" clId="{2A0E0223-DCC4-4F75-8D18-F346A3E65D1B}" dt="2025-01-14T21:02:23.911" v="825"/>
          <ac:spMkLst>
            <pc:docMk/>
            <pc:sldMk cId="3304266953" sldId="269"/>
            <ac:spMk id="2" creationId="{C8C80F39-0BD8-6458-6364-543D2292D2F7}"/>
          </ac:spMkLst>
        </pc:spChg>
        <pc:spChg chg="mod">
          <ac:chgData name="Felipe Marques Ferreira" userId="83f805c039411fec" providerId="LiveId" clId="{2A0E0223-DCC4-4F75-8D18-F346A3E65D1B}" dt="2025-01-14T22:09:27.540" v="1078" actId="20577"/>
          <ac:spMkLst>
            <pc:docMk/>
            <pc:sldMk cId="3304266953" sldId="269"/>
            <ac:spMk id="3" creationId="{B3D6C718-7409-3C29-78AB-0CA0D7F06284}"/>
          </ac:spMkLst>
        </pc:spChg>
        <pc:spChg chg="mod">
          <ac:chgData name="Felipe Marques Ferreira" userId="83f805c039411fec" providerId="LiveId" clId="{2A0E0223-DCC4-4F75-8D18-F346A3E65D1B}" dt="2025-01-14T21:02:11.641" v="824"/>
          <ac:spMkLst>
            <pc:docMk/>
            <pc:sldMk cId="3304266953" sldId="269"/>
            <ac:spMk id="4" creationId="{C9D221FC-A06C-ACBB-C799-45A28DE06BA7}"/>
          </ac:spMkLst>
        </pc:spChg>
        <pc:picChg chg="add del">
          <ac:chgData name="Felipe Marques Ferreira" userId="83f805c039411fec" providerId="LiveId" clId="{2A0E0223-DCC4-4F75-8D18-F346A3E65D1B}" dt="2025-01-14T21:05:57.135" v="838" actId="22"/>
          <ac:picMkLst>
            <pc:docMk/>
            <pc:sldMk cId="3304266953" sldId="269"/>
            <ac:picMk id="7" creationId="{A711004E-0327-3642-9FF5-44E6565C1FF8}"/>
          </ac:picMkLst>
        </pc:picChg>
        <pc:picChg chg="add del mod modCrop">
          <ac:chgData name="Felipe Marques Ferreira" userId="83f805c039411fec" providerId="LiveId" clId="{2A0E0223-DCC4-4F75-8D18-F346A3E65D1B}" dt="2025-01-14T21:09:43.032" v="846" actId="22"/>
          <ac:picMkLst>
            <pc:docMk/>
            <pc:sldMk cId="3304266953" sldId="269"/>
            <ac:picMk id="9" creationId="{DC3CBB37-8F09-1E22-37BE-C9F562D57DDB}"/>
          </ac:picMkLst>
        </pc:picChg>
        <pc:picChg chg="add del mod modCrop">
          <ac:chgData name="Felipe Marques Ferreira" userId="83f805c039411fec" providerId="LiveId" clId="{2A0E0223-DCC4-4F75-8D18-F346A3E65D1B}" dt="2025-01-14T21:10:29.335" v="855" actId="21"/>
          <ac:picMkLst>
            <pc:docMk/>
            <pc:sldMk cId="3304266953" sldId="269"/>
            <ac:picMk id="11" creationId="{9A544DE9-4CED-11A7-AC4F-48FFCEBABD6F}"/>
          </ac:picMkLst>
        </pc:picChg>
        <pc:picChg chg="add mod">
          <ac:chgData name="Felipe Marques Ferreira" userId="83f805c039411fec" providerId="LiveId" clId="{2A0E0223-DCC4-4F75-8D18-F346A3E65D1B}" dt="2025-01-14T22:09:04.062" v="1071" actId="1076"/>
          <ac:picMkLst>
            <pc:docMk/>
            <pc:sldMk cId="3304266953" sldId="269"/>
            <ac:picMk id="12" creationId="{9A544DE9-4CED-11A7-AC4F-48FFCEBABD6F}"/>
          </ac:picMkLst>
        </pc:picChg>
        <pc:picChg chg="add mod modCrop">
          <ac:chgData name="Felipe Marques Ferreira" userId="83f805c039411fec" providerId="LiveId" clId="{2A0E0223-DCC4-4F75-8D18-F346A3E65D1B}" dt="2025-01-14T22:09:42.352" v="1079" actId="1076"/>
          <ac:picMkLst>
            <pc:docMk/>
            <pc:sldMk cId="3304266953" sldId="269"/>
            <ac:picMk id="14" creationId="{6C798891-3F48-6313-AF03-FF24CDC75417}"/>
          </ac:picMkLst>
        </pc:picChg>
      </pc:sldChg>
      <pc:sldChg chg="delSp modSp add mod">
        <pc:chgData name="Felipe Marques Ferreira" userId="83f805c039411fec" providerId="LiveId" clId="{2A0E0223-DCC4-4F75-8D18-F346A3E65D1B}" dt="2025-01-14T22:07:27.269" v="1031" actId="478"/>
        <pc:sldMkLst>
          <pc:docMk/>
          <pc:sldMk cId="1556511405" sldId="270"/>
        </pc:sldMkLst>
        <pc:spChg chg="mod">
          <ac:chgData name="Felipe Marques Ferreira" userId="83f805c039411fec" providerId="LiveId" clId="{2A0E0223-DCC4-4F75-8D18-F346A3E65D1B}" dt="2025-01-14T21:40:33.122" v="888" actId="404"/>
          <ac:spMkLst>
            <pc:docMk/>
            <pc:sldMk cId="1556511405" sldId="270"/>
            <ac:spMk id="5" creationId="{1440ACA9-DBD9-CFB4-07A7-88806091E9E5}"/>
          </ac:spMkLst>
        </pc:spChg>
        <pc:spChg chg="mod">
          <ac:chgData name="Felipe Marques Ferreira" userId="83f805c039411fec" providerId="LiveId" clId="{2A0E0223-DCC4-4F75-8D18-F346A3E65D1B}" dt="2025-01-14T21:40:15.074" v="885" actId="20577"/>
          <ac:spMkLst>
            <pc:docMk/>
            <pc:sldMk cId="1556511405" sldId="270"/>
            <ac:spMk id="6" creationId="{665FB2BA-A54E-52A7-697B-7A598800C765}"/>
          </ac:spMkLst>
        </pc:spChg>
        <pc:spChg chg="del">
          <ac:chgData name="Felipe Marques Ferreira" userId="83f805c039411fec" providerId="LiveId" clId="{2A0E0223-DCC4-4F75-8D18-F346A3E65D1B}" dt="2025-01-14T22:07:23.612" v="1030" actId="478"/>
          <ac:spMkLst>
            <pc:docMk/>
            <pc:sldMk cId="1556511405" sldId="270"/>
            <ac:spMk id="8" creationId="{8D854D76-0B5F-72F0-D5BF-1B8248924436}"/>
          </ac:spMkLst>
        </pc:spChg>
        <pc:spChg chg="del">
          <ac:chgData name="Felipe Marques Ferreira" userId="83f805c039411fec" providerId="LiveId" clId="{2A0E0223-DCC4-4F75-8D18-F346A3E65D1B}" dt="2025-01-14T22:07:27.269" v="1031" actId="478"/>
          <ac:spMkLst>
            <pc:docMk/>
            <pc:sldMk cId="1556511405" sldId="270"/>
            <ac:spMk id="9" creationId="{EA2C2AE3-FE9F-2C6F-D54F-252A37EB3660}"/>
          </ac:spMkLst>
        </pc:spChg>
      </pc:sldChg>
      <pc:sldChg chg="delSp modSp add mod replId">
        <pc:chgData name="Felipe Marques Ferreira" userId="83f805c039411fec" providerId="LiveId" clId="{2A0E0223-DCC4-4F75-8D18-F346A3E65D1B}" dt="2025-01-14T21:42:43.059" v="909" actId="12"/>
        <pc:sldMkLst>
          <pc:docMk/>
          <pc:sldMk cId="2857839198" sldId="271"/>
        </pc:sldMkLst>
        <pc:spChg chg="mod">
          <ac:chgData name="Felipe Marques Ferreira" userId="83f805c039411fec" providerId="LiveId" clId="{2A0E0223-DCC4-4F75-8D18-F346A3E65D1B}" dt="2025-01-14T21:40:55.390" v="891" actId="20577"/>
          <ac:spMkLst>
            <pc:docMk/>
            <pc:sldMk cId="2857839198" sldId="271"/>
            <ac:spMk id="2" creationId="{CA16CE1D-5490-E130-8637-A921B1C824AF}"/>
          </ac:spMkLst>
        </pc:spChg>
        <pc:spChg chg="mod">
          <ac:chgData name="Felipe Marques Ferreira" userId="83f805c039411fec" providerId="LiveId" clId="{2A0E0223-DCC4-4F75-8D18-F346A3E65D1B}" dt="2025-01-14T21:42:43.059" v="909" actId="12"/>
          <ac:spMkLst>
            <pc:docMk/>
            <pc:sldMk cId="2857839198" sldId="271"/>
            <ac:spMk id="3" creationId="{61AF3C77-25DB-0C84-48EE-F42C4BFBA6AC}"/>
          </ac:spMkLst>
        </pc:spChg>
        <pc:spChg chg="mod">
          <ac:chgData name="Felipe Marques Ferreira" userId="83f805c039411fec" providerId="LiveId" clId="{2A0E0223-DCC4-4F75-8D18-F346A3E65D1B}" dt="2025-01-14T21:40:45.249" v="889"/>
          <ac:spMkLst>
            <pc:docMk/>
            <pc:sldMk cId="2857839198" sldId="271"/>
            <ac:spMk id="4" creationId="{24B29F55-06C8-A5F7-989E-F7DC35F4269F}"/>
          </ac:spMkLst>
        </pc:spChg>
        <pc:picChg chg="del">
          <ac:chgData name="Felipe Marques Ferreira" userId="83f805c039411fec" providerId="LiveId" clId="{2A0E0223-DCC4-4F75-8D18-F346A3E65D1B}" dt="2025-01-14T21:41:17.564" v="893" actId="478"/>
          <ac:picMkLst>
            <pc:docMk/>
            <pc:sldMk cId="2857839198" sldId="271"/>
            <ac:picMk id="12" creationId="{75A00A28-645F-D02E-BA84-C79410FFEF43}"/>
          </ac:picMkLst>
        </pc:picChg>
        <pc:picChg chg="del">
          <ac:chgData name="Felipe Marques Ferreira" userId="83f805c039411fec" providerId="LiveId" clId="{2A0E0223-DCC4-4F75-8D18-F346A3E65D1B}" dt="2025-01-14T21:41:17.564" v="893" actId="478"/>
          <ac:picMkLst>
            <pc:docMk/>
            <pc:sldMk cId="2857839198" sldId="271"/>
            <ac:picMk id="14" creationId="{C9E812FA-3991-5D16-E2E3-0B42B1EB8675}"/>
          </ac:picMkLst>
        </pc:picChg>
      </pc:sldChg>
      <pc:sldChg chg="delSp modSp add mod">
        <pc:chgData name="Felipe Marques Ferreira" userId="83f805c039411fec" providerId="LiveId" clId="{2A0E0223-DCC4-4F75-8D18-F346A3E65D1B}" dt="2025-01-14T22:07:15.340" v="1029" actId="478"/>
        <pc:sldMkLst>
          <pc:docMk/>
          <pc:sldMk cId="2252025993" sldId="272"/>
        </pc:sldMkLst>
        <pc:spChg chg="mod">
          <ac:chgData name="Felipe Marques Ferreira" userId="83f805c039411fec" providerId="LiveId" clId="{2A0E0223-DCC4-4F75-8D18-F346A3E65D1B}" dt="2025-01-14T21:43:50.371" v="916" actId="403"/>
          <ac:spMkLst>
            <pc:docMk/>
            <pc:sldMk cId="2252025993" sldId="272"/>
            <ac:spMk id="5" creationId="{D38BA23B-D260-D7C9-2619-65E2AAB85027}"/>
          </ac:spMkLst>
        </pc:spChg>
        <pc:spChg chg="mod">
          <ac:chgData name="Felipe Marques Ferreira" userId="83f805c039411fec" providerId="LiveId" clId="{2A0E0223-DCC4-4F75-8D18-F346A3E65D1B}" dt="2025-01-14T21:43:17.173" v="912" actId="20577"/>
          <ac:spMkLst>
            <pc:docMk/>
            <pc:sldMk cId="2252025993" sldId="272"/>
            <ac:spMk id="6" creationId="{C48326BD-FBA9-4705-5051-899776DE6CD3}"/>
          </ac:spMkLst>
        </pc:spChg>
        <pc:spChg chg="del">
          <ac:chgData name="Felipe Marques Ferreira" userId="83f805c039411fec" providerId="LiveId" clId="{2A0E0223-DCC4-4F75-8D18-F346A3E65D1B}" dt="2025-01-14T22:07:10.860" v="1028" actId="478"/>
          <ac:spMkLst>
            <pc:docMk/>
            <pc:sldMk cId="2252025993" sldId="272"/>
            <ac:spMk id="8" creationId="{A1B5560F-DF67-3E25-343E-C8718EC86DB8}"/>
          </ac:spMkLst>
        </pc:spChg>
        <pc:spChg chg="del">
          <ac:chgData name="Felipe Marques Ferreira" userId="83f805c039411fec" providerId="LiveId" clId="{2A0E0223-DCC4-4F75-8D18-F346A3E65D1B}" dt="2025-01-14T22:07:15.340" v="1029" actId="478"/>
          <ac:spMkLst>
            <pc:docMk/>
            <pc:sldMk cId="2252025993" sldId="272"/>
            <ac:spMk id="9" creationId="{8E3983C6-F9F9-38C7-E9DC-AB7484AF8A4A}"/>
          </ac:spMkLst>
        </pc:spChg>
      </pc:sldChg>
      <pc:sldChg chg="modSp add mod replId">
        <pc:chgData name="Felipe Marques Ferreira" userId="83f805c039411fec" providerId="LiveId" clId="{2A0E0223-DCC4-4F75-8D18-F346A3E65D1B}" dt="2025-01-14T21:44:56.103" v="930" actId="20577"/>
        <pc:sldMkLst>
          <pc:docMk/>
          <pc:sldMk cId="2201371670" sldId="273"/>
        </pc:sldMkLst>
        <pc:spChg chg="mod">
          <ac:chgData name="Felipe Marques Ferreira" userId="83f805c039411fec" providerId="LiveId" clId="{2A0E0223-DCC4-4F75-8D18-F346A3E65D1B}" dt="2025-01-14T21:44:09.701" v="918"/>
          <ac:spMkLst>
            <pc:docMk/>
            <pc:sldMk cId="2201371670" sldId="273"/>
            <ac:spMk id="2" creationId="{3E01D9E3-C43A-0424-D495-9CF07B28F274}"/>
          </ac:spMkLst>
        </pc:spChg>
        <pc:spChg chg="mod">
          <ac:chgData name="Felipe Marques Ferreira" userId="83f805c039411fec" providerId="LiveId" clId="{2A0E0223-DCC4-4F75-8D18-F346A3E65D1B}" dt="2025-01-14T21:44:56.103" v="930" actId="20577"/>
          <ac:spMkLst>
            <pc:docMk/>
            <pc:sldMk cId="2201371670" sldId="273"/>
            <ac:spMk id="3" creationId="{7328BA61-A50A-955A-28DC-255D7C1FA30A}"/>
          </ac:spMkLst>
        </pc:spChg>
        <pc:spChg chg="mod">
          <ac:chgData name="Felipe Marques Ferreira" userId="83f805c039411fec" providerId="LiveId" clId="{2A0E0223-DCC4-4F75-8D18-F346A3E65D1B}" dt="2025-01-14T21:44:00.178" v="917"/>
          <ac:spMkLst>
            <pc:docMk/>
            <pc:sldMk cId="2201371670" sldId="273"/>
            <ac:spMk id="4" creationId="{3BD69A9A-10CB-41E9-2490-160E89C1FB48}"/>
          </ac:spMkLst>
        </pc:spChg>
      </pc:sldChg>
      <pc:sldChg chg="delSp modSp add mod">
        <pc:chgData name="Felipe Marques Ferreira" userId="83f805c039411fec" providerId="LiveId" clId="{2A0E0223-DCC4-4F75-8D18-F346A3E65D1B}" dt="2025-01-14T22:06:57.876" v="1027" actId="478"/>
        <pc:sldMkLst>
          <pc:docMk/>
          <pc:sldMk cId="3405153721" sldId="274"/>
        </pc:sldMkLst>
        <pc:spChg chg="mod">
          <ac:chgData name="Felipe Marques Ferreira" userId="83f805c039411fec" providerId="LiveId" clId="{2A0E0223-DCC4-4F75-8D18-F346A3E65D1B}" dt="2025-01-14T21:45:17.958" v="934"/>
          <ac:spMkLst>
            <pc:docMk/>
            <pc:sldMk cId="3405153721" sldId="274"/>
            <ac:spMk id="5" creationId="{5AF8B026-9A73-F4D0-74F6-70CF71CA7C0F}"/>
          </ac:spMkLst>
        </pc:spChg>
        <pc:spChg chg="mod">
          <ac:chgData name="Felipe Marques Ferreira" userId="83f805c039411fec" providerId="LiveId" clId="{2A0E0223-DCC4-4F75-8D18-F346A3E65D1B}" dt="2025-01-14T21:45:07.055" v="933" actId="20577"/>
          <ac:spMkLst>
            <pc:docMk/>
            <pc:sldMk cId="3405153721" sldId="274"/>
            <ac:spMk id="6" creationId="{7D94B85E-721B-F239-DDDB-81DB1DA05735}"/>
          </ac:spMkLst>
        </pc:spChg>
        <pc:spChg chg="del">
          <ac:chgData name="Felipe Marques Ferreira" userId="83f805c039411fec" providerId="LiveId" clId="{2A0E0223-DCC4-4F75-8D18-F346A3E65D1B}" dt="2025-01-14T22:06:51.825" v="1026" actId="478"/>
          <ac:spMkLst>
            <pc:docMk/>
            <pc:sldMk cId="3405153721" sldId="274"/>
            <ac:spMk id="8" creationId="{F18ADB1A-0774-6F53-15B9-D2A6DB2BEDAD}"/>
          </ac:spMkLst>
        </pc:spChg>
        <pc:spChg chg="del">
          <ac:chgData name="Felipe Marques Ferreira" userId="83f805c039411fec" providerId="LiveId" clId="{2A0E0223-DCC4-4F75-8D18-F346A3E65D1B}" dt="2025-01-14T22:06:57.876" v="1027" actId="478"/>
          <ac:spMkLst>
            <pc:docMk/>
            <pc:sldMk cId="3405153721" sldId="274"/>
            <ac:spMk id="9" creationId="{71526997-667D-B42B-5190-71BFD96534C4}"/>
          </ac:spMkLst>
        </pc:spChg>
      </pc:sldChg>
      <pc:sldChg chg="modSp add mod replId">
        <pc:chgData name="Felipe Marques Ferreira" userId="83f805c039411fec" providerId="LiveId" clId="{2A0E0223-DCC4-4F75-8D18-F346A3E65D1B}" dt="2025-01-14T21:46:40.273" v="943" actId="12"/>
        <pc:sldMkLst>
          <pc:docMk/>
          <pc:sldMk cId="3342751574" sldId="275"/>
        </pc:sldMkLst>
        <pc:spChg chg="mod">
          <ac:chgData name="Felipe Marques Ferreira" userId="83f805c039411fec" providerId="LiveId" clId="{2A0E0223-DCC4-4F75-8D18-F346A3E65D1B}" dt="2025-01-14T21:45:34.568" v="935"/>
          <ac:spMkLst>
            <pc:docMk/>
            <pc:sldMk cId="3342751574" sldId="275"/>
            <ac:spMk id="2" creationId="{B382CF8F-5157-8F21-618D-ABB32C622BA8}"/>
          </ac:spMkLst>
        </pc:spChg>
        <pc:spChg chg="mod">
          <ac:chgData name="Felipe Marques Ferreira" userId="83f805c039411fec" providerId="LiveId" clId="{2A0E0223-DCC4-4F75-8D18-F346A3E65D1B}" dt="2025-01-14T21:46:40.273" v="943" actId="12"/>
          <ac:spMkLst>
            <pc:docMk/>
            <pc:sldMk cId="3342751574" sldId="275"/>
            <ac:spMk id="3" creationId="{493BF0D6-CEAC-AE55-DB78-1F099CDD2170}"/>
          </ac:spMkLst>
        </pc:spChg>
        <pc:spChg chg="mod">
          <ac:chgData name="Felipe Marques Ferreira" userId="83f805c039411fec" providerId="LiveId" clId="{2A0E0223-DCC4-4F75-8D18-F346A3E65D1B}" dt="2025-01-14T21:45:43.140" v="936"/>
          <ac:spMkLst>
            <pc:docMk/>
            <pc:sldMk cId="3342751574" sldId="275"/>
            <ac:spMk id="4" creationId="{3385AB76-EDA3-A00B-5813-B0FBCD29D719}"/>
          </ac:spMkLst>
        </pc:spChg>
      </pc:sldChg>
      <pc:sldChg chg="delSp modSp add mod">
        <pc:chgData name="Felipe Marques Ferreira" userId="83f805c039411fec" providerId="LiveId" clId="{2A0E0223-DCC4-4F75-8D18-F346A3E65D1B}" dt="2025-01-14T22:06:44.902" v="1025" actId="478"/>
        <pc:sldMkLst>
          <pc:docMk/>
          <pc:sldMk cId="2516574203" sldId="276"/>
        </pc:sldMkLst>
        <pc:spChg chg="mod">
          <ac:chgData name="Felipe Marques Ferreira" userId="83f805c039411fec" providerId="LiveId" clId="{2A0E0223-DCC4-4F75-8D18-F346A3E65D1B}" dt="2025-01-14T21:47:18.773" v="947"/>
          <ac:spMkLst>
            <pc:docMk/>
            <pc:sldMk cId="2516574203" sldId="276"/>
            <ac:spMk id="5" creationId="{88EA05F5-5D62-D40E-3D08-E3F1F89E52C4}"/>
          </ac:spMkLst>
        </pc:spChg>
        <pc:spChg chg="mod">
          <ac:chgData name="Felipe Marques Ferreira" userId="83f805c039411fec" providerId="LiveId" clId="{2A0E0223-DCC4-4F75-8D18-F346A3E65D1B}" dt="2025-01-14T21:47:05.296" v="946" actId="20577"/>
          <ac:spMkLst>
            <pc:docMk/>
            <pc:sldMk cId="2516574203" sldId="276"/>
            <ac:spMk id="6" creationId="{55E918DC-0249-AB66-DDC9-D5E196C1D1DE}"/>
          </ac:spMkLst>
        </pc:spChg>
        <pc:spChg chg="del">
          <ac:chgData name="Felipe Marques Ferreira" userId="83f805c039411fec" providerId="LiveId" clId="{2A0E0223-DCC4-4F75-8D18-F346A3E65D1B}" dt="2025-01-14T22:06:38.996" v="1024" actId="478"/>
          <ac:spMkLst>
            <pc:docMk/>
            <pc:sldMk cId="2516574203" sldId="276"/>
            <ac:spMk id="8" creationId="{5B942AF1-C3B8-AA79-732D-2F527A804890}"/>
          </ac:spMkLst>
        </pc:spChg>
        <pc:spChg chg="del">
          <ac:chgData name="Felipe Marques Ferreira" userId="83f805c039411fec" providerId="LiveId" clId="{2A0E0223-DCC4-4F75-8D18-F346A3E65D1B}" dt="2025-01-14T22:06:44.902" v="1025" actId="478"/>
          <ac:spMkLst>
            <pc:docMk/>
            <pc:sldMk cId="2516574203" sldId="276"/>
            <ac:spMk id="9" creationId="{E4627922-A973-8C57-0566-B6AB9FBCE5CC}"/>
          </ac:spMkLst>
        </pc:spChg>
      </pc:sldChg>
      <pc:sldChg chg="addSp modSp add mod replId">
        <pc:chgData name="Felipe Marques Ferreira" userId="83f805c039411fec" providerId="LiveId" clId="{2A0E0223-DCC4-4F75-8D18-F346A3E65D1B}" dt="2025-01-14T21:49:50.376" v="973"/>
        <pc:sldMkLst>
          <pc:docMk/>
          <pc:sldMk cId="3616904387" sldId="277"/>
        </pc:sldMkLst>
        <pc:spChg chg="mod">
          <ac:chgData name="Felipe Marques Ferreira" userId="83f805c039411fec" providerId="LiveId" clId="{2A0E0223-DCC4-4F75-8D18-F346A3E65D1B}" dt="2025-01-14T21:49:38.305" v="970" actId="255"/>
          <ac:spMkLst>
            <pc:docMk/>
            <pc:sldMk cId="3616904387" sldId="277"/>
            <ac:spMk id="2" creationId="{96E7E3B0-7E4D-E3E9-02A7-2836051FF0D2}"/>
          </ac:spMkLst>
        </pc:spChg>
        <pc:spChg chg="mod">
          <ac:chgData name="Felipe Marques Ferreira" userId="83f805c039411fec" providerId="LiveId" clId="{2A0E0223-DCC4-4F75-8D18-F346A3E65D1B}" dt="2025-01-14T21:49:50.376" v="973"/>
          <ac:spMkLst>
            <pc:docMk/>
            <pc:sldMk cId="3616904387" sldId="277"/>
            <ac:spMk id="3" creationId="{0909B1D0-A404-2C44-51BF-9E7D845A830E}"/>
          </ac:spMkLst>
        </pc:spChg>
        <pc:spChg chg="mod">
          <ac:chgData name="Felipe Marques Ferreira" userId="83f805c039411fec" providerId="LiveId" clId="{2A0E0223-DCC4-4F75-8D18-F346A3E65D1B}" dt="2025-01-14T21:47:28.681" v="948"/>
          <ac:spMkLst>
            <pc:docMk/>
            <pc:sldMk cId="3616904387" sldId="277"/>
            <ac:spMk id="4" creationId="{623947F5-F999-4D7B-59C0-E40E2F4C5024}"/>
          </ac:spMkLst>
        </pc:spChg>
        <pc:picChg chg="add mod modCrop">
          <ac:chgData name="Felipe Marques Ferreira" userId="83f805c039411fec" providerId="LiveId" clId="{2A0E0223-DCC4-4F75-8D18-F346A3E65D1B}" dt="2025-01-14T21:48:52.824" v="957" actId="732"/>
          <ac:picMkLst>
            <pc:docMk/>
            <pc:sldMk cId="3616904387" sldId="277"/>
            <ac:picMk id="7" creationId="{12D4AA9D-1A4F-BECB-53A5-6CA97ECB87B7}"/>
          </ac:picMkLst>
        </pc:picChg>
      </pc:sldChg>
      <pc:sldChg chg="delSp modSp add mod">
        <pc:chgData name="Felipe Marques Ferreira" userId="83f805c039411fec" providerId="LiveId" clId="{2A0E0223-DCC4-4F75-8D18-F346A3E65D1B}" dt="2025-01-14T22:06:00.158" v="1021" actId="478"/>
        <pc:sldMkLst>
          <pc:docMk/>
          <pc:sldMk cId="3804241183" sldId="278"/>
        </pc:sldMkLst>
        <pc:spChg chg="mod">
          <ac:chgData name="Felipe Marques Ferreira" userId="83f805c039411fec" providerId="LiveId" clId="{2A0E0223-DCC4-4F75-8D18-F346A3E65D1B}" dt="2025-01-14T21:50:19.475" v="977"/>
          <ac:spMkLst>
            <pc:docMk/>
            <pc:sldMk cId="3804241183" sldId="278"/>
            <ac:spMk id="5" creationId="{9D5845D0-2F90-529C-014D-BEE72CFCDDCF}"/>
          </ac:spMkLst>
        </pc:spChg>
        <pc:spChg chg="mod">
          <ac:chgData name="Felipe Marques Ferreira" userId="83f805c039411fec" providerId="LiveId" clId="{2A0E0223-DCC4-4F75-8D18-F346A3E65D1B}" dt="2025-01-14T21:50:02.555" v="976" actId="20577"/>
          <ac:spMkLst>
            <pc:docMk/>
            <pc:sldMk cId="3804241183" sldId="278"/>
            <ac:spMk id="6" creationId="{5952F290-53E4-725E-060B-ED087A34AF81}"/>
          </ac:spMkLst>
        </pc:spChg>
        <pc:spChg chg="del">
          <ac:chgData name="Felipe Marques Ferreira" userId="83f805c039411fec" providerId="LiveId" clId="{2A0E0223-DCC4-4F75-8D18-F346A3E65D1B}" dt="2025-01-14T22:06:00.158" v="1021" actId="478"/>
          <ac:spMkLst>
            <pc:docMk/>
            <pc:sldMk cId="3804241183" sldId="278"/>
            <ac:spMk id="8" creationId="{4112AB7E-F339-EE19-CCB9-CA142686246A}"/>
          </ac:spMkLst>
        </pc:spChg>
        <pc:spChg chg="del">
          <ac:chgData name="Felipe Marques Ferreira" userId="83f805c039411fec" providerId="LiveId" clId="{2A0E0223-DCC4-4F75-8D18-F346A3E65D1B}" dt="2025-01-14T22:06:00.158" v="1021" actId="478"/>
          <ac:spMkLst>
            <pc:docMk/>
            <pc:sldMk cId="3804241183" sldId="278"/>
            <ac:spMk id="9" creationId="{DB29CE32-30AD-DCF0-2956-5B63F1EDA463}"/>
          </ac:spMkLst>
        </pc:spChg>
      </pc:sldChg>
      <pc:sldChg chg="delSp modSp add mod replId">
        <pc:chgData name="Felipe Marques Ferreira" userId="83f805c039411fec" providerId="LiveId" clId="{2A0E0223-DCC4-4F75-8D18-F346A3E65D1B}" dt="2025-01-14T21:51:31.058" v="991" actId="20577"/>
        <pc:sldMkLst>
          <pc:docMk/>
          <pc:sldMk cId="2597035380" sldId="279"/>
        </pc:sldMkLst>
        <pc:spChg chg="mod">
          <ac:chgData name="Felipe Marques Ferreira" userId="83f805c039411fec" providerId="LiveId" clId="{2A0E0223-DCC4-4F75-8D18-F346A3E65D1B}" dt="2025-01-14T21:50:39.554" v="979"/>
          <ac:spMkLst>
            <pc:docMk/>
            <pc:sldMk cId="2597035380" sldId="279"/>
            <ac:spMk id="2" creationId="{17B47B3E-8436-C3C2-646A-2FA65D92ED0A}"/>
          </ac:spMkLst>
        </pc:spChg>
        <pc:spChg chg="mod">
          <ac:chgData name="Felipe Marques Ferreira" userId="83f805c039411fec" providerId="LiveId" clId="{2A0E0223-DCC4-4F75-8D18-F346A3E65D1B}" dt="2025-01-14T21:51:31.058" v="991" actId="20577"/>
          <ac:spMkLst>
            <pc:docMk/>
            <pc:sldMk cId="2597035380" sldId="279"/>
            <ac:spMk id="3" creationId="{92CA7523-211E-BF86-A996-1DA56D000DD5}"/>
          </ac:spMkLst>
        </pc:spChg>
        <pc:spChg chg="mod">
          <ac:chgData name="Felipe Marques Ferreira" userId="83f805c039411fec" providerId="LiveId" clId="{2A0E0223-DCC4-4F75-8D18-F346A3E65D1B}" dt="2025-01-14T21:50:30.512" v="978"/>
          <ac:spMkLst>
            <pc:docMk/>
            <pc:sldMk cId="2597035380" sldId="279"/>
            <ac:spMk id="4" creationId="{95EBF805-0639-2602-7F19-4BADA846189F}"/>
          </ac:spMkLst>
        </pc:spChg>
        <pc:picChg chg="del">
          <ac:chgData name="Felipe Marques Ferreira" userId="83f805c039411fec" providerId="LiveId" clId="{2A0E0223-DCC4-4F75-8D18-F346A3E65D1B}" dt="2025-01-14T21:50:53.964" v="981" actId="478"/>
          <ac:picMkLst>
            <pc:docMk/>
            <pc:sldMk cId="2597035380" sldId="279"/>
            <ac:picMk id="7" creationId="{0CCA19DC-FBD9-E763-6C7D-FAA24DE57530}"/>
          </ac:picMkLst>
        </pc:picChg>
      </pc:sldChg>
      <pc:sldChg chg="addSp delSp modSp add mod">
        <pc:chgData name="Felipe Marques Ferreira" userId="83f805c039411fec" providerId="LiveId" clId="{2A0E0223-DCC4-4F75-8D18-F346A3E65D1B}" dt="2025-01-14T22:06:20.329" v="1023" actId="478"/>
        <pc:sldMkLst>
          <pc:docMk/>
          <pc:sldMk cId="2136976550" sldId="280"/>
        </pc:sldMkLst>
        <pc:spChg chg="add mod">
          <ac:chgData name="Felipe Marques Ferreira" userId="83f805c039411fec" providerId="LiveId" clId="{2A0E0223-DCC4-4F75-8D18-F346A3E65D1B}" dt="2025-01-14T21:54:04.722" v="1016" actId="1076"/>
          <ac:spMkLst>
            <pc:docMk/>
            <pc:sldMk cId="2136976550" sldId="280"/>
            <ac:spMk id="2" creationId="{A834B479-65D8-B6D9-3A15-EB22784A6C15}"/>
          </ac:spMkLst>
        </pc:spChg>
        <pc:spChg chg="del mod">
          <ac:chgData name="Felipe Marques Ferreira" userId="83f805c039411fec" providerId="LiveId" clId="{2A0E0223-DCC4-4F75-8D18-F346A3E65D1B}" dt="2025-01-14T21:53:41.694" v="1013" actId="21"/>
          <ac:spMkLst>
            <pc:docMk/>
            <pc:sldMk cId="2136976550" sldId="280"/>
            <ac:spMk id="5" creationId="{A834B479-65D8-B6D9-3A15-EB22784A6C15}"/>
          </ac:spMkLst>
        </pc:spChg>
        <pc:spChg chg="mod">
          <ac:chgData name="Felipe Marques Ferreira" userId="83f805c039411fec" providerId="LiveId" clId="{2A0E0223-DCC4-4F75-8D18-F346A3E65D1B}" dt="2025-01-14T21:54:29.684" v="1019" actId="1076"/>
          <ac:spMkLst>
            <pc:docMk/>
            <pc:sldMk cId="2136976550" sldId="280"/>
            <ac:spMk id="6" creationId="{46FC13B0-CBAC-CA0A-EFE1-1FDE105CCA18}"/>
          </ac:spMkLst>
        </pc:spChg>
        <pc:spChg chg="mod">
          <ac:chgData name="Felipe Marques Ferreira" userId="83f805c039411fec" providerId="LiveId" clId="{2A0E0223-DCC4-4F75-8D18-F346A3E65D1B}" dt="2025-01-14T21:54:08.287" v="1017" actId="1076"/>
          <ac:spMkLst>
            <pc:docMk/>
            <pc:sldMk cId="2136976550" sldId="280"/>
            <ac:spMk id="7" creationId="{FA9CA7C1-B746-7B48-FB17-74F129A3F0C4}"/>
          </ac:spMkLst>
        </pc:spChg>
        <pc:spChg chg="del">
          <ac:chgData name="Felipe Marques Ferreira" userId="83f805c039411fec" providerId="LiveId" clId="{2A0E0223-DCC4-4F75-8D18-F346A3E65D1B}" dt="2025-01-14T22:06:20.329" v="1023" actId="478"/>
          <ac:spMkLst>
            <pc:docMk/>
            <pc:sldMk cId="2136976550" sldId="280"/>
            <ac:spMk id="8" creationId="{F7F2F089-4980-213D-251D-A0F78C50B5F3}"/>
          </ac:spMkLst>
        </pc:spChg>
        <pc:spChg chg="del">
          <ac:chgData name="Felipe Marques Ferreira" userId="83f805c039411fec" providerId="LiveId" clId="{2A0E0223-DCC4-4F75-8D18-F346A3E65D1B}" dt="2025-01-14T22:06:16.739" v="1022" actId="478"/>
          <ac:spMkLst>
            <pc:docMk/>
            <pc:sldMk cId="2136976550" sldId="280"/>
            <ac:spMk id="9" creationId="{7978A893-EE7A-CCEE-B120-6BF01114D66A}"/>
          </ac:spMkLst>
        </pc:spChg>
      </pc:sldChg>
      <pc:sldChg chg="addSp delSp modSp add mod replId">
        <pc:chgData name="Felipe Marques Ferreira" userId="83f805c039411fec" providerId="LiveId" clId="{2A0E0223-DCC4-4F75-8D18-F346A3E65D1B}" dt="2025-01-14T21:52:37.332" v="997" actId="1076"/>
        <pc:sldMkLst>
          <pc:docMk/>
          <pc:sldMk cId="4136701358" sldId="281"/>
        </pc:sldMkLst>
        <pc:spChg chg="del">
          <ac:chgData name="Felipe Marques Ferreira" userId="83f805c039411fec" providerId="LiveId" clId="{2A0E0223-DCC4-4F75-8D18-F346A3E65D1B}" dt="2025-01-14T21:52:28.518" v="995" actId="478"/>
          <ac:spMkLst>
            <pc:docMk/>
            <pc:sldMk cId="4136701358" sldId="281"/>
            <ac:spMk id="2" creationId="{28BA65C1-1193-93D3-6D56-F4CC5B4D8697}"/>
          </ac:spMkLst>
        </pc:spChg>
        <pc:spChg chg="mod">
          <ac:chgData name="Felipe Marques Ferreira" userId="83f805c039411fec" providerId="LiveId" clId="{2A0E0223-DCC4-4F75-8D18-F346A3E65D1B}" dt="2025-01-14T21:52:37.332" v="997" actId="1076"/>
          <ac:spMkLst>
            <pc:docMk/>
            <pc:sldMk cId="4136701358" sldId="281"/>
            <ac:spMk id="3" creationId="{A81373C8-CED2-06D6-AD5C-5C4B25E08925}"/>
          </ac:spMkLst>
        </pc:spChg>
        <pc:spChg chg="mod">
          <ac:chgData name="Felipe Marques Ferreira" userId="83f805c039411fec" providerId="LiveId" clId="{2A0E0223-DCC4-4F75-8D18-F346A3E65D1B}" dt="2025-01-14T21:52:15.895" v="993"/>
          <ac:spMkLst>
            <pc:docMk/>
            <pc:sldMk cId="4136701358" sldId="281"/>
            <ac:spMk id="4" creationId="{1271D76E-A20E-62A9-B115-B5B55C3DA1F7}"/>
          </ac:spMkLst>
        </pc:spChg>
        <pc:spChg chg="add del mod">
          <ac:chgData name="Felipe Marques Ferreira" userId="83f805c039411fec" providerId="LiveId" clId="{2A0E0223-DCC4-4F75-8D18-F346A3E65D1B}" dt="2025-01-14T21:52:31.853" v="996" actId="478"/>
          <ac:spMkLst>
            <pc:docMk/>
            <pc:sldMk cId="4136701358" sldId="281"/>
            <ac:spMk id="7" creationId="{70441CFD-9794-2822-5D4E-A5F60363E923}"/>
          </ac:spMkLst>
        </pc:spChg>
      </pc:sldChg>
      <pc:sldChg chg="add del">
        <pc:chgData name="Felipe Marques Ferreira" userId="83f805c039411fec" providerId="LiveId" clId="{2A0E0223-DCC4-4F75-8D18-F346A3E65D1B}" dt="2025-01-14T22:13:58.500" v="1081" actId="2890"/>
        <pc:sldMkLst>
          <pc:docMk/>
          <pc:sldMk cId="16320749" sldId="282"/>
        </pc:sldMkLst>
      </pc:sldChg>
      <pc:sldChg chg="modSp add mod">
        <pc:chgData name="Felipe Marques Ferreira" userId="83f805c039411fec" providerId="LiveId" clId="{2A0E0223-DCC4-4F75-8D18-F346A3E65D1B}" dt="2025-01-14T22:15:04.369" v="1165" actId="1037"/>
        <pc:sldMkLst>
          <pc:docMk/>
          <pc:sldMk cId="4103329428" sldId="282"/>
        </pc:sldMkLst>
        <pc:spChg chg="mod">
          <ac:chgData name="Felipe Marques Ferreira" userId="83f805c039411fec" providerId="LiveId" clId="{2A0E0223-DCC4-4F75-8D18-F346A3E65D1B}" dt="2025-01-14T22:14:36.075" v="1138" actId="404"/>
          <ac:spMkLst>
            <pc:docMk/>
            <pc:sldMk cId="4103329428" sldId="282"/>
            <ac:spMk id="2" creationId="{77A47A12-6BDA-5C08-E943-718607A4F9EF}"/>
          </ac:spMkLst>
        </pc:spChg>
        <pc:spChg chg="mod">
          <ac:chgData name="Felipe Marques Ferreira" userId="83f805c039411fec" providerId="LiveId" clId="{2A0E0223-DCC4-4F75-8D18-F346A3E65D1B}" dt="2025-01-14T22:15:04.369" v="1165" actId="1037"/>
          <ac:spMkLst>
            <pc:docMk/>
            <pc:sldMk cId="4103329428" sldId="282"/>
            <ac:spMk id="6" creationId="{B9EC52A7-0A9E-6C26-0548-AF39FB4AD697}"/>
          </ac:spMkLst>
        </pc:spChg>
      </pc:sldChg>
      <pc:sldChg chg="addSp delSp modSp add mod replId">
        <pc:chgData name="Felipe Marques Ferreira" userId="83f805c039411fec" providerId="LiveId" clId="{2A0E0223-DCC4-4F75-8D18-F346A3E65D1B}" dt="2025-01-15T14:41:36.802" v="1662"/>
        <pc:sldMkLst>
          <pc:docMk/>
          <pc:sldMk cId="2398427514" sldId="283"/>
        </pc:sldMkLst>
        <pc:spChg chg="add mod">
          <ac:chgData name="Felipe Marques Ferreira" userId="83f805c039411fec" providerId="LiveId" clId="{2A0E0223-DCC4-4F75-8D18-F346A3E65D1B}" dt="2025-01-15T11:19:26.785" v="1452" actId="20577"/>
          <ac:spMkLst>
            <pc:docMk/>
            <pc:sldMk cId="2398427514" sldId="283"/>
            <ac:spMk id="2" creationId="{3ADB44F6-14BF-8731-4229-7D0879B2E05D}"/>
          </ac:spMkLst>
        </pc:spChg>
        <pc:spChg chg="mod">
          <ac:chgData name="Felipe Marques Ferreira" userId="83f805c039411fec" providerId="LiveId" clId="{2A0E0223-DCC4-4F75-8D18-F346A3E65D1B}" dt="2025-01-15T12:33:12.202" v="1661" actId="113"/>
          <ac:spMkLst>
            <pc:docMk/>
            <pc:sldMk cId="2398427514" sldId="283"/>
            <ac:spMk id="3" creationId="{34936FBF-F15B-0A36-F807-92E35D13F3E6}"/>
          </ac:spMkLst>
        </pc:spChg>
        <pc:spChg chg="mod">
          <ac:chgData name="Felipe Marques Ferreira" userId="83f805c039411fec" providerId="LiveId" clId="{2A0E0223-DCC4-4F75-8D18-F346A3E65D1B}" dt="2025-01-14T22:15:29.633" v="1179" actId="20577"/>
          <ac:spMkLst>
            <pc:docMk/>
            <pc:sldMk cId="2398427514" sldId="283"/>
            <ac:spMk id="4" creationId="{C6F4E5DC-825F-81F8-D115-2ADD391EF29D}"/>
          </ac:spMkLst>
        </pc:spChg>
        <pc:spChg chg="add mod ord">
          <ac:chgData name="Felipe Marques Ferreira" userId="83f805c039411fec" providerId="LiveId" clId="{2A0E0223-DCC4-4F75-8D18-F346A3E65D1B}" dt="2025-01-15T11:31:47.364" v="1476" actId="1076"/>
          <ac:spMkLst>
            <pc:docMk/>
            <pc:sldMk cId="2398427514" sldId="283"/>
            <ac:spMk id="12" creationId="{FA483847-BEA6-EF05-6815-C397338DE23D}"/>
          </ac:spMkLst>
        </pc:spChg>
        <pc:spChg chg="add mod">
          <ac:chgData name="Felipe Marques Ferreira" userId="83f805c039411fec" providerId="LiveId" clId="{2A0E0223-DCC4-4F75-8D18-F346A3E65D1B}" dt="2025-01-15T11:32:36.226" v="1484" actId="2085"/>
          <ac:spMkLst>
            <pc:docMk/>
            <pc:sldMk cId="2398427514" sldId="283"/>
            <ac:spMk id="13" creationId="{677C7745-D0DC-1541-1672-F789F4A2DF8B}"/>
          </ac:spMkLst>
        </pc:spChg>
        <pc:spChg chg="add mod">
          <ac:chgData name="Felipe Marques Ferreira" userId="83f805c039411fec" providerId="LiveId" clId="{2A0E0223-DCC4-4F75-8D18-F346A3E65D1B}" dt="2025-01-15T11:33:46.576" v="1522" actId="2711"/>
          <ac:spMkLst>
            <pc:docMk/>
            <pc:sldMk cId="2398427514" sldId="283"/>
            <ac:spMk id="14" creationId="{17594B6E-4D83-54D9-F605-6627750E3AD7}"/>
          </ac:spMkLst>
        </pc:spChg>
        <pc:spChg chg="add mod">
          <ac:chgData name="Felipe Marques Ferreira" userId="83f805c039411fec" providerId="LiveId" clId="{2A0E0223-DCC4-4F75-8D18-F346A3E65D1B}" dt="2025-01-15T12:32:51.202" v="1640" actId="1037"/>
          <ac:spMkLst>
            <pc:docMk/>
            <pc:sldMk cId="2398427514" sldId="283"/>
            <ac:spMk id="15" creationId="{77D6A57F-A72A-A72D-0063-840DFCB27C57}"/>
          </ac:spMkLst>
        </pc:spChg>
        <pc:spChg chg="add del mod">
          <ac:chgData name="Felipe Marques Ferreira" userId="83f805c039411fec" providerId="LiveId" clId="{2A0E0223-DCC4-4F75-8D18-F346A3E65D1B}" dt="2025-01-15T11:53:29.736" v="1534" actId="478"/>
          <ac:spMkLst>
            <pc:docMk/>
            <pc:sldMk cId="2398427514" sldId="283"/>
            <ac:spMk id="16" creationId="{6523726C-56BF-8B22-E14C-D422481172B9}"/>
          </ac:spMkLst>
        </pc:spChg>
        <pc:picChg chg="add mod modCrop">
          <ac:chgData name="Felipe Marques Ferreira" userId="83f805c039411fec" providerId="LiveId" clId="{2A0E0223-DCC4-4F75-8D18-F346A3E65D1B}" dt="2025-01-15T14:41:36.802" v="1662"/>
          <ac:picMkLst>
            <pc:docMk/>
            <pc:sldMk cId="2398427514" sldId="283"/>
            <ac:picMk id="9" creationId="{C40C64CC-40B7-432E-63C8-2F536541FD63}"/>
          </ac:picMkLst>
        </pc:picChg>
        <pc:picChg chg="add mod">
          <ac:chgData name="Felipe Marques Ferreira" userId="83f805c039411fec" providerId="LiveId" clId="{2A0E0223-DCC4-4F75-8D18-F346A3E65D1B}" dt="2025-01-15T11:32:06.960" v="1482" actId="1076"/>
          <ac:picMkLst>
            <pc:docMk/>
            <pc:sldMk cId="2398427514" sldId="283"/>
            <ac:picMk id="11" creationId="{9CADFCC9-68A8-08E6-87F5-3322F5B19487}"/>
          </ac:picMkLst>
        </pc:picChg>
        <pc:picChg chg="add mod">
          <ac:chgData name="Felipe Marques Ferreira" userId="83f805c039411fec" providerId="LiveId" clId="{2A0E0223-DCC4-4F75-8D18-F346A3E65D1B}" dt="2025-01-15T12:32:51.202" v="1640" actId="1037"/>
          <ac:picMkLst>
            <pc:docMk/>
            <pc:sldMk cId="2398427514" sldId="283"/>
            <ac:picMk id="18" creationId="{2D284DDA-B77F-B1DC-4E87-23548E80BA33}"/>
          </ac:picMkLst>
        </pc:picChg>
        <pc:picChg chg="add mod">
          <ac:chgData name="Felipe Marques Ferreira" userId="83f805c039411fec" providerId="LiveId" clId="{2A0E0223-DCC4-4F75-8D18-F346A3E65D1B}" dt="2025-01-15T12:32:51.202" v="1640" actId="1037"/>
          <ac:picMkLst>
            <pc:docMk/>
            <pc:sldMk cId="2398427514" sldId="283"/>
            <ac:picMk id="20" creationId="{F9ADFE51-38CF-0ACF-AF04-EB4303A3C72A}"/>
          </ac:picMkLst>
        </pc:picChg>
        <pc:picChg chg="add mod">
          <ac:chgData name="Felipe Marques Ferreira" userId="83f805c039411fec" providerId="LiveId" clId="{2A0E0223-DCC4-4F75-8D18-F346A3E65D1B}" dt="2025-01-15T12:32:51.202" v="1640" actId="1037"/>
          <ac:picMkLst>
            <pc:docMk/>
            <pc:sldMk cId="2398427514" sldId="283"/>
            <ac:picMk id="22" creationId="{67C83F72-E499-93D4-E233-E110327AB432}"/>
          </ac:picMkLst>
        </pc:picChg>
        <pc:picChg chg="add mod">
          <ac:chgData name="Felipe Marques Ferreira" userId="83f805c039411fec" providerId="LiveId" clId="{2A0E0223-DCC4-4F75-8D18-F346A3E65D1B}" dt="2025-01-15T12:30:32.583" v="1587"/>
          <ac:picMkLst>
            <pc:docMk/>
            <pc:sldMk cId="2398427514" sldId="283"/>
            <ac:picMk id="24" creationId="{CB218212-5D54-DA9B-29C5-92EB7EAC4EB0}"/>
          </ac:picMkLst>
        </pc:picChg>
        <pc:picChg chg="add mod">
          <ac:chgData name="Felipe Marques Ferreira" userId="83f805c039411fec" providerId="LiveId" clId="{2A0E0223-DCC4-4F75-8D18-F346A3E65D1B}" dt="2025-01-15T12:32:56.108" v="1659" actId="1038"/>
          <ac:picMkLst>
            <pc:docMk/>
            <pc:sldMk cId="2398427514" sldId="283"/>
            <ac:picMk id="26" creationId="{1A5494C6-71EE-F737-A886-A42A89F29B52}"/>
          </ac:picMkLst>
        </pc:picChg>
        <pc:picChg chg="add">
          <ac:chgData name="Felipe Marques Ferreira" userId="83f805c039411fec" providerId="LiveId" clId="{2A0E0223-DCC4-4F75-8D18-F346A3E65D1B}" dt="2025-01-15T11:20:04.305" v="1453"/>
          <ac:picMkLst>
            <pc:docMk/>
            <pc:sldMk cId="2398427514" sldId="283"/>
            <ac:picMk id="1026" creationId="{B8CC99BD-3B3C-B33B-49D8-700AB3F1FB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E44CD1-102D-F7D7-08F8-4164F20013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F80420-113B-188A-2B99-43A720C32A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A1D6E-9A7C-4599-8056-7F191EF6C699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8BA3CE-620E-FB67-55C6-A177D45FBE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3789DC-D94F-55FD-EDB4-4AF9838420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568D-F36C-4232-80BD-2DE4DEC06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402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8E336-C68A-488E-AAEB-9B9EE5B54F4D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9C42-0F3F-4E91-A29A-A81D4A045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79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5CEE-5A67-1CC2-3760-D7CBB5220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5B55216-5904-6C23-7E25-531F0AE89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C2BAD4-6C08-FB36-58E2-0A929F98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4A502E-7AAC-2391-0BFE-D9428CB7E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0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804DF-43EC-C873-D38E-27EA19D1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40CDEC0-53CF-3866-9758-D4BAC1BFC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7702FC-031B-55E6-83BD-A646ACE06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652FB2-1C01-5AB7-E37E-28034AFD5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5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33D41-EB82-4CD6-4626-9BC72B15A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10ED432-BD71-7277-0081-4305545F0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4E38BB-D7E6-9BB5-228F-F9B3DA44C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F4A59E-4A17-ADB7-B88E-CB898F64F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33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612E-C602-DA0D-1076-50F10DA8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DECBBA-876B-1726-6F86-B54FC304A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2E638E-0D19-DF43-C923-8BEB04483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FE321F-1C03-F6AE-72A1-725B25982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73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69190-D871-CC19-AA89-333EBFADD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881C39-ECD4-3C2C-3775-D0AE1ADA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CD6C19B-17AC-60C9-960C-09DBEF6B9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E15759-4BF9-0DD7-E53F-497758294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4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0730-EC96-9C54-A814-FE18F1159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7F83789-29EA-5577-7CF6-16660F27C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2B20434-D487-702A-A662-443AD96D3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7B0E1-43FB-ADB8-23B6-9FA9A1746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7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E89D2-4C87-7583-2F6F-9C665A55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46B13D-69D5-EBE2-CF13-40F220B10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AD86DA-15DE-C9B2-8955-20077DA55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02AF6-43BA-A946-2B05-7C7EB5684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0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C190B-3E37-7BA4-5BCB-309872FC3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F75097-77B9-F4ED-1A88-AA4B8FDCB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E11942-525A-0C96-9F61-15346A2A7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263678-F380-9CE5-FF97-A94AD34B3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86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21EE6-0CD2-C840-E1AA-44B444EE2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B33AD5-73AF-6848-4033-8323467F5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2A661F-DB68-1FF0-735F-F69A4177F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4B5050-3F4D-21A5-2E15-87EEBDBFC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9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50FE6-0657-B83F-33FE-E971CFB58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7F28A6-042B-9468-2DFD-6DE686043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4BEB22-6508-6DA9-F1CC-12E31CE32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7B231-40BC-CFF6-74E0-052A8D692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40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DE68D-929F-BC13-1BE6-52102873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2AB046-FF4D-4D52-B92E-68168E42E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A0FBC2-6986-D6B1-46B2-A4998D9AF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712DB6-2908-6068-A38F-90CF29F5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9C42-0F3F-4E91-A29A-A81D4A04543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78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E3B1-34E3-1F38-0506-A88E89DD3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BE952-EDEF-3C49-2ECE-673250755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9D959-B55D-9835-0636-6137D999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C823-AA2B-4092-9CDA-34D40B77B95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7BBC5-B3BE-443B-072C-09B20433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41C1D-4039-7371-8F0C-17989517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90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C5A3-0F56-301D-117E-46E1DDED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DD6B7A-A4B2-8038-6540-441599A6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F5E0D-9534-18A7-7ED0-BF82C33D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002-F206-49D3-98D3-053DB7CDE89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B2A9A-0435-A256-EE4D-8E4F523B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057EB-142E-9AC4-DD2C-5DD85277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F14FFB-8D26-4F22-0704-41F11A483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83363-A4F7-7530-B1C8-90EE15F4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213D8-66ED-2E0F-4A76-6DE9D318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CB09-DB2D-4AF5-A933-07FDA5FDB8BA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5D385-67A1-1C0A-49B6-5EDB3A47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59763-D473-1660-19EF-EE961695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8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897D5-8830-D87C-433E-D1137272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38ECD-E175-90E2-F829-86368813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23082-5107-4DA1-3C54-EAE5D5C8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74C0-9FE5-4BEF-BE7A-E6DAF55622F7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CFAF93-3DBC-D21D-AFEC-738F4CE3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A5C10-E747-C1C6-22AC-6864FBD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B5F4-B9ED-5BA9-FA8C-D68496F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8AC86-B4AF-8374-F04C-BEB3709C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3C748-5F1F-E5BE-B871-CE8B5FEF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5F4A-5AAA-4719-BE33-A4AC920E9E36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C4A9E-0F19-0010-37DF-C3EF4E64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0B781-F00F-06BA-FA0A-417E138A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0FDBC-0442-B615-630A-24D8121A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E6C74-DFA8-B5AE-6052-A9DF26D62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1BD70E-1641-D73C-8A04-01353B61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7C1ADC-5143-C370-A1DA-50A53E9D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9BC0-B632-42E7-877D-4FC7E85B2D89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21E052-C65A-0DAD-F6C2-58B3C7F1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3C9DF2-D3B6-3B1C-5458-880CA02A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7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0507E-7F16-853F-B0FA-771FC9FA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2EE28-8820-85F5-59BE-B12005B6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7FA12C-5EC8-C5FB-980C-99001936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543714-F383-BFD7-92D4-2D834F8BF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08DCE8-3DC7-E109-F9D3-288EE8B10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D36839-9FFF-ABC2-9344-221E931B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1261-7AF1-46EE-98F2-AC67A6955BE6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D7BBEB-D863-9C42-0C48-EFEFAA74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E5D8C5-CBC0-F92C-0CE8-ADA30A0F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3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4D36A-A47B-CD4D-3860-B4C1AF32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1DD613-9569-4DC6-4F6F-B936FA0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BB7-AA5D-4BA2-8281-37950B5F74A6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53546D-1650-B462-C9F7-25B3BF1A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D09437-4F64-3D2C-D131-D0AAF362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547F1F-3019-104D-5C4D-02A52451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720C-9182-43D0-8236-A9722C800277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D5A61E-D700-13BA-9078-FEA94860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58F198-8BB2-9FB4-CA41-EF3E000B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E9744-82C7-907B-C015-5E14505A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A2FE4-E3C4-C050-6735-95CF31F7E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771B28-4B5C-C618-B384-ABF1C4D4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1C90A7-4C7C-5C65-9595-EBC7A2D1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98E0-009E-46F6-A9D5-E0001EF6053A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05859C-230D-9E34-F716-A8216631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1DBB30-4BBD-6F8B-B09F-2D33AA25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70B48-BC7A-0951-D6AE-EBB798A1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45CC9A-42DB-5432-2D19-498F7B34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0F0730-7851-7333-C205-488B0474E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582FD2-B909-B20C-5C42-B36C3550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7D6-B6C9-43D0-B8E1-687D752149C0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3CB92-7C67-0CFA-918A-60B4E2CE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43C7CF-A682-F658-C504-5749342B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77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CE993-3A41-98CA-F81F-8DE3AA85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1D772-7A05-D5AD-1C33-69258CF3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62B64-18AD-CD1B-37DC-27708F2FD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D6C68-4602-4AED-9A31-C92E921AE731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821C2-B2C8-C69D-A936-DAB2614A2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MONITORAMENTO ZABBIX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AAD02-EFA0-32D7-D5B0-6F247568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14E71-B6F5-417B-AA95-3F111C820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felipe-marques-ti/" TargetMode="External"/><Relationship Id="rId3" Type="http://schemas.openxmlformats.org/officeDocument/2006/relationships/hyperlink" Target="https://github.com/felipeb2a/prompts-recipe-to-create-a-ebook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peb2a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www.instagram.com/felipeb2a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48536-602A-AFE0-C7BA-D9CD0B2F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BE3F681-C61F-4B11-0BCD-82449504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9903973B-E93A-A66D-91DB-6D31E84C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29687" r="16015" b="33398"/>
          <a:stretch/>
        </p:blipFill>
        <p:spPr>
          <a:xfrm>
            <a:off x="1785937" y="300038"/>
            <a:ext cx="3286126" cy="9001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600F33E-1AB6-AE51-8CED-046ED23D4941}"/>
              </a:ext>
            </a:extLst>
          </p:cNvPr>
          <p:cNvSpPr/>
          <p:nvPr/>
        </p:nvSpPr>
        <p:spPr>
          <a:xfrm>
            <a:off x="1645920" y="8873856"/>
            <a:ext cx="4135120" cy="888682"/>
          </a:xfrm>
          <a:prstGeom prst="rect">
            <a:avLst/>
          </a:prstGeom>
          <a:solidFill>
            <a:srgbClr val="F9BB4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 w="10160">
                  <a:solidFill>
                    <a:srgbClr val="081B2E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NE PIECE" panose="02000000000000000000" pitchFamily="2" charset="0"/>
                <a:ea typeface="+mj-ea"/>
                <a:cs typeface="+mj-cs"/>
              </a:rPr>
              <a:t>FELIPE</a:t>
            </a:r>
            <a:r>
              <a:rPr lang="pt-BR" sz="4400" dirty="0">
                <a:ln>
                  <a:solidFill>
                    <a:srgbClr val="081B2E"/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ONE PIECE" panose="02000000000000000000" pitchFamily="2" charset="0"/>
              </a:rPr>
              <a:t> </a:t>
            </a:r>
            <a:r>
              <a:rPr lang="pt-BR" sz="4400" b="1" dirty="0">
                <a:ln w="10160">
                  <a:solidFill>
                    <a:srgbClr val="081B2E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ONE PIECE" panose="02000000000000000000" pitchFamily="2" charset="0"/>
                <a:ea typeface="+mj-ea"/>
                <a:cs typeface="+mj-cs"/>
              </a:rPr>
              <a:t>M FERREIRA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8B242F1-F2FB-FD3D-0C93-D75534268CEA}"/>
              </a:ext>
            </a:extLst>
          </p:cNvPr>
          <p:cNvSpPr/>
          <p:nvPr/>
        </p:nvSpPr>
        <p:spPr>
          <a:xfrm>
            <a:off x="1645920" y="1056799"/>
            <a:ext cx="3779520" cy="3779520"/>
          </a:xfrm>
          <a:prstGeom prst="ellipse">
            <a:avLst/>
          </a:prstGeom>
          <a:solidFill>
            <a:srgbClr val="F9BB4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F02C438-5D42-11C4-C5B7-6C585D49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845" y="1996632"/>
            <a:ext cx="4583048" cy="1899855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ieces of Eight" panose="02000000000000000000" pitchFamily="2" charset="0"/>
              </a:rPr>
              <a:t>“</a:t>
            </a:r>
            <a:r>
              <a:rPr lang="pt-BR" sz="49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ieces of Eight" panose="02000000000000000000" pitchFamily="2" charset="0"/>
              </a:rPr>
              <a:t>O </a:t>
            </a:r>
            <a:br>
              <a:rPr lang="pt-BR" sz="49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ieces of Eight" panose="02000000000000000000" pitchFamily="2" charset="0"/>
              </a:rPr>
            </a:br>
            <a:r>
              <a:rPr lang="pt-BR" sz="49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ieces of Eight" panose="02000000000000000000" pitchFamily="2" charset="0"/>
              </a:rPr>
              <a:t>Guia Definitivo</a:t>
            </a:r>
            <a:br>
              <a:rPr lang="pt-BR" sz="49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ieces of Eight" panose="02000000000000000000" pitchFamily="2" charset="0"/>
              </a:rPr>
            </a:br>
            <a:r>
              <a:rPr lang="pt-BR" sz="49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ieces of Eight" panose="02000000000000000000" pitchFamily="2" charset="0"/>
              </a:rPr>
              <a:t> para o Tesouro do Monitoramento</a:t>
            </a:r>
            <a:endParaRPr lang="pt-BR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Pieces of E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4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2E97-D1BC-116E-6E09-2E74D01D6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61AF3C77-25DB-0C84-48EE-F42C4BFB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host é qualquer recurso a ser monitorado.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Adicione o IP de um servidor Linux: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Nome: Servidor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WebEndereço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IP: 192.168.1.100</a:t>
            </a:r>
          </a:p>
          <a:p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Escolha "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OS Linux".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Configure Triggers (Gatilhos)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gatilhos determinam quando alertas são disparados.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Crie um gatilho para CPU alta: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Expressão: {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Linux:system.cpu.util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[].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()} &gt; 80.</a:t>
            </a: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CA16CE1D-5490-E130-8637-A921B1C8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Crie Hosts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4B29F55-06C8-A5F7-989E-F7DC35F4269F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Configurando Itens de Monitoramento</a:t>
            </a: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31F85657-8422-B8B1-CF64-A3203C37DCC1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783DC-4607-D96D-C388-BD54970F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7B3EB-B5AE-56AA-2A4A-F78F524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3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BF19A-F6DD-9126-E564-99E9ABBD4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82A11C8D-AFD8-EB7E-C1BE-2F79D95693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09A5B47C-84EC-1B6D-C87B-E53E6BE12F55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D38BA23B-D260-D7C9-2619-65E2AAB85027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Criando Gráficos e Relatórios</a:t>
            </a: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C48326BD-FBA9-4705-5051-899776DE6C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5202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D2937-CF6C-F331-2F02-C1802616D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7328BA61-A50A-955A-28DC-255D7C1F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gráficos para acompanhar métricas em tempo real.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Crie um gráfico para "Uso de CPU" e inclua múltiplos servidores.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Relatórios Automáticos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relatórios para serem enviados por e-mail semanalmente com o desempenho da infraestrutura.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Um relatório contendo a utilização média de disco, CPU e memória dos últimos 7 dias.</a:t>
            </a: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3E01D9E3-C43A-0424-D495-9CF07B28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Visualização Simples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BD69A9A-10CB-41E9-2490-160E89C1FB48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Criando Gráficos e Relatórios</a:t>
            </a: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43B38A8C-95A2-EF4F-C9FD-47077C405C3C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92565C-A476-B4C1-024F-8571A6F8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057C3C-6D94-6C07-A096-31F1F6F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37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0ABD-4AAB-C203-CA0D-EF139B4F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1E8F7F2D-C677-3B6F-9A10-70FCA7A804E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58894C78-58F7-1F72-B200-F3F87E2C5E6F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5AF8B026-9A73-F4D0-74F6-70CF71CA7C0F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Configurando Alertas Efetivos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7D94B85E-721B-F239-DDDB-81DB1DA057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40515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3951-D036-B680-8FF6-CE48F9CB5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493BF0D6-CEAC-AE55-DB78-1F099CDD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Envie alertas via e-mail, SMS ou integrações como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Slack.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Configure um alerta no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para: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Assunto: "[ALERTA] Disco Crítico no Servidor Web“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Mensagem: "O disco atingiu 90% de capacidade."</a:t>
            </a: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B382CF8F-5157-8F21-618D-ABB32C62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Notificações Automatizadas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385AB76-EDA3-A00B-5813-B0FBCD29D719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Configurando Alertas Efetivos</a:t>
            </a:r>
            <a:endParaRPr lang="pt-BR" sz="4000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4BE2B97E-C631-B70D-D2E1-4DFF6903D73D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EC52B4-E0A9-2C2C-4A95-25468EDE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AB7435-248B-7AA0-F3C9-CD91179E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5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FE4CC-5D42-4A5A-99BD-CE1FBC4DF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D3435C42-DFA2-C495-887A-969BADF404C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B2AFCA80-87B3-1B71-5A14-28E686F1849E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88EA05F5-5D62-D40E-3D08-E3F1F89E52C4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Melhorando o Monitoramento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55E918DC-0249-AB66-DDC9-D5E196C1D1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51657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8D4EF-EFED-3040-5FB5-3A22D2CE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0909B1D0-A404-2C44-51BF-9E7D845A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ações automáticas, como reiniciar um serviço quando ele falha.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Execute um script para reiniciar o Apache quando ele parar: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Integrações</a:t>
            </a:r>
            <a:endParaRPr lang="pt-BR" sz="2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Conecte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outras ferramentas, como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para dashboards mais sofisticados.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96E7E3B0-7E4D-E3E9-02A7-2836051F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 Scripts para Respostas Automáticas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623947F5-F999-4D7B-59C0-E40E2F4C5024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Melhorando o Monitoramento</a:t>
            </a:r>
            <a:endParaRPr lang="pt-BR" sz="4000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A5ECCAE4-C14D-B116-DBE7-DAD70C536992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D4AA9D-1A4F-BECB-53A5-6CA97ECB87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07" t="23751" r="11259" b="24062"/>
          <a:stretch/>
        </p:blipFill>
        <p:spPr>
          <a:xfrm>
            <a:off x="782320" y="4094479"/>
            <a:ext cx="5303520" cy="1706881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05C49EE-C465-0027-8A6E-74881E1E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MONITORAMENTO ZABBIX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3C7C30A-E9A6-81C3-E2AC-3345897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0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510E2-B1D2-5299-221A-4AEC9CE7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D4AA05A6-B91B-E89A-BF65-6908B66F252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FDAF5FB6-9EB8-FFED-61E7-C74031B463E7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9D5845D0-2F90-529C-014D-BEE72CFCDDCF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Boas Práticas de Monitoramento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5952F290-53E4-725E-060B-ED087A34AF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80424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4DCB9-0283-29A6-5284-8AD3EED66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92CA7523-211E-BF86-A996-1DA56D00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Atualize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regularmente para aproveitar novos recursos e corrigir vulnerabilidades.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Realize Testes Periódicos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Simule falhas para garantir que os alertas estão funcionando corretamente.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Desligue um servidor de teste e verifique se o alerta é disparado.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Documente o Ambiente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Tenha um registro de tudo o que está sendo monitorado e seus respectivos gatilhos.</a:t>
            </a: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17B47B3E-8436-C3C2-646A-2FA65D92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Mantenha o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Zabbix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Atualizado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5EBF805-0639-2602-7F19-4BADA846189F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Boas Práticas de Monitoramento</a:t>
            </a:r>
            <a:endParaRPr lang="pt-BR" sz="4000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3ACA046D-50B9-C3D2-39F8-F310665FB3F7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71C7ED-A81A-D068-1E9F-EC748DA8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75E1B1-C8EA-2E8F-53F8-FE452194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3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4356D-CFCC-CBBF-7583-B4ACBE7BB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BE0E5DD3-F318-FB6A-0551-07E2896E37E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FA9CA7C1-B746-7B48-FB17-74F129A3F0C4}"/>
              </a:ext>
            </a:extLst>
          </p:cNvPr>
          <p:cNvSpPr/>
          <p:nvPr/>
        </p:nvSpPr>
        <p:spPr>
          <a:xfrm>
            <a:off x="535940" y="502920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46FC13B0-CBAC-CA0A-EFE1-1FDE105CCA18}"/>
              </a:ext>
            </a:extLst>
          </p:cNvPr>
          <p:cNvSpPr txBox="1">
            <a:spLocks/>
          </p:cNvSpPr>
          <p:nvPr/>
        </p:nvSpPr>
        <p:spPr>
          <a:xfrm>
            <a:off x="533400" y="3421380"/>
            <a:ext cx="5786120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sz="24000" dirty="0">
              <a:ln>
                <a:solidFill>
                  <a:srgbClr val="FF0000"/>
                </a:solidFill>
              </a:ln>
              <a:noFill/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ulo_componente">
            <a:extLst>
              <a:ext uri="{FF2B5EF4-FFF2-40B4-BE49-F238E27FC236}">
                <a16:creationId xmlns:a16="http://schemas.microsoft.com/office/drawing/2014/main" id="{A834B479-65D8-B6D9-3A15-EB22784A6C15}"/>
              </a:ext>
            </a:extLst>
          </p:cNvPr>
          <p:cNvSpPr txBox="1">
            <a:spLocks/>
          </p:cNvSpPr>
          <p:nvPr/>
        </p:nvSpPr>
        <p:spPr>
          <a:xfrm>
            <a:off x="538480" y="40342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sz="60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7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8F323-7732-4B55-D6B9-BB659C0F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B70827BC-A3CE-6DCD-1A4A-79BE3B34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1597152"/>
            <a:ext cx="5915025" cy="4832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poderosa ferramenta de monitoramento que auxilia equipes de TI a garantirem alta disponibilidade e desempenho de suas infraestruturas. Este guia explica, de forma simples e objetiva, os principais passos para configurar um monitoramento eficaz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A61C746-830D-425F-675D-565EB0456ADB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1588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Monitoramento Eficiente</a:t>
            </a:r>
          </a:p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endParaRPr lang="pt-BR" sz="4000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DE46969B-242E-8A0C-86BD-FA76442E266B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5B5661C9-597E-4C42-F586-80827B4DB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29687" r="16015" b="33398"/>
          <a:stretch/>
        </p:blipFill>
        <p:spPr>
          <a:xfrm>
            <a:off x="734830" y="6752019"/>
            <a:ext cx="5388340" cy="147593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B6E7598-F8E7-3D35-23B9-7F1F831E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F1C51F-A8F3-4B8A-997E-E3A9FF21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2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5604-1E23-040C-3414-27D8C641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A81373C8-CED2-06D6-AD5C-5C4B25E0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4" y="161747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Monitorar uma infraestrutura com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essencial para manter o ambiente de TI seguro e eficiente. Com os passos descritos neste guia, você estará preparado para implementar um sistema de monitoramento eficaz que antecipa problemas e reduz impactos no negócio.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271D76E-A20E-62A9-B115-B5B55C3DA1F7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sz="4000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EF754DE1-E0A9-2395-BBA3-053F6C3F799D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2196F41-2EB7-4023-1831-784216F2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067CFEF-8D80-BB9A-4BBC-6E0615D5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0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B829-D364-A971-410B-44A195D95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0420B1BA-A738-0B9C-AE1C-8D9A30909AB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3006DA2A-3CF1-4195-09F8-E5A7EFCC43D5}"/>
              </a:ext>
            </a:extLst>
          </p:cNvPr>
          <p:cNvSpPr/>
          <p:nvPr/>
        </p:nvSpPr>
        <p:spPr>
          <a:xfrm>
            <a:off x="535940" y="502920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B9EC52A7-0A9E-6C26-0548-AF39FB4AD697}"/>
              </a:ext>
            </a:extLst>
          </p:cNvPr>
          <p:cNvSpPr txBox="1">
            <a:spLocks/>
          </p:cNvSpPr>
          <p:nvPr/>
        </p:nvSpPr>
        <p:spPr>
          <a:xfrm>
            <a:off x="562896" y="3362388"/>
            <a:ext cx="5786120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5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2" name="titulo_componente">
            <a:extLst>
              <a:ext uri="{FF2B5EF4-FFF2-40B4-BE49-F238E27FC236}">
                <a16:creationId xmlns:a16="http://schemas.microsoft.com/office/drawing/2014/main" id="{77A47A12-6BDA-5C08-E943-718607A4F9EF}"/>
              </a:ext>
            </a:extLst>
          </p:cNvPr>
          <p:cNvSpPr txBox="1">
            <a:spLocks/>
          </p:cNvSpPr>
          <p:nvPr/>
        </p:nvSpPr>
        <p:spPr>
          <a:xfrm>
            <a:off x="538480" y="40342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2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F4A6-C4BD-D338-34D4-52BA102E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ndo_componente">
            <a:extLst>
              <a:ext uri="{FF2B5EF4-FFF2-40B4-BE49-F238E27FC236}">
                <a16:creationId xmlns:a16="http://schemas.microsoft.com/office/drawing/2014/main" id="{FA483847-BEA6-EF05-6815-C397338DE23D}"/>
              </a:ext>
            </a:extLst>
          </p:cNvPr>
          <p:cNvSpPr/>
          <p:nvPr/>
        </p:nvSpPr>
        <p:spPr>
          <a:xfrm>
            <a:off x="864829" y="7089252"/>
            <a:ext cx="5055511" cy="2653812"/>
          </a:xfrm>
          <a:prstGeom prst="roundRect">
            <a:avLst>
              <a:gd name="adj" fmla="val 7096"/>
            </a:avLst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34936FBF-F15B-0A36-F807-92E35D13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4" y="1617472"/>
            <a:ext cx="5915025" cy="1375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foi gerado por IA, e diagramado por um humano.</a:t>
            </a:r>
          </a:p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passo a passo se encontra no meu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C6F4E5DC-825F-81F8-D115-2ADD391EF29D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C5B8CF3B-978D-41EA-2300-C50D60AF5B14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3AB2996-A8A8-0898-E9FE-24FBB59C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F802148-00F6-559C-8679-8F11328E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22</a:t>
            </a:fld>
            <a:endParaRPr lang="pt-BR"/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3ADB44F6-14BF-8731-4229-7D0879B2E05D}"/>
              </a:ext>
            </a:extLst>
          </p:cNvPr>
          <p:cNvSpPr txBox="1">
            <a:spLocks/>
          </p:cNvSpPr>
          <p:nvPr/>
        </p:nvSpPr>
        <p:spPr>
          <a:xfrm>
            <a:off x="796566" y="3457497"/>
            <a:ext cx="5915025" cy="1375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conteúdo foi gerado com fins didáticos, não foi realizado uma validação cuidadosa humana no conteúdo e pode conter erros gerados por uma IA.</a:t>
            </a:r>
          </a:p>
        </p:txBody>
      </p:sp>
      <p:pic>
        <p:nvPicPr>
          <p:cNvPr id="9" name="Imagem 8" descr="Ícone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C40C64CC-40B7-432E-63C8-2F536541F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55" y="4953000"/>
            <a:ext cx="1494489" cy="1494489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CADFCC9-68A8-08E6-87F5-3322F5B19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5" y="7201012"/>
            <a:ext cx="391385" cy="39138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77C7745-D0DC-1541-1672-F789F4A2DF8B}"/>
              </a:ext>
            </a:extLst>
          </p:cNvPr>
          <p:cNvSpPr/>
          <p:nvPr/>
        </p:nvSpPr>
        <p:spPr>
          <a:xfrm>
            <a:off x="864829" y="7721600"/>
            <a:ext cx="5055511" cy="5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594B6E-4D83-54D9-F605-6627750E3AD7}"/>
              </a:ext>
            </a:extLst>
          </p:cNvPr>
          <p:cNvSpPr txBox="1"/>
          <p:nvPr/>
        </p:nvSpPr>
        <p:spPr>
          <a:xfrm>
            <a:off x="1503680" y="71698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Impact" panose="020B0806030902050204" pitchFamily="34" charset="0"/>
              </a:rPr>
              <a:t>Autor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7D6A57F-A72A-A72D-0063-840DFCB27C57}"/>
              </a:ext>
            </a:extLst>
          </p:cNvPr>
          <p:cNvSpPr txBox="1"/>
          <p:nvPr/>
        </p:nvSpPr>
        <p:spPr>
          <a:xfrm>
            <a:off x="2556249" y="8132357"/>
            <a:ext cx="2277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Felipe M Ferreira</a:t>
            </a:r>
          </a:p>
        </p:txBody>
      </p:sp>
      <p:pic>
        <p:nvPicPr>
          <p:cNvPr id="18" name="Imagem 17" descr="Ícone&#10;&#10;Descrição gerada automaticamente">
            <a:hlinkClick r:id="rId6"/>
            <a:extLst>
              <a:ext uri="{FF2B5EF4-FFF2-40B4-BE49-F238E27FC236}">
                <a16:creationId xmlns:a16="http://schemas.microsoft.com/office/drawing/2014/main" id="{2D284DDA-B77F-B1DC-4E87-23548E80B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78" y="8695340"/>
            <a:ext cx="360000" cy="360000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hlinkClick r:id="rId8"/>
            <a:extLst>
              <a:ext uri="{FF2B5EF4-FFF2-40B4-BE49-F238E27FC236}">
                <a16:creationId xmlns:a16="http://schemas.microsoft.com/office/drawing/2014/main" id="{F9ADFE51-38CF-0ACF-AF04-EB4303A3C7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79" y="8695340"/>
            <a:ext cx="360000" cy="3600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hlinkClick r:id="rId10"/>
            <a:extLst>
              <a:ext uri="{FF2B5EF4-FFF2-40B4-BE49-F238E27FC236}">
                <a16:creationId xmlns:a16="http://schemas.microsoft.com/office/drawing/2014/main" id="{67C83F72-E499-93D4-E233-E110327AB4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80" y="8695340"/>
            <a:ext cx="360000" cy="360000"/>
          </a:xfrm>
          <a:prstGeom prst="rect">
            <a:avLst/>
          </a:prstGeom>
        </p:spPr>
      </p:pic>
      <p:pic>
        <p:nvPicPr>
          <p:cNvPr id="26" name="Imagem 25" descr="Homem de terno e gravata sorrindo&#10;&#10;Descrição gerada automaticamente">
            <a:extLst>
              <a:ext uri="{FF2B5EF4-FFF2-40B4-BE49-F238E27FC236}">
                <a16:creationId xmlns:a16="http://schemas.microsoft.com/office/drawing/2014/main" id="{1A5494C6-71EE-F737-A886-A42A89F29B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7" y="8107244"/>
            <a:ext cx="773093" cy="1049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42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34D28-426E-C57B-5BE4-F4DF000BD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FB8933D1-5602-567A-3EAE-B1AF11A7DCF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4668E124-6C8C-F949-AF85-98DAECEB2564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46E1DCCD-5F1F-B6EA-F4EA-820382E8931B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Propósito do Monitoramento</a:t>
            </a: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A44089C1-AEA6-7DAF-5E10-EFBC715E7F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4395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05AB-0EA0-F9FC-DA3B-EE34444B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F44763DB-B02C-227E-60AE-93AEB509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1"/>
            <a:ext cx="5915025" cy="74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Monitorar é acompanhar continuamente os recursos de sua infraestrutura, como servidores, redes, aplicações e serviços. O objetivo é identificar problemas antes que afetem o negócio.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Imagine que um servidor crítico está perto de atingir 90% de uso de disco. Um bom sistema de monitoramento pode alertar antes que o problema ocorra, permitindo a ação preventiva.</a:t>
            </a: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5616E78F-6B5C-5D8B-2287-4A1CD320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Que É Monitorar?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91840D9B-0D18-4DBA-78FE-2FBB9A35D68A}"/>
              </a:ext>
            </a:extLst>
          </p:cNvPr>
          <p:cNvSpPr txBox="1">
            <a:spLocks/>
          </p:cNvSpPr>
          <p:nvPr/>
        </p:nvSpPr>
        <p:spPr>
          <a:xfrm>
            <a:off x="699135" y="0"/>
            <a:ext cx="5931216" cy="1344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Propósito do Monitoramento</a:t>
            </a: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73A1E8C5-20A9-F027-6140-2FF5D78B256E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CD6182-09CF-FA33-6637-498A6884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39F2F6-B5E1-7B32-5453-715753DC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81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4532-2F59-9BD4-1DBA-6AA63AB1A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B30E50DD-9552-3E35-CAC9-BFE081824FE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7694F377-3AC7-E9D9-FB40-2C8EE8FC4A1E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FCA5C85D-99C8-5091-379E-61C2064B041C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Planejando o Monitoramento</a:t>
            </a: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7D4EA1EE-299E-EDC3-53BD-9BCF29E242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6684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D4B3-8AD2-E448-A12B-F2D14547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FD07FEC9-653A-8B82-90D9-99D7699A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Nem tudo precisa ser monitorado. Priorize: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Servidores críticos (ex.: banco de dados e servidores web).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 de rede de alta utilização.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Aplicações que suportam processos do negócio.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Se você trabalha com e-commerce, monitore o tempo de resposta do site e o desempenho do servidor de pagamento.</a:t>
            </a:r>
          </a:p>
          <a:p>
            <a:pPr marL="0" indent="0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Estabeleça KPIs Relevantes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indicadores de desempenho (KPIs) são fundamentais para acompanhar a saúde da infraestrutura.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Latência de rede abaixo de 50ms.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de servidores críticos com uso médio abaixo de 70%.</a:t>
            </a: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104C10FE-BEDA-D31A-B177-0CAA3036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Defina o Que Monitorar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6780DADD-7253-ACCF-324A-E3A52740DC84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Planejando o Monitoramento</a:t>
            </a: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4FB2EFF5-9352-CDCC-A724-0903D99AED0A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EB83CB-EA2D-5CCA-4286-422DEAD9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E3647E-42EB-9006-0A10-53D1D759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22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D08F-CD7C-5E3C-4C9F-5F6047DB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98AC51A0-6554-A0CF-98A0-25303BEB93C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816EC523-8001-2861-B99B-D10BE5ED7A14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9E069E2-DDDA-C295-044B-16D0CB4370C5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Instalando o </a:t>
            </a:r>
            <a:r>
              <a:rPr lang="pt-BR" sz="6600" dirty="0" err="1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endParaRPr lang="pt-BR" sz="66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CF553777-D12A-C341-A20D-E945832B7C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737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3C490-CDA5-35B0-271E-67FBFD88F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_componente">
            <a:extLst>
              <a:ext uri="{FF2B5EF4-FFF2-40B4-BE49-F238E27FC236}">
                <a16:creationId xmlns:a16="http://schemas.microsoft.com/office/drawing/2014/main" id="{B3D6C718-7409-3C29-78AB-0CA0D7F0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" y="2267712"/>
            <a:ext cx="5915025" cy="740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Antes de instalar, garanta: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servidor dedicado com requisitos adequados (CPU, RAM e armazenamento).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Banco de dados compatível (MySQL, PostgreSQL ou outros).</a:t>
            </a:r>
          </a:p>
          <a:p>
            <a:pPr marL="0" indent="0">
              <a:buNone/>
            </a:pPr>
            <a:r>
              <a:rPr lang="pt-BR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Passo a Passo Simplificado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Instale o servidor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o banco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dados:Crie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 banco para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configure as credenciais no arquivo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zabbix_server.conf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Inicie os serviços: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Acesse a interface web: Use o navegador para configurar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ulo_componente">
            <a:extLst>
              <a:ext uri="{FF2B5EF4-FFF2-40B4-BE49-F238E27FC236}">
                <a16:creationId xmlns:a16="http://schemas.microsoft.com/office/drawing/2014/main" id="{C8C80F39-0BD8-6458-6364-543D2292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75558"/>
            <a:ext cx="5931216" cy="70032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Requisitos Básicos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C9D221FC-A06C-ACBB-C799-45A28DE06BA7}"/>
              </a:ext>
            </a:extLst>
          </p:cNvPr>
          <p:cNvSpPr txBox="1">
            <a:spLocks/>
          </p:cNvSpPr>
          <p:nvPr/>
        </p:nvSpPr>
        <p:spPr>
          <a:xfrm>
            <a:off x="699134" y="0"/>
            <a:ext cx="6006465" cy="1375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Instalando o </a:t>
            </a:r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Zabbix</a:t>
            </a:r>
            <a:endParaRPr lang="pt-BR" sz="4000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ha_titulo_componente">
            <a:extLst>
              <a:ext uri="{FF2B5EF4-FFF2-40B4-BE49-F238E27FC236}">
                <a16:creationId xmlns:a16="http://schemas.microsoft.com/office/drawing/2014/main" id="{440F7B90-CAFB-8FBD-FED7-8034BA75AAAD}"/>
              </a:ext>
            </a:extLst>
          </p:cNvPr>
          <p:cNvSpPr/>
          <p:nvPr/>
        </p:nvSpPr>
        <p:spPr>
          <a:xfrm rot="5400000">
            <a:off x="-64844" y="611579"/>
            <a:ext cx="1375558" cy="15240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A544DE9-4CED-11A7-AC4F-48FFCEBA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16" t="22862" r="7334" b="24647"/>
          <a:stretch/>
        </p:blipFill>
        <p:spPr>
          <a:xfrm>
            <a:off x="699134" y="4953000"/>
            <a:ext cx="4741546" cy="8979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C798891-3F48-6313-AF03-FF24CDC7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30" t="23340" r="8875" b="24129"/>
          <a:stretch/>
        </p:blipFill>
        <p:spPr>
          <a:xfrm>
            <a:off x="699134" y="7212642"/>
            <a:ext cx="4680586" cy="1100574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B02557-C108-2FCE-1285-D63A434F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MONITORAMENTO ZABBIX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F80229-1F28-0DA6-6141-C725380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4E71-B6F5-417B-AA95-3F111C8206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26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CD5A9-00A7-1EEC-F666-E62C2119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_componente">
            <a:extLst>
              <a:ext uri="{FF2B5EF4-FFF2-40B4-BE49-F238E27FC236}">
                <a16:creationId xmlns:a16="http://schemas.microsoft.com/office/drawing/2014/main" id="{07061FB3-925A-5B8B-A8CC-390ED7FC497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1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nha_titulo_componente">
            <a:extLst>
              <a:ext uri="{FF2B5EF4-FFF2-40B4-BE49-F238E27FC236}">
                <a16:creationId xmlns:a16="http://schemas.microsoft.com/office/drawing/2014/main" id="{D6FA087E-1C8F-38F8-403D-B1A6810458D6}"/>
              </a:ext>
            </a:extLst>
          </p:cNvPr>
          <p:cNvSpPr/>
          <p:nvPr/>
        </p:nvSpPr>
        <p:spPr>
          <a:xfrm>
            <a:off x="538480" y="6766560"/>
            <a:ext cx="5786120" cy="11176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/>
              </a:gs>
              <a:gs pos="100000">
                <a:srgbClr val="F3C9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440ACA9-DBD9-CFB4-07A7-88806091E9E5}"/>
              </a:ext>
            </a:extLst>
          </p:cNvPr>
          <p:cNvSpPr txBox="1">
            <a:spLocks/>
          </p:cNvSpPr>
          <p:nvPr/>
        </p:nvSpPr>
        <p:spPr>
          <a:xfrm>
            <a:off x="471487" y="5456607"/>
            <a:ext cx="5915025" cy="80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Configurando Itens de Monitoramento</a:t>
            </a:r>
          </a:p>
        </p:txBody>
      </p:sp>
      <p:sp>
        <p:nvSpPr>
          <p:cNvPr id="6" name="numero_capitulo_componente">
            <a:extLst>
              <a:ext uri="{FF2B5EF4-FFF2-40B4-BE49-F238E27FC236}">
                <a16:creationId xmlns:a16="http://schemas.microsoft.com/office/drawing/2014/main" id="{665FB2BA-A54E-52A7-697B-7A598800C7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0" dirty="0">
                <a:ln>
                  <a:solidFill>
                    <a:srgbClr val="FF0000"/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56511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820</Words>
  <Application>Microsoft Office PowerPoint</Application>
  <PresentationFormat>Papel A4 (210 x 297 mm)</PresentationFormat>
  <Paragraphs>154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Calibri Light</vt:lpstr>
      <vt:lpstr>Impact</vt:lpstr>
      <vt:lpstr>ONE PIECE</vt:lpstr>
      <vt:lpstr>Pieces of Eight</vt:lpstr>
      <vt:lpstr>Tema do Office</vt:lpstr>
      <vt:lpstr>“O  Guia Definitivo  para o Tesouro do Monitoramento</vt:lpstr>
      <vt:lpstr>Apresentação do PowerPoint</vt:lpstr>
      <vt:lpstr>Apresentação do PowerPoint</vt:lpstr>
      <vt:lpstr>O Que É Monitorar?</vt:lpstr>
      <vt:lpstr>Apresentação do PowerPoint</vt:lpstr>
      <vt:lpstr>Defina o Que Monitorar</vt:lpstr>
      <vt:lpstr>Apresentação do PowerPoint</vt:lpstr>
      <vt:lpstr>Requisitos Básicos</vt:lpstr>
      <vt:lpstr>Apresentação do PowerPoint</vt:lpstr>
      <vt:lpstr>Crie Hosts</vt:lpstr>
      <vt:lpstr>Apresentação do PowerPoint</vt:lpstr>
      <vt:lpstr>Visualização Simples</vt:lpstr>
      <vt:lpstr>Apresentação do PowerPoint</vt:lpstr>
      <vt:lpstr>Notificações Automatizadas</vt:lpstr>
      <vt:lpstr>Apresentação do PowerPoint</vt:lpstr>
      <vt:lpstr>Use Scripts para Respostas Automáticas</vt:lpstr>
      <vt:lpstr>Apresentação do PowerPoint</vt:lpstr>
      <vt:lpstr>Mantenha o Zabbix Atualizado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Marques Ferreira</dc:creator>
  <cp:lastModifiedBy>Felipe Marques Ferreira</cp:lastModifiedBy>
  <cp:revision>1</cp:revision>
  <dcterms:created xsi:type="dcterms:W3CDTF">2025-01-14T16:06:00Z</dcterms:created>
  <dcterms:modified xsi:type="dcterms:W3CDTF">2025-01-15T14:41:38Z</dcterms:modified>
</cp:coreProperties>
</file>